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700" r:id="rId1"/>
    <p:sldMasterId id="2147483701" r:id="rId2"/>
  </p:sldMasterIdLst>
  <p:notesMasterIdLst>
    <p:notesMasterId r:id="rId84"/>
  </p:notesMasterIdLst>
  <p:handoutMasterIdLst>
    <p:handoutMasterId r:id="rId85"/>
  </p:handoutMasterIdLst>
  <p:sldIdLst>
    <p:sldId id="256" r:id="rId3"/>
    <p:sldId id="257" r:id="rId4"/>
    <p:sldId id="258" r:id="rId5"/>
    <p:sldId id="259" r:id="rId6"/>
    <p:sldId id="260" r:id="rId7"/>
    <p:sldId id="261" r:id="rId8"/>
    <p:sldId id="262" r:id="rId9"/>
    <p:sldId id="263" r:id="rId10"/>
    <p:sldId id="264" r:id="rId11"/>
    <p:sldId id="265" r:id="rId12"/>
    <p:sldId id="266" r:id="rId13"/>
    <p:sldId id="34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46"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8" r:id="rId64"/>
    <p:sldId id="326" r:id="rId65"/>
    <p:sldId id="327" r:id="rId66"/>
    <p:sldId id="328" r:id="rId67"/>
    <p:sldId id="329" r:id="rId68"/>
    <p:sldId id="330" r:id="rId69"/>
    <p:sldId id="331" r:id="rId70"/>
    <p:sldId id="332" r:id="rId71"/>
    <p:sldId id="333" r:id="rId72"/>
    <p:sldId id="334" r:id="rId73"/>
    <p:sldId id="335" r:id="rId74"/>
    <p:sldId id="336" r:id="rId75"/>
    <p:sldId id="337" r:id="rId76"/>
    <p:sldId id="338" r:id="rId77"/>
    <p:sldId id="339" r:id="rId78"/>
    <p:sldId id="341" r:id="rId79"/>
    <p:sldId id="342" r:id="rId80"/>
    <p:sldId id="343" r:id="rId81"/>
    <p:sldId id="344" r:id="rId82"/>
    <p:sldId id="345" r:id="rId8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055"/>
    <a:srgbClr val="FFCB0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6D81804-BA67-47E4-8E18-1FC1171FD1F9}">
  <a:tblStyle styleId="{B6D81804-BA67-47E4-8E18-1FC1171FD1F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27" autoAdjust="0"/>
    <p:restoredTop sz="92948" autoAdjust="0"/>
  </p:normalViewPr>
  <p:slideViewPr>
    <p:cSldViewPr snapToGrid="0">
      <p:cViewPr varScale="1">
        <p:scale>
          <a:sx n="142" d="100"/>
          <a:sy n="142" d="100"/>
        </p:scale>
        <p:origin x="576" y="120"/>
      </p:cViewPr>
      <p:guideLst/>
    </p:cSldViewPr>
  </p:slideViewPr>
  <p:notesTextViewPr>
    <p:cViewPr>
      <p:scale>
        <a:sx n="3" d="2"/>
        <a:sy n="3" d="2"/>
      </p:scale>
      <p:origin x="0" y="0"/>
    </p:cViewPr>
  </p:notesTextViewPr>
  <p:notesViewPr>
    <p:cSldViewPr snapToGrid="0">
      <p:cViewPr varScale="1">
        <p:scale>
          <a:sx n="85" d="100"/>
          <a:sy n="85" d="100"/>
        </p:scale>
        <p:origin x="3030" y="9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notesMaster" Target="notesMasters/notesMaster1.xml"/><Relationship Id="rId89" Type="http://schemas.openxmlformats.org/officeDocument/2006/relationships/tableStyles" Target="tableStyle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handoutMaster" Target="handoutMasters/handout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viewProps" Target="view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0BD2789-52F1-4F1F-9551-BC3897CA23B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00A5CB4E-C878-4939-B0F4-9917FD5D893E}"/>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B8C8853-89A7-49C6-8D80-A41E658FB7BC}" type="datetimeFigureOut">
              <a:rPr lang="en-US" smtClean="0"/>
              <a:t>9/20/2023</a:t>
            </a:fld>
            <a:endParaRPr lang="en-US"/>
          </a:p>
        </p:txBody>
      </p:sp>
      <p:sp>
        <p:nvSpPr>
          <p:cNvPr id="4" name="Footer Placeholder 3">
            <a:extLst>
              <a:ext uri="{FF2B5EF4-FFF2-40B4-BE49-F238E27FC236}">
                <a16:creationId xmlns:a16="http://schemas.microsoft.com/office/drawing/2014/main" id="{7BEEABDB-7A8B-496B-99CE-0373C4D5B04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AEDB7CB1-AE2C-49F2-9919-0EF0F9E26AF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65A0CDB-EA5C-40B0-A04E-F4ACD8BF4902}" type="slidenum">
              <a:rPr lang="en-US" smtClean="0"/>
              <a:t>‹#›</a:t>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dirty="0"/>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b1bee045e8_0_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b1bee045e8_0_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
        <p:cNvGrpSpPr/>
        <p:nvPr/>
      </p:nvGrpSpPr>
      <p:grpSpPr>
        <a:xfrm>
          <a:off x="0" y="0"/>
          <a:ext cx="0" cy="0"/>
          <a:chOff x="0" y="0"/>
          <a:chExt cx="0" cy="0"/>
        </a:xfrm>
      </p:grpSpPr>
      <p:sp>
        <p:nvSpPr>
          <p:cNvPr id="515" name="Google Shape;515;ga944304d7f_12_7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 name="Google Shape;516;ga944304d7f_12_7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a944304d7f_12_85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a944304d7f_12_8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
        <p:cNvGrpSpPr/>
        <p:nvPr/>
      </p:nvGrpSpPr>
      <p:grpSpPr>
        <a:xfrm>
          <a:off x="0" y="0"/>
          <a:ext cx="0" cy="0"/>
          <a:chOff x="0" y="0"/>
          <a:chExt cx="0" cy="0"/>
        </a:xfrm>
      </p:grpSpPr>
      <p:sp>
        <p:nvSpPr>
          <p:cNvPr id="541" name="Google Shape;541;ga944304d7f_12_109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2" name="Google Shape;542;ga944304d7f_12_10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
        <p:cNvGrpSpPr/>
        <p:nvPr/>
      </p:nvGrpSpPr>
      <p:grpSpPr>
        <a:xfrm>
          <a:off x="0" y="0"/>
          <a:ext cx="0" cy="0"/>
          <a:chOff x="0" y="0"/>
          <a:chExt cx="0" cy="0"/>
        </a:xfrm>
      </p:grpSpPr>
      <p:sp>
        <p:nvSpPr>
          <p:cNvPr id="553" name="Google Shape;553;ga944304d7f_12_12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 name="Google Shape;554;ga944304d7f_12_12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a944304d7f_12_133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a944304d7f_12_13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
        <p:cNvGrpSpPr/>
        <p:nvPr/>
      </p:nvGrpSpPr>
      <p:grpSpPr>
        <a:xfrm>
          <a:off x="0" y="0"/>
          <a:ext cx="0" cy="0"/>
          <a:chOff x="0" y="0"/>
          <a:chExt cx="0" cy="0"/>
        </a:xfrm>
      </p:grpSpPr>
      <p:sp>
        <p:nvSpPr>
          <p:cNvPr id="584" name="Google Shape;584;ga944304d7f_12_14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 name="Google Shape;585;ga944304d7f_12_14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
        <p:cNvGrpSpPr/>
        <p:nvPr/>
      </p:nvGrpSpPr>
      <p:grpSpPr>
        <a:xfrm>
          <a:off x="0" y="0"/>
          <a:ext cx="0" cy="0"/>
          <a:chOff x="0" y="0"/>
          <a:chExt cx="0" cy="0"/>
        </a:xfrm>
      </p:grpSpPr>
      <p:sp>
        <p:nvSpPr>
          <p:cNvPr id="602" name="Google Shape;602;ga944304d7f_12_15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 name="Google Shape;603;ga944304d7f_12_15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
        <p:cNvGrpSpPr/>
        <p:nvPr/>
      </p:nvGrpSpPr>
      <p:grpSpPr>
        <a:xfrm>
          <a:off x="0" y="0"/>
          <a:ext cx="0" cy="0"/>
          <a:chOff x="0" y="0"/>
          <a:chExt cx="0" cy="0"/>
        </a:xfrm>
      </p:grpSpPr>
      <p:sp>
        <p:nvSpPr>
          <p:cNvPr id="620" name="Google Shape;620;ga944304d7f_12_17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 name="Google Shape;621;ga944304d7f_12_17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a944304d7f_12_183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a944304d7f_12_18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
        <p:cNvGrpSpPr/>
        <p:nvPr/>
      </p:nvGrpSpPr>
      <p:grpSpPr>
        <a:xfrm>
          <a:off x="0" y="0"/>
          <a:ext cx="0" cy="0"/>
          <a:chOff x="0" y="0"/>
          <a:chExt cx="0" cy="0"/>
        </a:xfrm>
      </p:grpSpPr>
      <p:sp>
        <p:nvSpPr>
          <p:cNvPr id="686" name="Google Shape;686;ga944304d7f_12_19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 name="Google Shape;687;ga944304d7f_12_19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b172bcc1e6_3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b172bcc1e6_3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
        <p:cNvGrpSpPr/>
        <p:nvPr/>
      </p:nvGrpSpPr>
      <p:grpSpPr>
        <a:xfrm>
          <a:off x="0" y="0"/>
          <a:ext cx="0" cy="0"/>
          <a:chOff x="0" y="0"/>
          <a:chExt cx="0" cy="0"/>
        </a:xfrm>
      </p:grpSpPr>
      <p:sp>
        <p:nvSpPr>
          <p:cNvPr id="721" name="Google Shape;721;ga944304d7f_12_208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 name="Google Shape;722;ga944304d7f_12_20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6"/>
        <p:cNvGrpSpPr/>
        <p:nvPr/>
      </p:nvGrpSpPr>
      <p:grpSpPr>
        <a:xfrm>
          <a:off x="0" y="0"/>
          <a:ext cx="0" cy="0"/>
          <a:chOff x="0" y="0"/>
          <a:chExt cx="0" cy="0"/>
        </a:xfrm>
      </p:grpSpPr>
      <p:sp>
        <p:nvSpPr>
          <p:cNvPr id="737" name="Google Shape;737;ga944304d7f_12_22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8" name="Google Shape;738;ga944304d7f_12_22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
        <p:cNvGrpSpPr/>
        <p:nvPr/>
      </p:nvGrpSpPr>
      <p:grpSpPr>
        <a:xfrm>
          <a:off x="0" y="0"/>
          <a:ext cx="0" cy="0"/>
          <a:chOff x="0" y="0"/>
          <a:chExt cx="0" cy="0"/>
        </a:xfrm>
      </p:grpSpPr>
      <p:sp>
        <p:nvSpPr>
          <p:cNvPr id="755" name="Google Shape;755;ga944304d7f_12_233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 name="Google Shape;756;ga944304d7f_12_23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a944304d7f_12_246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a944304d7f_12_2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
        <p:cNvGrpSpPr/>
        <p:nvPr/>
      </p:nvGrpSpPr>
      <p:grpSpPr>
        <a:xfrm>
          <a:off x="0" y="0"/>
          <a:ext cx="0" cy="0"/>
          <a:chOff x="0" y="0"/>
          <a:chExt cx="0" cy="0"/>
        </a:xfrm>
      </p:grpSpPr>
      <p:sp>
        <p:nvSpPr>
          <p:cNvPr id="818" name="Google Shape;818;ga944304d7f_12_258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 name="Google Shape;819;ga944304d7f_12_258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
        <p:cNvGrpSpPr/>
        <p:nvPr/>
      </p:nvGrpSpPr>
      <p:grpSpPr>
        <a:xfrm>
          <a:off x="0" y="0"/>
          <a:ext cx="0" cy="0"/>
          <a:chOff x="0" y="0"/>
          <a:chExt cx="0" cy="0"/>
        </a:xfrm>
      </p:grpSpPr>
      <p:sp>
        <p:nvSpPr>
          <p:cNvPr id="839" name="Google Shape;839;ga944304d7f_12_27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 name="Google Shape;840;ga944304d7f_12_27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
        <p:cNvGrpSpPr/>
        <p:nvPr/>
      </p:nvGrpSpPr>
      <p:grpSpPr>
        <a:xfrm>
          <a:off x="0" y="0"/>
          <a:ext cx="0" cy="0"/>
          <a:chOff x="0" y="0"/>
          <a:chExt cx="0" cy="0"/>
        </a:xfrm>
      </p:grpSpPr>
      <p:sp>
        <p:nvSpPr>
          <p:cNvPr id="894" name="Google Shape;894;ga944304d7f_12_28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 name="Google Shape;895;ga944304d7f_12_28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ga944304d7f_12_30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 name="Google Shape;911;ga944304d7f_12_30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
        <p:cNvGrpSpPr/>
        <p:nvPr/>
      </p:nvGrpSpPr>
      <p:grpSpPr>
        <a:xfrm>
          <a:off x="0" y="0"/>
          <a:ext cx="0" cy="0"/>
          <a:chOff x="0" y="0"/>
          <a:chExt cx="0" cy="0"/>
        </a:xfrm>
      </p:grpSpPr>
      <p:sp>
        <p:nvSpPr>
          <p:cNvPr id="930" name="Google Shape;930;ga944304d7f_16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1" name="Google Shape;931;ga944304d7f_16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
        <p:cNvGrpSpPr/>
        <p:nvPr/>
      </p:nvGrpSpPr>
      <p:grpSpPr>
        <a:xfrm>
          <a:off x="0" y="0"/>
          <a:ext cx="0" cy="0"/>
          <a:chOff x="0" y="0"/>
          <a:chExt cx="0" cy="0"/>
        </a:xfrm>
      </p:grpSpPr>
      <p:sp>
        <p:nvSpPr>
          <p:cNvPr id="948" name="Google Shape;948;ga944304d7f_16_1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 name="Google Shape;949;ga944304d7f_16_1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gb1bee045e8_0_3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 name="Google Shape;401;gb1bee045e8_0_3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
        <p:cNvGrpSpPr/>
        <p:nvPr/>
      </p:nvGrpSpPr>
      <p:grpSpPr>
        <a:xfrm>
          <a:off x="0" y="0"/>
          <a:ext cx="0" cy="0"/>
          <a:chOff x="0" y="0"/>
          <a:chExt cx="0" cy="0"/>
        </a:xfrm>
      </p:grpSpPr>
      <p:sp>
        <p:nvSpPr>
          <p:cNvPr id="999" name="Google Shape;999;ga944304d7f_16_2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 name="Google Shape;1000;ga944304d7f_16_2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ga944304d7f_16_39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 name="Google Shape;1050;ga944304d7f_16_3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
        <p:cNvGrpSpPr/>
        <p:nvPr/>
      </p:nvGrpSpPr>
      <p:grpSpPr>
        <a:xfrm>
          <a:off x="0" y="0"/>
          <a:ext cx="0" cy="0"/>
          <a:chOff x="0" y="0"/>
          <a:chExt cx="0" cy="0"/>
        </a:xfrm>
      </p:grpSpPr>
      <p:sp>
        <p:nvSpPr>
          <p:cNvPr id="1076" name="Google Shape;1076;ga944304d7f_16_5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7" name="Google Shape;1077;ga944304d7f_16_5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
        <p:cNvGrpSpPr/>
        <p:nvPr/>
      </p:nvGrpSpPr>
      <p:grpSpPr>
        <a:xfrm>
          <a:off x="0" y="0"/>
          <a:ext cx="0" cy="0"/>
          <a:chOff x="0" y="0"/>
          <a:chExt cx="0" cy="0"/>
        </a:xfrm>
      </p:grpSpPr>
      <p:sp>
        <p:nvSpPr>
          <p:cNvPr id="1088" name="Google Shape;1088;ga944304d7f_16_6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 name="Google Shape;1089;ga944304d7f_16_6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
        <p:cNvGrpSpPr/>
        <p:nvPr/>
      </p:nvGrpSpPr>
      <p:grpSpPr>
        <a:xfrm>
          <a:off x="0" y="0"/>
          <a:ext cx="0" cy="0"/>
          <a:chOff x="0" y="0"/>
          <a:chExt cx="0" cy="0"/>
        </a:xfrm>
      </p:grpSpPr>
      <p:sp>
        <p:nvSpPr>
          <p:cNvPr id="1103" name="Google Shape;1103;ga944304d7f_16_7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 name="Google Shape;1104;ga944304d7f_16_7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ga944304d7f_16_88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 name="Google Shape;1115;ga944304d7f_16_8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
        <p:cNvGrpSpPr/>
        <p:nvPr/>
      </p:nvGrpSpPr>
      <p:grpSpPr>
        <a:xfrm>
          <a:off x="0" y="0"/>
          <a:ext cx="0" cy="0"/>
          <a:chOff x="0" y="0"/>
          <a:chExt cx="0" cy="0"/>
        </a:xfrm>
      </p:grpSpPr>
      <p:sp>
        <p:nvSpPr>
          <p:cNvPr id="1121" name="Google Shape;1121;ga944304d7f_16_10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 name="Google Shape;1122;ga944304d7f_16_10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
        <p:cNvGrpSpPr/>
        <p:nvPr/>
      </p:nvGrpSpPr>
      <p:grpSpPr>
        <a:xfrm>
          <a:off x="0" y="0"/>
          <a:ext cx="0" cy="0"/>
          <a:chOff x="0" y="0"/>
          <a:chExt cx="0" cy="0"/>
        </a:xfrm>
      </p:grpSpPr>
      <p:sp>
        <p:nvSpPr>
          <p:cNvPr id="1128" name="Google Shape;1128;ga944304d7f_16_11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9" name="Google Shape;1129;ga944304d7f_16_11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
        <p:cNvGrpSpPr/>
        <p:nvPr/>
      </p:nvGrpSpPr>
      <p:grpSpPr>
        <a:xfrm>
          <a:off x="0" y="0"/>
          <a:ext cx="0" cy="0"/>
          <a:chOff x="0" y="0"/>
          <a:chExt cx="0" cy="0"/>
        </a:xfrm>
      </p:grpSpPr>
      <p:sp>
        <p:nvSpPr>
          <p:cNvPr id="1135" name="Google Shape;1135;ga944304d7f_16_11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 name="Google Shape;1136;ga944304d7f_16_11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5"/>
        <p:cNvGrpSpPr/>
        <p:nvPr/>
      </p:nvGrpSpPr>
      <p:grpSpPr>
        <a:xfrm>
          <a:off x="0" y="0"/>
          <a:ext cx="0" cy="0"/>
          <a:chOff x="0" y="0"/>
          <a:chExt cx="0" cy="0"/>
        </a:xfrm>
      </p:grpSpPr>
      <p:sp>
        <p:nvSpPr>
          <p:cNvPr id="1186" name="Google Shape;1186;ga944304d7f_16_120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7" name="Google Shape;1187;ga944304d7f_16_120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p:cNvGrpSpPr/>
        <p:nvPr/>
      </p:nvGrpSpPr>
      <p:grpSpPr>
        <a:xfrm>
          <a:off x="0" y="0"/>
          <a:ext cx="0" cy="0"/>
          <a:chOff x="0" y="0"/>
          <a:chExt cx="0" cy="0"/>
        </a:xfrm>
      </p:grpSpPr>
      <p:sp>
        <p:nvSpPr>
          <p:cNvPr id="422" name="Google Shape;422;ga944304d7f_12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a944304d7f_12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
        <p:cNvGrpSpPr/>
        <p:nvPr/>
      </p:nvGrpSpPr>
      <p:grpSpPr>
        <a:xfrm>
          <a:off x="0" y="0"/>
          <a:ext cx="0" cy="0"/>
          <a:chOff x="0" y="0"/>
          <a:chExt cx="0" cy="0"/>
        </a:xfrm>
      </p:grpSpPr>
      <p:sp>
        <p:nvSpPr>
          <p:cNvPr id="1238" name="Google Shape;1238;ga944304d7f_16_12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9" name="Google Shape;1239;ga944304d7f_16_12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
        <p:cNvGrpSpPr/>
        <p:nvPr/>
      </p:nvGrpSpPr>
      <p:grpSpPr>
        <a:xfrm>
          <a:off x="0" y="0"/>
          <a:ext cx="0" cy="0"/>
          <a:chOff x="0" y="0"/>
          <a:chExt cx="0" cy="0"/>
        </a:xfrm>
      </p:grpSpPr>
      <p:sp>
        <p:nvSpPr>
          <p:cNvPr id="1260" name="Google Shape;1260;ga944304d7f_16_128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1" name="Google Shape;1261;ga944304d7f_16_12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
        <p:cNvGrpSpPr/>
        <p:nvPr/>
      </p:nvGrpSpPr>
      <p:grpSpPr>
        <a:xfrm>
          <a:off x="0" y="0"/>
          <a:ext cx="0" cy="0"/>
          <a:chOff x="0" y="0"/>
          <a:chExt cx="0" cy="0"/>
        </a:xfrm>
      </p:grpSpPr>
      <p:sp>
        <p:nvSpPr>
          <p:cNvPr id="1559" name="Google Shape;1559;ga944304d7f_16_135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0" name="Google Shape;1560;ga944304d7f_16_13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0"/>
        <p:cNvGrpSpPr/>
        <p:nvPr/>
      </p:nvGrpSpPr>
      <p:grpSpPr>
        <a:xfrm>
          <a:off x="0" y="0"/>
          <a:ext cx="0" cy="0"/>
          <a:chOff x="0" y="0"/>
          <a:chExt cx="0" cy="0"/>
        </a:xfrm>
      </p:grpSpPr>
      <p:sp>
        <p:nvSpPr>
          <p:cNvPr id="1651" name="Google Shape;1651;ga944304d7f_16_14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2" name="Google Shape;1652;ga944304d7f_16_14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8"/>
        <p:cNvGrpSpPr/>
        <p:nvPr/>
      </p:nvGrpSpPr>
      <p:grpSpPr>
        <a:xfrm>
          <a:off x="0" y="0"/>
          <a:ext cx="0" cy="0"/>
          <a:chOff x="0" y="0"/>
          <a:chExt cx="0" cy="0"/>
        </a:xfrm>
      </p:grpSpPr>
      <p:sp>
        <p:nvSpPr>
          <p:cNvPr id="1769" name="Google Shape;1769;ga944304d7f_16_145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0" name="Google Shape;1770;ga944304d7f_16_145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2"/>
        <p:cNvGrpSpPr/>
        <p:nvPr/>
      </p:nvGrpSpPr>
      <p:grpSpPr>
        <a:xfrm>
          <a:off x="0" y="0"/>
          <a:ext cx="0" cy="0"/>
          <a:chOff x="0" y="0"/>
          <a:chExt cx="0" cy="0"/>
        </a:xfrm>
      </p:grpSpPr>
      <p:sp>
        <p:nvSpPr>
          <p:cNvPr id="1793" name="Google Shape;1793;ga944304d7f_16_157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4" name="Google Shape;1794;ga944304d7f_16_15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8"/>
        <p:cNvGrpSpPr/>
        <p:nvPr/>
      </p:nvGrpSpPr>
      <p:grpSpPr>
        <a:xfrm>
          <a:off x="0" y="0"/>
          <a:ext cx="0" cy="0"/>
          <a:chOff x="0" y="0"/>
          <a:chExt cx="0" cy="0"/>
        </a:xfrm>
      </p:grpSpPr>
      <p:sp>
        <p:nvSpPr>
          <p:cNvPr id="1809" name="Google Shape;1809;ga93fa33eda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0" name="Google Shape;1810;ga93fa33eda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6"/>
        <p:cNvGrpSpPr/>
        <p:nvPr/>
      </p:nvGrpSpPr>
      <p:grpSpPr>
        <a:xfrm>
          <a:off x="0" y="0"/>
          <a:ext cx="0" cy="0"/>
          <a:chOff x="0" y="0"/>
          <a:chExt cx="0" cy="0"/>
        </a:xfrm>
      </p:grpSpPr>
      <p:sp>
        <p:nvSpPr>
          <p:cNvPr id="1827" name="Google Shape;1827;ga93fa33eda_4_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 name="Google Shape;1828;ga93fa33eda_4_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049807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6"/>
        <p:cNvGrpSpPr/>
        <p:nvPr/>
      </p:nvGrpSpPr>
      <p:grpSpPr>
        <a:xfrm>
          <a:off x="0" y="0"/>
          <a:ext cx="0" cy="0"/>
          <a:chOff x="0" y="0"/>
          <a:chExt cx="0" cy="0"/>
        </a:xfrm>
      </p:grpSpPr>
      <p:sp>
        <p:nvSpPr>
          <p:cNvPr id="1847" name="Google Shape;1847;ga93fa33eda_4_8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8" name="Google Shape;1848;ga93fa33eda_4_8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8"/>
        <p:cNvGrpSpPr/>
        <p:nvPr/>
      </p:nvGrpSpPr>
      <p:grpSpPr>
        <a:xfrm>
          <a:off x="0" y="0"/>
          <a:ext cx="0" cy="0"/>
          <a:chOff x="0" y="0"/>
          <a:chExt cx="0" cy="0"/>
        </a:xfrm>
      </p:grpSpPr>
      <p:sp>
        <p:nvSpPr>
          <p:cNvPr id="1869" name="Google Shape;1869;ga93fa33eda_4_1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0" name="Google Shape;1870;ga93fa33eda_4_1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
        <p:cNvGrpSpPr/>
        <p:nvPr/>
      </p:nvGrpSpPr>
      <p:grpSpPr>
        <a:xfrm>
          <a:off x="0" y="0"/>
          <a:ext cx="0" cy="0"/>
          <a:chOff x="0" y="0"/>
          <a:chExt cx="0" cy="0"/>
        </a:xfrm>
      </p:grpSpPr>
      <p:sp>
        <p:nvSpPr>
          <p:cNvPr id="455" name="Google Shape;455;ga944304d7f_12_13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6" name="Google Shape;456;ga944304d7f_12_1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6"/>
        <p:cNvGrpSpPr/>
        <p:nvPr/>
      </p:nvGrpSpPr>
      <p:grpSpPr>
        <a:xfrm>
          <a:off x="0" y="0"/>
          <a:ext cx="0" cy="0"/>
          <a:chOff x="0" y="0"/>
          <a:chExt cx="0" cy="0"/>
        </a:xfrm>
      </p:grpSpPr>
      <p:sp>
        <p:nvSpPr>
          <p:cNvPr id="1907" name="Google Shape;1907;ga93fa33eda_4_16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8" name="Google Shape;1908;ga93fa33eda_4_1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0"/>
        <p:cNvGrpSpPr/>
        <p:nvPr/>
      </p:nvGrpSpPr>
      <p:grpSpPr>
        <a:xfrm>
          <a:off x="0" y="0"/>
          <a:ext cx="0" cy="0"/>
          <a:chOff x="0" y="0"/>
          <a:chExt cx="0" cy="0"/>
        </a:xfrm>
      </p:grpSpPr>
      <p:sp>
        <p:nvSpPr>
          <p:cNvPr id="1941" name="Google Shape;1941;ga93fa33eda_4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 name="Google Shape;1942;ga93fa33eda_4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1"/>
        <p:cNvGrpSpPr/>
        <p:nvPr/>
      </p:nvGrpSpPr>
      <p:grpSpPr>
        <a:xfrm>
          <a:off x="0" y="0"/>
          <a:ext cx="0" cy="0"/>
          <a:chOff x="0" y="0"/>
          <a:chExt cx="0" cy="0"/>
        </a:xfrm>
      </p:grpSpPr>
      <p:sp>
        <p:nvSpPr>
          <p:cNvPr id="2002" name="Google Shape;2002;ga93fa33eda_4_2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3" name="Google Shape;2003;ga93fa33eda_4_2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8"/>
        <p:cNvGrpSpPr/>
        <p:nvPr/>
      </p:nvGrpSpPr>
      <p:grpSpPr>
        <a:xfrm>
          <a:off x="0" y="0"/>
          <a:ext cx="0" cy="0"/>
          <a:chOff x="0" y="0"/>
          <a:chExt cx="0" cy="0"/>
        </a:xfrm>
      </p:grpSpPr>
      <p:sp>
        <p:nvSpPr>
          <p:cNvPr id="2039" name="Google Shape;2039;ga93fa33eda_4_3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0" name="Google Shape;2040;ga93fa33eda_4_3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6"/>
        <p:cNvGrpSpPr/>
        <p:nvPr/>
      </p:nvGrpSpPr>
      <p:grpSpPr>
        <a:xfrm>
          <a:off x="0" y="0"/>
          <a:ext cx="0" cy="0"/>
          <a:chOff x="0" y="0"/>
          <a:chExt cx="0" cy="0"/>
        </a:xfrm>
      </p:grpSpPr>
      <p:sp>
        <p:nvSpPr>
          <p:cNvPr id="2057" name="Google Shape;2057;ga93fa33eda_4_53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8" name="Google Shape;2058;ga93fa33eda_4_5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4"/>
        <p:cNvGrpSpPr/>
        <p:nvPr/>
      </p:nvGrpSpPr>
      <p:grpSpPr>
        <a:xfrm>
          <a:off x="0" y="0"/>
          <a:ext cx="0" cy="0"/>
          <a:chOff x="0" y="0"/>
          <a:chExt cx="0" cy="0"/>
        </a:xfrm>
      </p:grpSpPr>
      <p:sp>
        <p:nvSpPr>
          <p:cNvPr id="2075" name="Google Shape;2075;ga93fa33eda_4_6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6" name="Google Shape;2076;ga93fa33eda_4_6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2"/>
        <p:cNvGrpSpPr/>
        <p:nvPr/>
      </p:nvGrpSpPr>
      <p:grpSpPr>
        <a:xfrm>
          <a:off x="0" y="0"/>
          <a:ext cx="0" cy="0"/>
          <a:chOff x="0" y="0"/>
          <a:chExt cx="0" cy="0"/>
        </a:xfrm>
      </p:grpSpPr>
      <p:sp>
        <p:nvSpPr>
          <p:cNvPr id="2093" name="Google Shape;2093;ga93fa33eda_4_78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4" name="Google Shape;2094;ga93fa33eda_4_7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2"/>
        <p:cNvGrpSpPr/>
        <p:nvPr/>
      </p:nvGrpSpPr>
      <p:grpSpPr>
        <a:xfrm>
          <a:off x="0" y="0"/>
          <a:ext cx="0" cy="0"/>
          <a:chOff x="0" y="0"/>
          <a:chExt cx="0" cy="0"/>
        </a:xfrm>
      </p:grpSpPr>
      <p:sp>
        <p:nvSpPr>
          <p:cNvPr id="2103" name="Google Shape;2103;ga93fa33eda_4_9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4" name="Google Shape;2104;ga93fa33eda_4_9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2"/>
        <p:cNvGrpSpPr/>
        <p:nvPr/>
      </p:nvGrpSpPr>
      <p:grpSpPr>
        <a:xfrm>
          <a:off x="0" y="0"/>
          <a:ext cx="0" cy="0"/>
          <a:chOff x="0" y="0"/>
          <a:chExt cx="0" cy="0"/>
        </a:xfrm>
      </p:grpSpPr>
      <p:sp>
        <p:nvSpPr>
          <p:cNvPr id="2113" name="Google Shape;2113;ga93fa33eda_4_109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4" name="Google Shape;2114;ga93fa33eda_4_10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3"/>
        <p:cNvGrpSpPr/>
        <p:nvPr/>
      </p:nvGrpSpPr>
      <p:grpSpPr>
        <a:xfrm>
          <a:off x="0" y="0"/>
          <a:ext cx="0" cy="0"/>
          <a:chOff x="0" y="0"/>
          <a:chExt cx="0" cy="0"/>
        </a:xfrm>
      </p:grpSpPr>
      <p:sp>
        <p:nvSpPr>
          <p:cNvPr id="2124" name="Google Shape;2124;ga93fa33eda_4_12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5" name="Google Shape;2125;ga93fa33eda_4_12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a944304d7f_12_2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a944304d7f_12_2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p:cNvGrpSpPr/>
        <p:nvPr/>
      </p:nvGrpSpPr>
      <p:grpSpPr>
        <a:xfrm>
          <a:off x="0" y="0"/>
          <a:ext cx="0" cy="0"/>
          <a:chOff x="0" y="0"/>
          <a:chExt cx="0" cy="0"/>
        </a:xfrm>
      </p:grpSpPr>
      <p:sp>
        <p:nvSpPr>
          <p:cNvPr id="2143" name="Google Shape;2143;gb172bcc1e6_3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b172bcc1e6_3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9"/>
        <p:cNvGrpSpPr/>
        <p:nvPr/>
      </p:nvGrpSpPr>
      <p:grpSpPr>
        <a:xfrm>
          <a:off x="0" y="0"/>
          <a:ext cx="0" cy="0"/>
          <a:chOff x="0" y="0"/>
          <a:chExt cx="0" cy="0"/>
        </a:xfrm>
      </p:grpSpPr>
      <p:sp>
        <p:nvSpPr>
          <p:cNvPr id="2310" name="Google Shape;2310;ga93fa33eda_4_12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1" name="Google Shape;2311;ga93fa33eda_4_12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3"/>
        <p:cNvGrpSpPr/>
        <p:nvPr/>
      </p:nvGrpSpPr>
      <p:grpSpPr>
        <a:xfrm>
          <a:off x="0" y="0"/>
          <a:ext cx="0" cy="0"/>
          <a:chOff x="0" y="0"/>
          <a:chExt cx="0" cy="0"/>
        </a:xfrm>
      </p:grpSpPr>
      <p:sp>
        <p:nvSpPr>
          <p:cNvPr id="2604" name="Google Shape;2604;ge2e020ba84_0_14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5" name="Google Shape;2605;ge2e020ba84_0_14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0"/>
        <p:cNvGrpSpPr/>
        <p:nvPr/>
      </p:nvGrpSpPr>
      <p:grpSpPr>
        <a:xfrm>
          <a:off x="0" y="0"/>
          <a:ext cx="0" cy="0"/>
          <a:chOff x="0" y="0"/>
          <a:chExt cx="0" cy="0"/>
        </a:xfrm>
      </p:grpSpPr>
      <p:sp>
        <p:nvSpPr>
          <p:cNvPr id="2941" name="Google Shape;2941;ge2e020ba84_0_146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2" name="Google Shape;2942;ge2e020ba84_0_146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0"/>
        <p:cNvGrpSpPr/>
        <p:nvPr/>
      </p:nvGrpSpPr>
      <p:grpSpPr>
        <a:xfrm>
          <a:off x="0" y="0"/>
          <a:ext cx="0" cy="0"/>
          <a:chOff x="0" y="0"/>
          <a:chExt cx="0" cy="0"/>
        </a:xfrm>
      </p:grpSpPr>
      <p:sp>
        <p:nvSpPr>
          <p:cNvPr id="9441" name="Google Shape;9441;ge2e020ba84_0_21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2" name="Google Shape;9442;ge2e020ba84_0_21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7"/>
        <p:cNvGrpSpPr/>
        <p:nvPr/>
      </p:nvGrpSpPr>
      <p:grpSpPr>
        <a:xfrm>
          <a:off x="0" y="0"/>
          <a:ext cx="0" cy="0"/>
          <a:chOff x="0" y="0"/>
          <a:chExt cx="0" cy="0"/>
        </a:xfrm>
      </p:grpSpPr>
      <p:sp>
        <p:nvSpPr>
          <p:cNvPr id="9868" name="Google Shape;9868;ge2e020ba84_0_21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9" name="Google Shape;9869;ge2e020ba84_0_21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0"/>
        <p:cNvGrpSpPr/>
        <p:nvPr/>
      </p:nvGrpSpPr>
      <p:grpSpPr>
        <a:xfrm>
          <a:off x="0" y="0"/>
          <a:ext cx="0" cy="0"/>
          <a:chOff x="0" y="0"/>
          <a:chExt cx="0" cy="0"/>
        </a:xfrm>
      </p:grpSpPr>
      <p:sp>
        <p:nvSpPr>
          <p:cNvPr id="10031" name="Google Shape;10031;ge2e020ba84_0_217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2" name="Google Shape;10032;ge2e020ba84_0_217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2"/>
        <p:cNvGrpSpPr/>
        <p:nvPr/>
      </p:nvGrpSpPr>
      <p:grpSpPr>
        <a:xfrm>
          <a:off x="0" y="0"/>
          <a:ext cx="0" cy="0"/>
          <a:chOff x="0" y="0"/>
          <a:chExt cx="0" cy="0"/>
        </a:xfrm>
      </p:grpSpPr>
      <p:sp>
        <p:nvSpPr>
          <p:cNvPr id="10433" name="Google Shape;10433;ge2e020ba84_0_22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4" name="Google Shape;10434;ge2e020ba84_0_22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3"/>
        <p:cNvGrpSpPr/>
        <p:nvPr/>
      </p:nvGrpSpPr>
      <p:grpSpPr>
        <a:xfrm>
          <a:off x="0" y="0"/>
          <a:ext cx="0" cy="0"/>
          <a:chOff x="0" y="0"/>
          <a:chExt cx="0" cy="0"/>
        </a:xfrm>
      </p:grpSpPr>
      <p:sp>
        <p:nvSpPr>
          <p:cNvPr id="10804" name="Google Shape;10804;ge2e020ba84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5" name="Google Shape;10805;ge2e020ba84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0"/>
        <p:cNvGrpSpPr/>
        <p:nvPr/>
      </p:nvGrpSpPr>
      <p:grpSpPr>
        <a:xfrm>
          <a:off x="0" y="0"/>
          <a:ext cx="0" cy="0"/>
          <a:chOff x="0" y="0"/>
          <a:chExt cx="0" cy="0"/>
        </a:xfrm>
      </p:grpSpPr>
      <p:sp>
        <p:nvSpPr>
          <p:cNvPr id="11181" name="Google Shape;11181;ge2e020ba84_0_22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2" name="Google Shape;11182;ge2e020ba84_0_22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
        <p:cNvGrpSpPr/>
        <p:nvPr/>
      </p:nvGrpSpPr>
      <p:grpSpPr>
        <a:xfrm>
          <a:off x="0" y="0"/>
          <a:ext cx="0" cy="0"/>
          <a:chOff x="0" y="0"/>
          <a:chExt cx="0" cy="0"/>
        </a:xfrm>
      </p:grpSpPr>
      <p:sp>
        <p:nvSpPr>
          <p:cNvPr id="484" name="Google Shape;484;ga944304d7f_12_3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 name="Google Shape;485;ga944304d7f_12_3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1"/>
        <p:cNvGrpSpPr/>
        <p:nvPr/>
      </p:nvGrpSpPr>
      <p:grpSpPr>
        <a:xfrm>
          <a:off x="0" y="0"/>
          <a:ext cx="0" cy="0"/>
          <a:chOff x="0" y="0"/>
          <a:chExt cx="0" cy="0"/>
        </a:xfrm>
      </p:grpSpPr>
      <p:sp>
        <p:nvSpPr>
          <p:cNvPr id="11612" name="Google Shape;11612;ge2e020ba84_0_23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3" name="Google Shape;11613;ge2e020ba84_0_23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4"/>
        <p:cNvGrpSpPr/>
        <p:nvPr/>
      </p:nvGrpSpPr>
      <p:grpSpPr>
        <a:xfrm>
          <a:off x="0" y="0"/>
          <a:ext cx="0" cy="0"/>
          <a:chOff x="0" y="0"/>
          <a:chExt cx="0" cy="0"/>
        </a:xfrm>
      </p:grpSpPr>
      <p:sp>
        <p:nvSpPr>
          <p:cNvPr id="12405" name="Google Shape;12405;ge2e020ba84_0_240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6" name="Google Shape;12406;ge2e020ba84_0_24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5"/>
        <p:cNvGrpSpPr/>
        <p:nvPr/>
      </p:nvGrpSpPr>
      <p:grpSpPr>
        <a:xfrm>
          <a:off x="0" y="0"/>
          <a:ext cx="0" cy="0"/>
          <a:chOff x="0" y="0"/>
          <a:chExt cx="0" cy="0"/>
        </a:xfrm>
      </p:grpSpPr>
      <p:sp>
        <p:nvSpPr>
          <p:cNvPr id="13146" name="Google Shape;13146;ge2e020ba84_0_248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7" name="Google Shape;13147;ge2e020ba84_0_24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38"/>
        <p:cNvGrpSpPr/>
        <p:nvPr/>
      </p:nvGrpSpPr>
      <p:grpSpPr>
        <a:xfrm>
          <a:off x="0" y="0"/>
          <a:ext cx="0" cy="0"/>
          <a:chOff x="0" y="0"/>
          <a:chExt cx="0" cy="0"/>
        </a:xfrm>
      </p:grpSpPr>
      <p:sp>
        <p:nvSpPr>
          <p:cNvPr id="13839" name="Google Shape;13839;ge2e020ba84_0_25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0" name="Google Shape;13840;ge2e020ba84_0_25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0"/>
        <p:cNvGrpSpPr/>
        <p:nvPr/>
      </p:nvGrpSpPr>
      <p:grpSpPr>
        <a:xfrm>
          <a:off x="0" y="0"/>
          <a:ext cx="0" cy="0"/>
          <a:chOff x="0" y="0"/>
          <a:chExt cx="0" cy="0"/>
        </a:xfrm>
      </p:grpSpPr>
      <p:sp>
        <p:nvSpPr>
          <p:cNvPr id="14141" name="Google Shape;14141;ge2e020ba84_0_258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42" name="Google Shape;14142;ge2e020ba84_0_25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0"/>
        <p:cNvGrpSpPr/>
        <p:nvPr/>
      </p:nvGrpSpPr>
      <p:grpSpPr>
        <a:xfrm>
          <a:off x="0" y="0"/>
          <a:ext cx="0" cy="0"/>
          <a:chOff x="0" y="0"/>
          <a:chExt cx="0" cy="0"/>
        </a:xfrm>
      </p:grpSpPr>
      <p:sp>
        <p:nvSpPr>
          <p:cNvPr id="14781" name="Google Shape;14781;ge2e020ba84_0_26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82" name="Google Shape;14782;ge2e020ba84_0_26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37"/>
        <p:cNvGrpSpPr/>
        <p:nvPr/>
      </p:nvGrpSpPr>
      <p:grpSpPr>
        <a:xfrm>
          <a:off x="0" y="0"/>
          <a:ext cx="0" cy="0"/>
          <a:chOff x="0" y="0"/>
          <a:chExt cx="0" cy="0"/>
        </a:xfrm>
      </p:grpSpPr>
      <p:sp>
        <p:nvSpPr>
          <p:cNvPr id="14938" name="Google Shape;14938;ge2e020ba84_0_26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39" name="Google Shape;14939;ge2e020ba84_0_26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11"/>
        <p:cNvGrpSpPr/>
        <p:nvPr/>
      </p:nvGrpSpPr>
      <p:grpSpPr>
        <a:xfrm>
          <a:off x="0" y="0"/>
          <a:ext cx="0" cy="0"/>
          <a:chOff x="0" y="0"/>
          <a:chExt cx="0" cy="0"/>
        </a:xfrm>
      </p:grpSpPr>
      <p:sp>
        <p:nvSpPr>
          <p:cNvPr id="15312" name="Google Shape;15312;ge2e020ba84_0_26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13" name="Google Shape;15313;ge2e020ba84_0_26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67"/>
        <p:cNvGrpSpPr/>
        <p:nvPr/>
      </p:nvGrpSpPr>
      <p:grpSpPr>
        <a:xfrm>
          <a:off x="0" y="0"/>
          <a:ext cx="0" cy="0"/>
          <a:chOff x="0" y="0"/>
          <a:chExt cx="0" cy="0"/>
        </a:xfrm>
      </p:grpSpPr>
      <p:sp>
        <p:nvSpPr>
          <p:cNvPr id="15768" name="Google Shape;15768;ge2e020ba84_0_274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69" name="Google Shape;15769;ge2e020ba84_0_274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81"/>
        <p:cNvGrpSpPr/>
        <p:nvPr/>
      </p:nvGrpSpPr>
      <p:grpSpPr>
        <a:xfrm>
          <a:off x="0" y="0"/>
          <a:ext cx="0" cy="0"/>
          <a:chOff x="0" y="0"/>
          <a:chExt cx="0" cy="0"/>
        </a:xfrm>
      </p:grpSpPr>
      <p:sp>
        <p:nvSpPr>
          <p:cNvPr id="16082" name="Google Shape;16082;ge2e020ba84_0_27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83" name="Google Shape;16083;ge2e020ba84_0_27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a944304d7f_12_5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a944304d7f_12_5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15"/>
        <p:cNvGrpSpPr/>
        <p:nvPr/>
      </p:nvGrpSpPr>
      <p:grpSpPr>
        <a:xfrm>
          <a:off x="0" y="0"/>
          <a:ext cx="0" cy="0"/>
          <a:chOff x="0" y="0"/>
          <a:chExt cx="0" cy="0"/>
        </a:xfrm>
      </p:grpSpPr>
      <p:sp>
        <p:nvSpPr>
          <p:cNvPr id="16416" name="Google Shape;16416;ge2e020ba84_0_280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17" name="Google Shape;16417;ge2e020ba84_0_280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a944304d7f_12_6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a944304d7f_12_6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userDrawn="1">
  <p:cSld name="TITLE">
    <p:spTree>
      <p:nvGrpSpPr>
        <p:cNvPr id="1" name="Shape 8"/>
        <p:cNvGrpSpPr/>
        <p:nvPr/>
      </p:nvGrpSpPr>
      <p:grpSpPr>
        <a:xfrm>
          <a:off x="0" y="0"/>
          <a:ext cx="0" cy="0"/>
          <a:chOff x="0" y="0"/>
          <a:chExt cx="0" cy="0"/>
        </a:xfrm>
      </p:grpSpPr>
      <p:sp>
        <p:nvSpPr>
          <p:cNvPr id="9" name="Google Shape;9;p2"/>
          <p:cNvSpPr/>
          <p:nvPr/>
        </p:nvSpPr>
        <p:spPr>
          <a:xfrm>
            <a:off x="-75150" y="-73950"/>
            <a:ext cx="9294300" cy="5291400"/>
          </a:xfrm>
          <a:prstGeom prst="rect">
            <a:avLst/>
          </a:prstGeom>
          <a:solidFill>
            <a:schemeClr val="accent4">
              <a:alpha val="317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userDrawn="1"/>
        </p:nvSpPr>
        <p:spPr>
          <a:xfrm>
            <a:off x="1119725" y="-892500"/>
            <a:ext cx="6928500" cy="69285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Rectangle 12">
            <a:extLst>
              <a:ext uri="{FF2B5EF4-FFF2-40B4-BE49-F238E27FC236}">
                <a16:creationId xmlns:a16="http://schemas.microsoft.com/office/drawing/2014/main" id="{2791CAD4-B62E-43B8-81C5-7B1BDB821752}"/>
              </a:ext>
            </a:extLst>
          </p:cNvPr>
          <p:cNvSpPr/>
          <p:nvPr userDrawn="1"/>
        </p:nvSpPr>
        <p:spPr>
          <a:xfrm>
            <a:off x="1557084" y="603849"/>
            <a:ext cx="6067716" cy="3540121"/>
          </a:xfrm>
          <a:prstGeom prst="rect">
            <a:avLst/>
          </a:prstGeom>
          <a:solidFill>
            <a:schemeClr val="accent4">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72D53F37-DDB5-4F78-839E-BBCF88F2BCAE}"/>
              </a:ext>
            </a:extLst>
          </p:cNvPr>
          <p:cNvSpPr/>
          <p:nvPr userDrawn="1"/>
        </p:nvSpPr>
        <p:spPr>
          <a:xfrm>
            <a:off x="1943850" y="999530"/>
            <a:ext cx="5295889" cy="2752963"/>
          </a:xfrm>
          <a:prstGeom prst="rect">
            <a:avLst/>
          </a:prstGeom>
          <a:solidFill>
            <a:schemeClr val="accent4">
              <a:alpha val="3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D8030237-886D-4CCF-BA5A-3A76D1E39405}"/>
              </a:ext>
            </a:extLst>
          </p:cNvPr>
          <p:cNvPicPr>
            <a:picLocks noChangeAspect="1"/>
          </p:cNvPicPr>
          <p:nvPr userDrawn="1"/>
        </p:nvPicPr>
        <p:blipFill>
          <a:blip r:embed="rId2"/>
          <a:stretch>
            <a:fillRect/>
          </a:stretch>
        </p:blipFill>
        <p:spPr>
          <a:xfrm>
            <a:off x="3833164" y="1162946"/>
            <a:ext cx="1477650" cy="147765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20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2000"/>
                                        <p:tgtEl>
                                          <p:spTgt spid="10"/>
                                        </p:tgtEl>
                                      </p:cBhvr>
                                    </p:animEffect>
                                  </p:childTnLst>
                                </p:cTn>
                              </p:par>
                              <p:par>
                                <p:cTn id="14" presetID="10" presetClass="entr" presetSubtype="0" fill="hold"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aption" preserve="1">
  <p:cSld name="1_Caption">
    <p:bg>
      <p:bgPr>
        <a:solidFill>
          <a:schemeClr val="lt1"/>
        </a:solidFill>
        <a:effectLst/>
      </p:bgPr>
    </p:bg>
    <p:spTree>
      <p:nvGrpSpPr>
        <p:cNvPr id="1" name="Shape 48"/>
        <p:cNvGrpSpPr/>
        <p:nvPr/>
      </p:nvGrpSpPr>
      <p:grpSpPr>
        <a:xfrm>
          <a:off x="0" y="0"/>
          <a:ext cx="0" cy="0"/>
          <a:chOff x="0" y="0"/>
          <a:chExt cx="0" cy="0"/>
        </a:xfrm>
      </p:grpSpPr>
      <p:sp>
        <p:nvSpPr>
          <p:cNvPr id="49" name="Google Shape;49;p10"/>
          <p:cNvSpPr txBox="1">
            <a:spLocks noGrp="1"/>
          </p:cNvSpPr>
          <p:nvPr>
            <p:ph type="ctrTitle"/>
          </p:nvPr>
        </p:nvSpPr>
        <p:spPr>
          <a:xfrm flipH="1">
            <a:off x="810975" y="712525"/>
            <a:ext cx="2758500" cy="1431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400"/>
              <a:buNone/>
              <a:defRPr sz="2400">
                <a:solidFill>
                  <a:schemeClr val="accent4"/>
                </a:solidFill>
              </a:defRPr>
            </a:lvl1pPr>
            <a:lvl2pPr lvl="1" rtl="0">
              <a:spcBef>
                <a:spcPts val="0"/>
              </a:spcBef>
              <a:spcAft>
                <a:spcPts val="0"/>
              </a:spcAft>
              <a:buClr>
                <a:schemeClr val="accent4"/>
              </a:buClr>
              <a:buSzPts val="2400"/>
              <a:buNone/>
              <a:defRPr sz="2400">
                <a:solidFill>
                  <a:schemeClr val="accent4"/>
                </a:solidFill>
              </a:defRPr>
            </a:lvl2pPr>
            <a:lvl3pPr lvl="2" rtl="0">
              <a:spcBef>
                <a:spcPts val="0"/>
              </a:spcBef>
              <a:spcAft>
                <a:spcPts val="0"/>
              </a:spcAft>
              <a:buClr>
                <a:schemeClr val="accent4"/>
              </a:buClr>
              <a:buSzPts val="2400"/>
              <a:buNone/>
              <a:defRPr sz="2400">
                <a:solidFill>
                  <a:schemeClr val="accent4"/>
                </a:solidFill>
              </a:defRPr>
            </a:lvl3pPr>
            <a:lvl4pPr lvl="3" rtl="0">
              <a:spcBef>
                <a:spcPts val="0"/>
              </a:spcBef>
              <a:spcAft>
                <a:spcPts val="0"/>
              </a:spcAft>
              <a:buClr>
                <a:schemeClr val="accent4"/>
              </a:buClr>
              <a:buSzPts val="2400"/>
              <a:buNone/>
              <a:defRPr sz="2400">
                <a:solidFill>
                  <a:schemeClr val="accent4"/>
                </a:solidFill>
              </a:defRPr>
            </a:lvl4pPr>
            <a:lvl5pPr lvl="4" rtl="0">
              <a:spcBef>
                <a:spcPts val="0"/>
              </a:spcBef>
              <a:spcAft>
                <a:spcPts val="0"/>
              </a:spcAft>
              <a:buClr>
                <a:schemeClr val="accent4"/>
              </a:buClr>
              <a:buSzPts val="2400"/>
              <a:buNone/>
              <a:defRPr sz="2400">
                <a:solidFill>
                  <a:schemeClr val="accent4"/>
                </a:solidFill>
              </a:defRPr>
            </a:lvl5pPr>
            <a:lvl6pPr lvl="5" rtl="0">
              <a:spcBef>
                <a:spcPts val="0"/>
              </a:spcBef>
              <a:spcAft>
                <a:spcPts val="0"/>
              </a:spcAft>
              <a:buClr>
                <a:schemeClr val="accent4"/>
              </a:buClr>
              <a:buSzPts val="2400"/>
              <a:buNone/>
              <a:defRPr sz="2400">
                <a:solidFill>
                  <a:schemeClr val="accent4"/>
                </a:solidFill>
              </a:defRPr>
            </a:lvl6pPr>
            <a:lvl7pPr lvl="6" rtl="0">
              <a:spcBef>
                <a:spcPts val="0"/>
              </a:spcBef>
              <a:spcAft>
                <a:spcPts val="0"/>
              </a:spcAft>
              <a:buClr>
                <a:schemeClr val="accent4"/>
              </a:buClr>
              <a:buSzPts val="2400"/>
              <a:buNone/>
              <a:defRPr sz="2400">
                <a:solidFill>
                  <a:schemeClr val="accent4"/>
                </a:solidFill>
              </a:defRPr>
            </a:lvl7pPr>
            <a:lvl8pPr lvl="7" rtl="0">
              <a:spcBef>
                <a:spcPts val="0"/>
              </a:spcBef>
              <a:spcAft>
                <a:spcPts val="0"/>
              </a:spcAft>
              <a:buClr>
                <a:schemeClr val="accent4"/>
              </a:buClr>
              <a:buSzPts val="2400"/>
              <a:buNone/>
              <a:defRPr sz="2400">
                <a:solidFill>
                  <a:schemeClr val="accent4"/>
                </a:solidFill>
              </a:defRPr>
            </a:lvl8pPr>
            <a:lvl9pPr lvl="8" rtl="0">
              <a:spcBef>
                <a:spcPts val="0"/>
              </a:spcBef>
              <a:spcAft>
                <a:spcPts val="0"/>
              </a:spcAft>
              <a:buClr>
                <a:schemeClr val="accent4"/>
              </a:buClr>
              <a:buSzPts val="2400"/>
              <a:buNone/>
              <a:defRPr sz="2400">
                <a:solidFill>
                  <a:schemeClr val="accent4"/>
                </a:solidFill>
              </a:defRPr>
            </a:lvl9pPr>
          </a:lstStyle>
          <a:p>
            <a:endParaRPr/>
          </a:p>
        </p:txBody>
      </p:sp>
      <p:sp>
        <p:nvSpPr>
          <p:cNvPr id="50" name="Google Shape;50;p10"/>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3">
            <a:extLst>
              <a:ext uri="{FF2B5EF4-FFF2-40B4-BE49-F238E27FC236}">
                <a16:creationId xmlns:a16="http://schemas.microsoft.com/office/drawing/2014/main" id="{6C727224-92FD-47B4-A1E0-7AACBF0C0E7F}"/>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1125041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reserve="1">
  <p:cSld name="1_Big number">
    <p:spTree>
      <p:nvGrpSpPr>
        <p:cNvPr id="1" name="Shape 51"/>
        <p:cNvGrpSpPr/>
        <p:nvPr/>
      </p:nvGrpSpPr>
      <p:grpSpPr>
        <a:xfrm>
          <a:off x="0" y="0"/>
          <a:ext cx="0" cy="0"/>
          <a:chOff x="0" y="0"/>
          <a:chExt cx="0" cy="0"/>
        </a:xfrm>
      </p:grpSpPr>
      <p:sp>
        <p:nvSpPr>
          <p:cNvPr id="52" name="Google Shape;52;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3" name="Google Shape;53;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pic>
        <p:nvPicPr>
          <p:cNvPr id="4" name="Picture 3">
            <a:extLst>
              <a:ext uri="{FF2B5EF4-FFF2-40B4-BE49-F238E27FC236}">
                <a16:creationId xmlns:a16="http://schemas.microsoft.com/office/drawing/2014/main" id="{AF18B134-1068-4745-87CD-A88745A755F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12773310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reserve="1">
  <p:cSld name="1_Blank">
    <p:bg>
      <p:bgPr>
        <a:noFill/>
        <a:effectLst/>
      </p:bgPr>
    </p:bg>
    <p:spTree>
      <p:nvGrpSpPr>
        <p:cNvPr id="1" name="Shape 54"/>
        <p:cNvGrpSpPr/>
        <p:nvPr/>
      </p:nvGrpSpPr>
      <p:grpSpPr>
        <a:xfrm>
          <a:off x="0" y="0"/>
          <a:ext cx="0" cy="0"/>
          <a:chOff x="0" y="0"/>
          <a:chExt cx="0" cy="0"/>
        </a:xfrm>
      </p:grpSpPr>
      <p:pic>
        <p:nvPicPr>
          <p:cNvPr id="2" name="Picture 1">
            <a:extLst>
              <a:ext uri="{FF2B5EF4-FFF2-40B4-BE49-F238E27FC236}">
                <a16:creationId xmlns:a16="http://schemas.microsoft.com/office/drawing/2014/main" id="{674E83F3-BEE3-4DDD-B484-1C253DF03BCA}"/>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0995867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reserve="1">
  <p:cSld name="1_Table of Contents">
    <p:spTree>
      <p:nvGrpSpPr>
        <p:cNvPr id="1" name="Shape 55"/>
        <p:cNvGrpSpPr/>
        <p:nvPr/>
      </p:nvGrpSpPr>
      <p:grpSpPr>
        <a:xfrm>
          <a:off x="0" y="0"/>
          <a:ext cx="0" cy="0"/>
          <a:chOff x="0" y="0"/>
          <a:chExt cx="0" cy="0"/>
        </a:xfrm>
      </p:grpSpPr>
      <p:sp>
        <p:nvSpPr>
          <p:cNvPr id="56" name="Google Shape;56;p13"/>
          <p:cNvSpPr/>
          <p:nvPr/>
        </p:nvSpPr>
        <p:spPr>
          <a:xfrm>
            <a:off x="-1751250" y="-892500"/>
            <a:ext cx="6928500" cy="69285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3"/>
          <p:cNvSpPr txBox="1">
            <a:spLocks noGrp="1"/>
          </p:cNvSpPr>
          <p:nvPr>
            <p:ph type="title" hasCustomPrompt="1"/>
          </p:nvPr>
        </p:nvSpPr>
        <p:spPr>
          <a:xfrm>
            <a:off x="2146500" y="108315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58" name="Google Shape;58;p13"/>
          <p:cNvSpPr txBox="1">
            <a:spLocks noGrp="1"/>
          </p:cNvSpPr>
          <p:nvPr>
            <p:ph type="title" idx="2"/>
          </p:nvPr>
        </p:nvSpPr>
        <p:spPr>
          <a:xfrm>
            <a:off x="1252050" y="1648150"/>
            <a:ext cx="2773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59" name="Google Shape;59;p13"/>
          <p:cNvSpPr txBox="1">
            <a:spLocks noGrp="1"/>
          </p:cNvSpPr>
          <p:nvPr>
            <p:ph type="subTitle" idx="1"/>
          </p:nvPr>
        </p:nvSpPr>
        <p:spPr>
          <a:xfrm>
            <a:off x="1375194" y="2005875"/>
            <a:ext cx="2527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60" name="Google Shape;60;p13"/>
          <p:cNvSpPr txBox="1">
            <a:spLocks noGrp="1"/>
          </p:cNvSpPr>
          <p:nvPr>
            <p:ph type="title" idx="3" hasCustomPrompt="1"/>
          </p:nvPr>
        </p:nvSpPr>
        <p:spPr>
          <a:xfrm>
            <a:off x="5403000" y="108315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61" name="Google Shape;61;p13"/>
          <p:cNvSpPr txBox="1">
            <a:spLocks noGrp="1"/>
          </p:cNvSpPr>
          <p:nvPr>
            <p:ph type="title" idx="4"/>
          </p:nvPr>
        </p:nvSpPr>
        <p:spPr>
          <a:xfrm>
            <a:off x="4508550" y="1648150"/>
            <a:ext cx="2773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62" name="Google Shape;62;p13"/>
          <p:cNvSpPr txBox="1">
            <a:spLocks noGrp="1"/>
          </p:cNvSpPr>
          <p:nvPr>
            <p:ph type="subTitle" idx="5"/>
          </p:nvPr>
        </p:nvSpPr>
        <p:spPr>
          <a:xfrm>
            <a:off x="4631694" y="2005875"/>
            <a:ext cx="2527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63" name="Google Shape;63;p13"/>
          <p:cNvSpPr txBox="1">
            <a:spLocks noGrp="1"/>
          </p:cNvSpPr>
          <p:nvPr>
            <p:ph type="title" idx="6" hasCustomPrompt="1"/>
          </p:nvPr>
        </p:nvSpPr>
        <p:spPr>
          <a:xfrm>
            <a:off x="2146500" y="291570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64" name="Google Shape;64;p13"/>
          <p:cNvSpPr txBox="1">
            <a:spLocks noGrp="1"/>
          </p:cNvSpPr>
          <p:nvPr>
            <p:ph type="title" idx="7"/>
          </p:nvPr>
        </p:nvSpPr>
        <p:spPr>
          <a:xfrm>
            <a:off x="1252050" y="3480700"/>
            <a:ext cx="2773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65" name="Google Shape;65;p13"/>
          <p:cNvSpPr txBox="1">
            <a:spLocks noGrp="1"/>
          </p:cNvSpPr>
          <p:nvPr>
            <p:ph type="subTitle" idx="8"/>
          </p:nvPr>
        </p:nvSpPr>
        <p:spPr>
          <a:xfrm>
            <a:off x="1375194" y="3838425"/>
            <a:ext cx="2527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66" name="Google Shape;66;p13"/>
          <p:cNvSpPr txBox="1">
            <a:spLocks noGrp="1"/>
          </p:cNvSpPr>
          <p:nvPr>
            <p:ph type="title" idx="9" hasCustomPrompt="1"/>
          </p:nvPr>
        </p:nvSpPr>
        <p:spPr>
          <a:xfrm>
            <a:off x="5403000" y="291570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67" name="Google Shape;67;p13"/>
          <p:cNvSpPr txBox="1">
            <a:spLocks noGrp="1"/>
          </p:cNvSpPr>
          <p:nvPr>
            <p:ph type="title" idx="13"/>
          </p:nvPr>
        </p:nvSpPr>
        <p:spPr>
          <a:xfrm>
            <a:off x="4508550" y="3480700"/>
            <a:ext cx="2773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68" name="Google Shape;68;p13"/>
          <p:cNvSpPr txBox="1">
            <a:spLocks noGrp="1"/>
          </p:cNvSpPr>
          <p:nvPr>
            <p:ph type="subTitle" idx="14"/>
          </p:nvPr>
        </p:nvSpPr>
        <p:spPr>
          <a:xfrm>
            <a:off x="4631694" y="3838425"/>
            <a:ext cx="2527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69" name="Google Shape;69;p13"/>
          <p:cNvSpPr txBox="1">
            <a:spLocks noGrp="1"/>
          </p:cNvSpPr>
          <p:nvPr>
            <p:ph type="ctrTitle" idx="15"/>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SzPts val="1200"/>
              <a:buNone/>
              <a:defRPr sz="1200"/>
            </a:lvl2pPr>
            <a:lvl3pPr lvl="2" algn="r" rtl="0">
              <a:spcBef>
                <a:spcPts val="0"/>
              </a:spcBef>
              <a:spcAft>
                <a:spcPts val="0"/>
              </a:spcAft>
              <a:buSzPts val="1200"/>
              <a:buNone/>
              <a:defRPr sz="1200"/>
            </a:lvl3pPr>
            <a:lvl4pPr lvl="3" algn="r" rtl="0">
              <a:spcBef>
                <a:spcPts val="0"/>
              </a:spcBef>
              <a:spcAft>
                <a:spcPts val="0"/>
              </a:spcAft>
              <a:buSzPts val="1200"/>
              <a:buNone/>
              <a:defRPr sz="1200"/>
            </a:lvl4pPr>
            <a:lvl5pPr lvl="4" algn="r" rtl="0">
              <a:spcBef>
                <a:spcPts val="0"/>
              </a:spcBef>
              <a:spcAft>
                <a:spcPts val="0"/>
              </a:spcAft>
              <a:buSzPts val="1200"/>
              <a:buNone/>
              <a:defRPr sz="1200"/>
            </a:lvl5pPr>
            <a:lvl6pPr lvl="5" algn="r" rtl="0">
              <a:spcBef>
                <a:spcPts val="0"/>
              </a:spcBef>
              <a:spcAft>
                <a:spcPts val="0"/>
              </a:spcAft>
              <a:buSzPts val="1200"/>
              <a:buNone/>
              <a:defRPr sz="1200"/>
            </a:lvl6pPr>
            <a:lvl7pPr lvl="6" algn="r" rtl="0">
              <a:spcBef>
                <a:spcPts val="0"/>
              </a:spcBef>
              <a:spcAft>
                <a:spcPts val="0"/>
              </a:spcAft>
              <a:buSzPts val="1200"/>
              <a:buNone/>
              <a:defRPr sz="1200"/>
            </a:lvl7pPr>
            <a:lvl8pPr lvl="7" algn="r" rtl="0">
              <a:spcBef>
                <a:spcPts val="0"/>
              </a:spcBef>
              <a:spcAft>
                <a:spcPts val="0"/>
              </a:spcAft>
              <a:buSzPts val="1200"/>
              <a:buNone/>
              <a:defRPr sz="1200"/>
            </a:lvl8pPr>
            <a:lvl9pPr lvl="8" algn="r" rtl="0">
              <a:spcBef>
                <a:spcPts val="0"/>
              </a:spcBef>
              <a:spcAft>
                <a:spcPts val="0"/>
              </a:spcAft>
              <a:buSzPts val="1200"/>
              <a:buNone/>
              <a:defRPr sz="1200"/>
            </a:lvl9pPr>
          </a:lstStyle>
          <a:p>
            <a:endParaRPr/>
          </a:p>
        </p:txBody>
      </p:sp>
      <p:pic>
        <p:nvPicPr>
          <p:cNvPr id="16" name="Picture 15">
            <a:extLst>
              <a:ext uri="{FF2B5EF4-FFF2-40B4-BE49-F238E27FC236}">
                <a16:creationId xmlns:a16="http://schemas.microsoft.com/office/drawing/2014/main" id="{C76142F0-1A54-45E7-91B4-41624D8984A6}"/>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9485847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1" preserve="1">
  <p:cSld name="1_Table of Contents 1">
    <p:bg>
      <p:bgPr>
        <a:solidFill>
          <a:schemeClr val="accent4"/>
        </a:solidFill>
        <a:effectLst/>
      </p:bgPr>
    </p:bg>
    <p:spTree>
      <p:nvGrpSpPr>
        <p:cNvPr id="1" name="Shape 70"/>
        <p:cNvGrpSpPr/>
        <p:nvPr/>
      </p:nvGrpSpPr>
      <p:grpSpPr>
        <a:xfrm>
          <a:off x="0" y="0"/>
          <a:ext cx="0" cy="0"/>
          <a:chOff x="0" y="0"/>
          <a:chExt cx="0" cy="0"/>
        </a:xfrm>
      </p:grpSpPr>
      <p:sp>
        <p:nvSpPr>
          <p:cNvPr id="71" name="Google Shape;71;p14"/>
          <p:cNvSpPr txBox="1">
            <a:spLocks noGrp="1"/>
          </p:cNvSpPr>
          <p:nvPr>
            <p:ph type="title" hasCustomPrompt="1"/>
          </p:nvPr>
        </p:nvSpPr>
        <p:spPr>
          <a:xfrm>
            <a:off x="1015925" y="2029075"/>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72" name="Google Shape;72;p14"/>
          <p:cNvSpPr txBox="1">
            <a:spLocks noGrp="1"/>
          </p:cNvSpPr>
          <p:nvPr>
            <p:ph type="title" idx="2"/>
          </p:nvPr>
        </p:nvSpPr>
        <p:spPr>
          <a:xfrm>
            <a:off x="1877675" y="1923325"/>
            <a:ext cx="2773800" cy="2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73" name="Google Shape;73;p14"/>
          <p:cNvSpPr txBox="1">
            <a:spLocks noGrp="1"/>
          </p:cNvSpPr>
          <p:nvPr>
            <p:ph type="subTitle" idx="1"/>
          </p:nvPr>
        </p:nvSpPr>
        <p:spPr>
          <a:xfrm>
            <a:off x="1877675" y="2187268"/>
            <a:ext cx="25275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74" name="Google Shape;74;p14"/>
          <p:cNvSpPr txBox="1">
            <a:spLocks noGrp="1"/>
          </p:cNvSpPr>
          <p:nvPr>
            <p:ph type="title" idx="3" hasCustomPrompt="1"/>
          </p:nvPr>
        </p:nvSpPr>
        <p:spPr>
          <a:xfrm>
            <a:off x="4465325" y="2029075"/>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75" name="Google Shape;75;p14"/>
          <p:cNvSpPr txBox="1">
            <a:spLocks noGrp="1"/>
          </p:cNvSpPr>
          <p:nvPr>
            <p:ph type="title" idx="4"/>
          </p:nvPr>
        </p:nvSpPr>
        <p:spPr>
          <a:xfrm>
            <a:off x="5354275" y="1923325"/>
            <a:ext cx="2773800" cy="2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76" name="Google Shape;76;p14"/>
          <p:cNvSpPr txBox="1">
            <a:spLocks noGrp="1"/>
          </p:cNvSpPr>
          <p:nvPr>
            <p:ph type="subTitle" idx="5"/>
          </p:nvPr>
        </p:nvSpPr>
        <p:spPr>
          <a:xfrm>
            <a:off x="5354275" y="2166450"/>
            <a:ext cx="25275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77" name="Google Shape;77;p14"/>
          <p:cNvSpPr txBox="1">
            <a:spLocks noGrp="1"/>
          </p:cNvSpPr>
          <p:nvPr>
            <p:ph type="title" idx="6" hasCustomPrompt="1"/>
          </p:nvPr>
        </p:nvSpPr>
        <p:spPr>
          <a:xfrm>
            <a:off x="1015925" y="3048625"/>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78" name="Google Shape;78;p14"/>
          <p:cNvSpPr txBox="1">
            <a:spLocks noGrp="1"/>
          </p:cNvSpPr>
          <p:nvPr>
            <p:ph type="title" idx="7"/>
          </p:nvPr>
        </p:nvSpPr>
        <p:spPr>
          <a:xfrm>
            <a:off x="1846175" y="2922094"/>
            <a:ext cx="2773800" cy="265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79" name="Google Shape;79;p14"/>
          <p:cNvSpPr txBox="1">
            <a:spLocks noGrp="1"/>
          </p:cNvSpPr>
          <p:nvPr>
            <p:ph type="subTitle" idx="8"/>
          </p:nvPr>
        </p:nvSpPr>
        <p:spPr>
          <a:xfrm>
            <a:off x="1846175" y="3192657"/>
            <a:ext cx="25275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80" name="Google Shape;80;p14"/>
          <p:cNvSpPr txBox="1">
            <a:spLocks noGrp="1"/>
          </p:cNvSpPr>
          <p:nvPr>
            <p:ph type="title" idx="9" hasCustomPrompt="1"/>
          </p:nvPr>
        </p:nvSpPr>
        <p:spPr>
          <a:xfrm>
            <a:off x="4465325" y="3048625"/>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81" name="Google Shape;81;p14"/>
          <p:cNvSpPr txBox="1">
            <a:spLocks noGrp="1"/>
          </p:cNvSpPr>
          <p:nvPr>
            <p:ph type="title" idx="13"/>
          </p:nvPr>
        </p:nvSpPr>
        <p:spPr>
          <a:xfrm>
            <a:off x="5354275" y="2922094"/>
            <a:ext cx="2773800" cy="265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82" name="Google Shape;82;p14"/>
          <p:cNvSpPr txBox="1">
            <a:spLocks noGrp="1"/>
          </p:cNvSpPr>
          <p:nvPr>
            <p:ph type="subTitle" idx="14"/>
          </p:nvPr>
        </p:nvSpPr>
        <p:spPr>
          <a:xfrm>
            <a:off x="5354275" y="3192657"/>
            <a:ext cx="25275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83" name="Google Shape;83;p14"/>
          <p:cNvSpPr txBox="1">
            <a:spLocks noGrp="1"/>
          </p:cNvSpPr>
          <p:nvPr>
            <p:ph type="ctrTitle" idx="15"/>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SzPts val="1200"/>
              <a:buNone/>
              <a:defRPr sz="1200"/>
            </a:lvl2pPr>
            <a:lvl3pPr lvl="2" algn="r" rtl="0">
              <a:spcBef>
                <a:spcPts val="0"/>
              </a:spcBef>
              <a:spcAft>
                <a:spcPts val="0"/>
              </a:spcAft>
              <a:buSzPts val="1200"/>
              <a:buNone/>
              <a:defRPr sz="1200"/>
            </a:lvl3pPr>
            <a:lvl4pPr lvl="3" algn="r" rtl="0">
              <a:spcBef>
                <a:spcPts val="0"/>
              </a:spcBef>
              <a:spcAft>
                <a:spcPts val="0"/>
              </a:spcAft>
              <a:buSzPts val="1200"/>
              <a:buNone/>
              <a:defRPr sz="1200"/>
            </a:lvl4pPr>
            <a:lvl5pPr lvl="4" algn="r" rtl="0">
              <a:spcBef>
                <a:spcPts val="0"/>
              </a:spcBef>
              <a:spcAft>
                <a:spcPts val="0"/>
              </a:spcAft>
              <a:buSzPts val="1200"/>
              <a:buNone/>
              <a:defRPr sz="1200"/>
            </a:lvl5pPr>
            <a:lvl6pPr lvl="5" algn="r" rtl="0">
              <a:spcBef>
                <a:spcPts val="0"/>
              </a:spcBef>
              <a:spcAft>
                <a:spcPts val="0"/>
              </a:spcAft>
              <a:buSzPts val="1200"/>
              <a:buNone/>
              <a:defRPr sz="1200"/>
            </a:lvl6pPr>
            <a:lvl7pPr lvl="6" algn="r" rtl="0">
              <a:spcBef>
                <a:spcPts val="0"/>
              </a:spcBef>
              <a:spcAft>
                <a:spcPts val="0"/>
              </a:spcAft>
              <a:buSzPts val="1200"/>
              <a:buNone/>
              <a:defRPr sz="1200"/>
            </a:lvl7pPr>
            <a:lvl8pPr lvl="7" algn="r" rtl="0">
              <a:spcBef>
                <a:spcPts val="0"/>
              </a:spcBef>
              <a:spcAft>
                <a:spcPts val="0"/>
              </a:spcAft>
              <a:buSzPts val="1200"/>
              <a:buNone/>
              <a:defRPr sz="1200"/>
            </a:lvl8pPr>
            <a:lvl9pPr lvl="8" algn="r" rtl="0">
              <a:spcBef>
                <a:spcPts val="0"/>
              </a:spcBef>
              <a:spcAft>
                <a:spcPts val="0"/>
              </a:spcAft>
              <a:buSzPts val="1200"/>
              <a:buNone/>
              <a:defRPr sz="1200"/>
            </a:lvl9pPr>
          </a:lstStyle>
          <a:p>
            <a:endParaRPr/>
          </a:p>
        </p:txBody>
      </p:sp>
      <p:sp>
        <p:nvSpPr>
          <p:cNvPr id="84" name="Google Shape;84;p14"/>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4"/>
          <p:cNvSpPr txBox="1">
            <a:spLocks noGrp="1"/>
          </p:cNvSpPr>
          <p:nvPr>
            <p:ph type="title" idx="16" hasCustomPrompt="1"/>
          </p:nvPr>
        </p:nvSpPr>
        <p:spPr>
          <a:xfrm>
            <a:off x="1015925" y="405820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86" name="Google Shape;86;p14"/>
          <p:cNvSpPr txBox="1">
            <a:spLocks noGrp="1"/>
          </p:cNvSpPr>
          <p:nvPr>
            <p:ph type="title" idx="17"/>
          </p:nvPr>
        </p:nvSpPr>
        <p:spPr>
          <a:xfrm>
            <a:off x="1846175" y="3931669"/>
            <a:ext cx="2773800" cy="265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87" name="Google Shape;87;p14"/>
          <p:cNvSpPr txBox="1">
            <a:spLocks noGrp="1"/>
          </p:cNvSpPr>
          <p:nvPr>
            <p:ph type="subTitle" idx="18"/>
          </p:nvPr>
        </p:nvSpPr>
        <p:spPr>
          <a:xfrm>
            <a:off x="1846175" y="4202232"/>
            <a:ext cx="25275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88" name="Google Shape;88;p14"/>
          <p:cNvSpPr txBox="1">
            <a:spLocks noGrp="1"/>
          </p:cNvSpPr>
          <p:nvPr>
            <p:ph type="title" idx="19" hasCustomPrompt="1"/>
          </p:nvPr>
        </p:nvSpPr>
        <p:spPr>
          <a:xfrm>
            <a:off x="4465325" y="405820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89" name="Google Shape;89;p14"/>
          <p:cNvSpPr txBox="1">
            <a:spLocks noGrp="1"/>
          </p:cNvSpPr>
          <p:nvPr>
            <p:ph type="title" idx="20"/>
          </p:nvPr>
        </p:nvSpPr>
        <p:spPr>
          <a:xfrm>
            <a:off x="5354275" y="3931669"/>
            <a:ext cx="2773800" cy="265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90" name="Google Shape;90;p14"/>
          <p:cNvSpPr txBox="1">
            <a:spLocks noGrp="1"/>
          </p:cNvSpPr>
          <p:nvPr>
            <p:ph type="subTitle" idx="21"/>
          </p:nvPr>
        </p:nvSpPr>
        <p:spPr>
          <a:xfrm>
            <a:off x="5354275" y="4202232"/>
            <a:ext cx="25275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pic>
        <p:nvPicPr>
          <p:cNvPr id="22" name="Picture 21">
            <a:extLst>
              <a:ext uri="{FF2B5EF4-FFF2-40B4-BE49-F238E27FC236}">
                <a16:creationId xmlns:a16="http://schemas.microsoft.com/office/drawing/2014/main" id="{4D8C9BAA-AE36-42C3-957D-428E1B849EC0}"/>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746511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able of Contents 2" preserve="1">
  <p:cSld name="1_Table of Contents 2">
    <p:bg>
      <p:bgPr>
        <a:solidFill>
          <a:schemeClr val="accent4"/>
        </a:solidFill>
        <a:effectLst/>
      </p:bgPr>
    </p:bg>
    <p:spTree>
      <p:nvGrpSpPr>
        <p:cNvPr id="1" name="Shape 91"/>
        <p:cNvGrpSpPr/>
        <p:nvPr/>
      </p:nvGrpSpPr>
      <p:grpSpPr>
        <a:xfrm>
          <a:off x="0" y="0"/>
          <a:ext cx="0" cy="0"/>
          <a:chOff x="0" y="0"/>
          <a:chExt cx="0" cy="0"/>
        </a:xfrm>
      </p:grpSpPr>
      <p:sp>
        <p:nvSpPr>
          <p:cNvPr id="92" name="Google Shape;92;p15"/>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5"/>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5"/>
          <p:cNvSpPr txBox="1">
            <a:spLocks noGrp="1"/>
          </p:cNvSpPr>
          <p:nvPr>
            <p:ph type="title" hasCustomPrompt="1"/>
          </p:nvPr>
        </p:nvSpPr>
        <p:spPr>
          <a:xfrm>
            <a:off x="5945538" y="1059575"/>
            <a:ext cx="6015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95" name="Google Shape;95;p15"/>
          <p:cNvSpPr txBox="1">
            <a:spLocks noGrp="1"/>
          </p:cNvSpPr>
          <p:nvPr>
            <p:ph type="title" idx="2"/>
          </p:nvPr>
        </p:nvSpPr>
        <p:spPr>
          <a:xfrm>
            <a:off x="3062125" y="1007452"/>
            <a:ext cx="2773800" cy="205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96" name="Google Shape;96;p15"/>
          <p:cNvSpPr txBox="1">
            <a:spLocks noGrp="1"/>
          </p:cNvSpPr>
          <p:nvPr>
            <p:ph type="subTitle" idx="1"/>
          </p:nvPr>
        </p:nvSpPr>
        <p:spPr>
          <a:xfrm>
            <a:off x="2517025" y="1213250"/>
            <a:ext cx="3318900" cy="401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97" name="Google Shape;97;p15"/>
          <p:cNvSpPr txBox="1">
            <a:spLocks noGrp="1"/>
          </p:cNvSpPr>
          <p:nvPr>
            <p:ph type="title" idx="3" hasCustomPrompt="1"/>
          </p:nvPr>
        </p:nvSpPr>
        <p:spPr>
          <a:xfrm>
            <a:off x="5945550" y="2371200"/>
            <a:ext cx="6015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98" name="Google Shape;98;p15"/>
          <p:cNvSpPr txBox="1">
            <a:spLocks noGrp="1"/>
          </p:cNvSpPr>
          <p:nvPr>
            <p:ph type="title" idx="4"/>
          </p:nvPr>
        </p:nvSpPr>
        <p:spPr>
          <a:xfrm>
            <a:off x="3062125" y="3635075"/>
            <a:ext cx="2773800" cy="205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99" name="Google Shape;99;p15"/>
          <p:cNvSpPr txBox="1">
            <a:spLocks noGrp="1"/>
          </p:cNvSpPr>
          <p:nvPr>
            <p:ph type="subTitle" idx="5"/>
          </p:nvPr>
        </p:nvSpPr>
        <p:spPr>
          <a:xfrm>
            <a:off x="2517025" y="3840925"/>
            <a:ext cx="3318900" cy="401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00" name="Google Shape;100;p15"/>
          <p:cNvSpPr txBox="1">
            <a:spLocks noGrp="1"/>
          </p:cNvSpPr>
          <p:nvPr>
            <p:ph type="title" idx="6" hasCustomPrompt="1"/>
          </p:nvPr>
        </p:nvSpPr>
        <p:spPr>
          <a:xfrm>
            <a:off x="5945550" y="3682825"/>
            <a:ext cx="6015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101" name="Google Shape;101;p15"/>
          <p:cNvSpPr txBox="1">
            <a:spLocks noGrp="1"/>
          </p:cNvSpPr>
          <p:nvPr>
            <p:ph type="title" idx="7"/>
          </p:nvPr>
        </p:nvSpPr>
        <p:spPr>
          <a:xfrm>
            <a:off x="3062125" y="2321264"/>
            <a:ext cx="2773800" cy="205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102" name="Google Shape;102;p15"/>
          <p:cNvSpPr txBox="1">
            <a:spLocks noGrp="1"/>
          </p:cNvSpPr>
          <p:nvPr>
            <p:ph type="subTitle" idx="8"/>
          </p:nvPr>
        </p:nvSpPr>
        <p:spPr>
          <a:xfrm>
            <a:off x="2517025" y="2527088"/>
            <a:ext cx="3318900" cy="401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03" name="Google Shape;103;p15"/>
          <p:cNvSpPr txBox="1">
            <a:spLocks noGrp="1"/>
          </p:cNvSpPr>
          <p:nvPr>
            <p:ph type="ctrTitle" idx="9"/>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SzPts val="1200"/>
              <a:buNone/>
              <a:defRPr sz="1200"/>
            </a:lvl2pPr>
            <a:lvl3pPr lvl="2" algn="r" rtl="0">
              <a:spcBef>
                <a:spcPts val="0"/>
              </a:spcBef>
              <a:spcAft>
                <a:spcPts val="0"/>
              </a:spcAft>
              <a:buSzPts val="1200"/>
              <a:buNone/>
              <a:defRPr sz="1200"/>
            </a:lvl3pPr>
            <a:lvl4pPr lvl="3" algn="r" rtl="0">
              <a:spcBef>
                <a:spcPts val="0"/>
              </a:spcBef>
              <a:spcAft>
                <a:spcPts val="0"/>
              </a:spcAft>
              <a:buSzPts val="1200"/>
              <a:buNone/>
              <a:defRPr sz="1200"/>
            </a:lvl4pPr>
            <a:lvl5pPr lvl="4" algn="r" rtl="0">
              <a:spcBef>
                <a:spcPts val="0"/>
              </a:spcBef>
              <a:spcAft>
                <a:spcPts val="0"/>
              </a:spcAft>
              <a:buSzPts val="1200"/>
              <a:buNone/>
              <a:defRPr sz="1200"/>
            </a:lvl5pPr>
            <a:lvl6pPr lvl="5" algn="r" rtl="0">
              <a:spcBef>
                <a:spcPts val="0"/>
              </a:spcBef>
              <a:spcAft>
                <a:spcPts val="0"/>
              </a:spcAft>
              <a:buSzPts val="1200"/>
              <a:buNone/>
              <a:defRPr sz="1200"/>
            </a:lvl6pPr>
            <a:lvl7pPr lvl="6" algn="r" rtl="0">
              <a:spcBef>
                <a:spcPts val="0"/>
              </a:spcBef>
              <a:spcAft>
                <a:spcPts val="0"/>
              </a:spcAft>
              <a:buSzPts val="1200"/>
              <a:buNone/>
              <a:defRPr sz="1200"/>
            </a:lvl7pPr>
            <a:lvl8pPr lvl="7" algn="r" rtl="0">
              <a:spcBef>
                <a:spcPts val="0"/>
              </a:spcBef>
              <a:spcAft>
                <a:spcPts val="0"/>
              </a:spcAft>
              <a:buSzPts val="1200"/>
              <a:buNone/>
              <a:defRPr sz="1200"/>
            </a:lvl8pPr>
            <a:lvl9pPr lvl="8" algn="r" rtl="0">
              <a:spcBef>
                <a:spcPts val="0"/>
              </a:spcBef>
              <a:spcAft>
                <a:spcPts val="0"/>
              </a:spcAft>
              <a:buSzPts val="1200"/>
              <a:buNone/>
              <a:defRPr sz="1200"/>
            </a:lvl9pPr>
          </a:lstStyle>
          <a:p>
            <a:endParaRPr/>
          </a:p>
        </p:txBody>
      </p:sp>
      <p:pic>
        <p:nvPicPr>
          <p:cNvPr id="14" name="Picture 13">
            <a:extLst>
              <a:ext uri="{FF2B5EF4-FFF2-40B4-BE49-F238E27FC236}">
                <a16:creationId xmlns:a16="http://schemas.microsoft.com/office/drawing/2014/main" id="{3B5A9D2B-A744-4C13-A867-657E1734BF4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7369081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reserve="1">
  <p:cSld name="1_Title and Text">
    <p:spTree>
      <p:nvGrpSpPr>
        <p:cNvPr id="1" name="Shape 104"/>
        <p:cNvGrpSpPr/>
        <p:nvPr/>
      </p:nvGrpSpPr>
      <p:grpSpPr>
        <a:xfrm>
          <a:off x="0" y="0"/>
          <a:ext cx="0" cy="0"/>
          <a:chOff x="0" y="0"/>
          <a:chExt cx="0" cy="0"/>
        </a:xfrm>
      </p:grpSpPr>
      <p:sp>
        <p:nvSpPr>
          <p:cNvPr id="105" name="Google Shape;105;p16"/>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6"/>
          <p:cNvSpPr txBox="1">
            <a:spLocks noGrp="1"/>
          </p:cNvSpPr>
          <p:nvPr>
            <p:ph type="title"/>
          </p:nvPr>
        </p:nvSpPr>
        <p:spPr>
          <a:xfrm>
            <a:off x="4638800" y="1958475"/>
            <a:ext cx="2773800" cy="841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None/>
              <a:defRPr sz="18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107" name="Google Shape;107;p16"/>
          <p:cNvSpPr txBox="1">
            <a:spLocks noGrp="1"/>
          </p:cNvSpPr>
          <p:nvPr>
            <p:ph type="subTitle" idx="1"/>
          </p:nvPr>
        </p:nvSpPr>
        <p:spPr>
          <a:xfrm>
            <a:off x="4638800" y="2392413"/>
            <a:ext cx="29181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Font typeface="Roboto"/>
              <a:buNone/>
              <a:defRPr sz="1100">
                <a:latin typeface="Roboto"/>
                <a:ea typeface="Roboto"/>
                <a:cs typeface="Roboto"/>
                <a:sym typeface="Roboto"/>
              </a:defRPr>
            </a:lvl1pPr>
            <a:lvl2pPr lvl="1" rtl="0">
              <a:lnSpc>
                <a:spcPct val="100000"/>
              </a:lnSpc>
              <a:spcBef>
                <a:spcPts val="0"/>
              </a:spcBef>
              <a:spcAft>
                <a:spcPts val="0"/>
              </a:spcAft>
              <a:buSzPts val="1100"/>
              <a:buFont typeface="Roboto"/>
              <a:buNone/>
              <a:defRPr sz="1100">
                <a:latin typeface="Roboto"/>
                <a:ea typeface="Roboto"/>
                <a:cs typeface="Roboto"/>
                <a:sym typeface="Roboto"/>
              </a:defRPr>
            </a:lvl2pPr>
            <a:lvl3pPr lvl="2" rtl="0">
              <a:lnSpc>
                <a:spcPct val="100000"/>
              </a:lnSpc>
              <a:spcBef>
                <a:spcPts val="0"/>
              </a:spcBef>
              <a:spcAft>
                <a:spcPts val="0"/>
              </a:spcAft>
              <a:buSzPts val="1100"/>
              <a:buFont typeface="Roboto"/>
              <a:buNone/>
              <a:defRPr sz="1100">
                <a:latin typeface="Roboto"/>
                <a:ea typeface="Roboto"/>
                <a:cs typeface="Roboto"/>
                <a:sym typeface="Roboto"/>
              </a:defRPr>
            </a:lvl3pPr>
            <a:lvl4pPr lvl="3" rtl="0">
              <a:lnSpc>
                <a:spcPct val="100000"/>
              </a:lnSpc>
              <a:spcBef>
                <a:spcPts val="0"/>
              </a:spcBef>
              <a:spcAft>
                <a:spcPts val="0"/>
              </a:spcAft>
              <a:buSzPts val="1100"/>
              <a:buFont typeface="Roboto"/>
              <a:buNone/>
              <a:defRPr sz="1100">
                <a:latin typeface="Roboto"/>
                <a:ea typeface="Roboto"/>
                <a:cs typeface="Roboto"/>
                <a:sym typeface="Roboto"/>
              </a:defRPr>
            </a:lvl4pPr>
            <a:lvl5pPr lvl="4" rtl="0">
              <a:lnSpc>
                <a:spcPct val="100000"/>
              </a:lnSpc>
              <a:spcBef>
                <a:spcPts val="0"/>
              </a:spcBef>
              <a:spcAft>
                <a:spcPts val="0"/>
              </a:spcAft>
              <a:buSzPts val="1100"/>
              <a:buFont typeface="Roboto"/>
              <a:buNone/>
              <a:defRPr sz="1100">
                <a:latin typeface="Roboto"/>
                <a:ea typeface="Roboto"/>
                <a:cs typeface="Roboto"/>
                <a:sym typeface="Roboto"/>
              </a:defRPr>
            </a:lvl5pPr>
            <a:lvl6pPr lvl="5" rtl="0">
              <a:lnSpc>
                <a:spcPct val="100000"/>
              </a:lnSpc>
              <a:spcBef>
                <a:spcPts val="0"/>
              </a:spcBef>
              <a:spcAft>
                <a:spcPts val="0"/>
              </a:spcAft>
              <a:buSzPts val="1100"/>
              <a:buFont typeface="Roboto"/>
              <a:buNone/>
              <a:defRPr sz="1100">
                <a:latin typeface="Roboto"/>
                <a:ea typeface="Roboto"/>
                <a:cs typeface="Roboto"/>
                <a:sym typeface="Roboto"/>
              </a:defRPr>
            </a:lvl6pPr>
            <a:lvl7pPr lvl="6" rtl="0">
              <a:lnSpc>
                <a:spcPct val="100000"/>
              </a:lnSpc>
              <a:spcBef>
                <a:spcPts val="0"/>
              </a:spcBef>
              <a:spcAft>
                <a:spcPts val="0"/>
              </a:spcAft>
              <a:buSzPts val="1100"/>
              <a:buFont typeface="Roboto"/>
              <a:buNone/>
              <a:defRPr sz="1100">
                <a:latin typeface="Roboto"/>
                <a:ea typeface="Roboto"/>
                <a:cs typeface="Roboto"/>
                <a:sym typeface="Roboto"/>
              </a:defRPr>
            </a:lvl7pPr>
            <a:lvl8pPr lvl="7" rtl="0">
              <a:lnSpc>
                <a:spcPct val="100000"/>
              </a:lnSpc>
              <a:spcBef>
                <a:spcPts val="0"/>
              </a:spcBef>
              <a:spcAft>
                <a:spcPts val="0"/>
              </a:spcAft>
              <a:buSzPts val="1100"/>
              <a:buFont typeface="Roboto"/>
              <a:buNone/>
              <a:defRPr sz="1100">
                <a:latin typeface="Roboto"/>
                <a:ea typeface="Roboto"/>
                <a:cs typeface="Roboto"/>
                <a:sym typeface="Roboto"/>
              </a:defRPr>
            </a:lvl8pPr>
            <a:lvl9pPr lvl="8"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08" name="Google Shape;108;p16"/>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pic>
        <p:nvPicPr>
          <p:cNvPr id="6" name="Picture 5">
            <a:extLst>
              <a:ext uri="{FF2B5EF4-FFF2-40B4-BE49-F238E27FC236}">
                <a16:creationId xmlns:a16="http://schemas.microsoft.com/office/drawing/2014/main" id="{54275C1A-ADB0-4211-AB07-53C21E2DC595}"/>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9119105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 preserve="1">
  <p:cSld name="1_Title and Text 1 ">
    <p:bg>
      <p:bgPr>
        <a:solidFill>
          <a:schemeClr val="accent4"/>
        </a:solidFill>
        <a:effectLst/>
      </p:bgPr>
    </p:bg>
    <p:spTree>
      <p:nvGrpSpPr>
        <p:cNvPr id="1" name="Shape 109"/>
        <p:cNvGrpSpPr/>
        <p:nvPr/>
      </p:nvGrpSpPr>
      <p:grpSpPr>
        <a:xfrm>
          <a:off x="0" y="0"/>
          <a:ext cx="0" cy="0"/>
          <a:chOff x="0" y="0"/>
          <a:chExt cx="0" cy="0"/>
        </a:xfrm>
      </p:grpSpPr>
      <p:sp>
        <p:nvSpPr>
          <p:cNvPr id="110" name="Google Shape;110;p17"/>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7"/>
          <p:cNvSpPr txBox="1">
            <a:spLocks noGrp="1"/>
          </p:cNvSpPr>
          <p:nvPr>
            <p:ph type="title"/>
          </p:nvPr>
        </p:nvSpPr>
        <p:spPr>
          <a:xfrm>
            <a:off x="1049200" y="1958475"/>
            <a:ext cx="1652400" cy="434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None/>
              <a:defRPr sz="18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112" name="Google Shape;112;p17"/>
          <p:cNvSpPr txBox="1">
            <a:spLocks noGrp="1"/>
          </p:cNvSpPr>
          <p:nvPr>
            <p:ph type="subTitle" idx="1"/>
          </p:nvPr>
        </p:nvSpPr>
        <p:spPr>
          <a:xfrm>
            <a:off x="1049200" y="2392425"/>
            <a:ext cx="35229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Font typeface="Roboto"/>
              <a:buNone/>
              <a:defRPr sz="1100">
                <a:latin typeface="Roboto"/>
                <a:ea typeface="Roboto"/>
                <a:cs typeface="Roboto"/>
                <a:sym typeface="Roboto"/>
              </a:defRPr>
            </a:lvl1pPr>
            <a:lvl2pPr lvl="1" rtl="0">
              <a:lnSpc>
                <a:spcPct val="100000"/>
              </a:lnSpc>
              <a:spcBef>
                <a:spcPts val="0"/>
              </a:spcBef>
              <a:spcAft>
                <a:spcPts val="0"/>
              </a:spcAft>
              <a:buSzPts val="1100"/>
              <a:buFont typeface="Roboto"/>
              <a:buNone/>
              <a:defRPr sz="1100">
                <a:latin typeface="Roboto"/>
                <a:ea typeface="Roboto"/>
                <a:cs typeface="Roboto"/>
                <a:sym typeface="Roboto"/>
              </a:defRPr>
            </a:lvl2pPr>
            <a:lvl3pPr lvl="2" rtl="0">
              <a:lnSpc>
                <a:spcPct val="100000"/>
              </a:lnSpc>
              <a:spcBef>
                <a:spcPts val="0"/>
              </a:spcBef>
              <a:spcAft>
                <a:spcPts val="0"/>
              </a:spcAft>
              <a:buSzPts val="1100"/>
              <a:buFont typeface="Roboto"/>
              <a:buNone/>
              <a:defRPr sz="1100">
                <a:latin typeface="Roboto"/>
                <a:ea typeface="Roboto"/>
                <a:cs typeface="Roboto"/>
                <a:sym typeface="Roboto"/>
              </a:defRPr>
            </a:lvl3pPr>
            <a:lvl4pPr lvl="3" rtl="0">
              <a:lnSpc>
                <a:spcPct val="100000"/>
              </a:lnSpc>
              <a:spcBef>
                <a:spcPts val="0"/>
              </a:spcBef>
              <a:spcAft>
                <a:spcPts val="0"/>
              </a:spcAft>
              <a:buSzPts val="1100"/>
              <a:buFont typeface="Roboto"/>
              <a:buNone/>
              <a:defRPr sz="1100">
                <a:latin typeface="Roboto"/>
                <a:ea typeface="Roboto"/>
                <a:cs typeface="Roboto"/>
                <a:sym typeface="Roboto"/>
              </a:defRPr>
            </a:lvl4pPr>
            <a:lvl5pPr lvl="4" rtl="0">
              <a:lnSpc>
                <a:spcPct val="100000"/>
              </a:lnSpc>
              <a:spcBef>
                <a:spcPts val="0"/>
              </a:spcBef>
              <a:spcAft>
                <a:spcPts val="0"/>
              </a:spcAft>
              <a:buSzPts val="1100"/>
              <a:buFont typeface="Roboto"/>
              <a:buNone/>
              <a:defRPr sz="1100">
                <a:latin typeface="Roboto"/>
                <a:ea typeface="Roboto"/>
                <a:cs typeface="Roboto"/>
                <a:sym typeface="Roboto"/>
              </a:defRPr>
            </a:lvl5pPr>
            <a:lvl6pPr lvl="5" rtl="0">
              <a:lnSpc>
                <a:spcPct val="100000"/>
              </a:lnSpc>
              <a:spcBef>
                <a:spcPts val="0"/>
              </a:spcBef>
              <a:spcAft>
                <a:spcPts val="0"/>
              </a:spcAft>
              <a:buSzPts val="1100"/>
              <a:buFont typeface="Roboto"/>
              <a:buNone/>
              <a:defRPr sz="1100">
                <a:latin typeface="Roboto"/>
                <a:ea typeface="Roboto"/>
                <a:cs typeface="Roboto"/>
                <a:sym typeface="Roboto"/>
              </a:defRPr>
            </a:lvl6pPr>
            <a:lvl7pPr lvl="6" rtl="0">
              <a:lnSpc>
                <a:spcPct val="100000"/>
              </a:lnSpc>
              <a:spcBef>
                <a:spcPts val="0"/>
              </a:spcBef>
              <a:spcAft>
                <a:spcPts val="0"/>
              </a:spcAft>
              <a:buSzPts val="1100"/>
              <a:buFont typeface="Roboto"/>
              <a:buNone/>
              <a:defRPr sz="1100">
                <a:latin typeface="Roboto"/>
                <a:ea typeface="Roboto"/>
                <a:cs typeface="Roboto"/>
                <a:sym typeface="Roboto"/>
              </a:defRPr>
            </a:lvl7pPr>
            <a:lvl8pPr lvl="7" rtl="0">
              <a:lnSpc>
                <a:spcPct val="100000"/>
              </a:lnSpc>
              <a:spcBef>
                <a:spcPts val="0"/>
              </a:spcBef>
              <a:spcAft>
                <a:spcPts val="0"/>
              </a:spcAft>
              <a:buSzPts val="1100"/>
              <a:buFont typeface="Roboto"/>
              <a:buNone/>
              <a:defRPr sz="1100">
                <a:latin typeface="Roboto"/>
                <a:ea typeface="Roboto"/>
                <a:cs typeface="Roboto"/>
                <a:sym typeface="Roboto"/>
              </a:defRPr>
            </a:lvl8pPr>
            <a:lvl9pPr lvl="8"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13" name="Google Shape;113;p17"/>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pic>
        <p:nvPicPr>
          <p:cNvPr id="6" name="Picture 5">
            <a:extLst>
              <a:ext uri="{FF2B5EF4-FFF2-40B4-BE49-F238E27FC236}">
                <a16:creationId xmlns:a16="http://schemas.microsoft.com/office/drawing/2014/main" id="{B3976CFB-5D73-4FCB-BC5E-F2A0B5FF478D}"/>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6737407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reserve="1">
  <p:cSld name="1_Title and Text 2">
    <p:bg>
      <p:bgPr>
        <a:solidFill>
          <a:schemeClr val="accent4"/>
        </a:solidFill>
        <a:effectLst/>
      </p:bgPr>
    </p:bg>
    <p:spTree>
      <p:nvGrpSpPr>
        <p:cNvPr id="1" name="Shape 114"/>
        <p:cNvGrpSpPr/>
        <p:nvPr/>
      </p:nvGrpSpPr>
      <p:grpSpPr>
        <a:xfrm>
          <a:off x="0" y="0"/>
          <a:ext cx="0" cy="0"/>
          <a:chOff x="0" y="0"/>
          <a:chExt cx="0" cy="0"/>
        </a:xfrm>
      </p:grpSpPr>
      <p:sp>
        <p:nvSpPr>
          <p:cNvPr id="115" name="Google Shape;115;p18"/>
          <p:cNvSpPr/>
          <p:nvPr/>
        </p:nvSpPr>
        <p:spPr>
          <a:xfrm>
            <a:off x="-2128537" y="-62329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8"/>
          <p:cNvSpPr/>
          <p:nvPr/>
        </p:nvSpPr>
        <p:spPr>
          <a:xfrm>
            <a:off x="425113" y="27528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8"/>
          <p:cNvSpPr txBox="1">
            <a:spLocks noGrp="1"/>
          </p:cNvSpPr>
          <p:nvPr>
            <p:ph type="title"/>
          </p:nvPr>
        </p:nvSpPr>
        <p:spPr>
          <a:xfrm>
            <a:off x="2596050" y="1848925"/>
            <a:ext cx="39519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800"/>
              <a:buNone/>
              <a:defRPr sz="32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118" name="Google Shape;118;p18"/>
          <p:cNvSpPr txBox="1">
            <a:spLocks noGrp="1"/>
          </p:cNvSpPr>
          <p:nvPr>
            <p:ph type="subTitle" idx="1"/>
          </p:nvPr>
        </p:nvSpPr>
        <p:spPr>
          <a:xfrm>
            <a:off x="2810550" y="2392425"/>
            <a:ext cx="3522900" cy="130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rtl="0">
              <a:lnSpc>
                <a:spcPct val="100000"/>
              </a:lnSpc>
              <a:spcBef>
                <a:spcPts val="0"/>
              </a:spcBef>
              <a:spcAft>
                <a:spcPts val="0"/>
              </a:spcAft>
              <a:buSzPts val="1100"/>
              <a:buFont typeface="Roboto"/>
              <a:buNone/>
              <a:defRPr sz="1100">
                <a:latin typeface="Roboto"/>
                <a:ea typeface="Roboto"/>
                <a:cs typeface="Roboto"/>
                <a:sym typeface="Roboto"/>
              </a:defRPr>
            </a:lvl2pPr>
            <a:lvl3pPr lvl="2" rtl="0">
              <a:lnSpc>
                <a:spcPct val="100000"/>
              </a:lnSpc>
              <a:spcBef>
                <a:spcPts val="0"/>
              </a:spcBef>
              <a:spcAft>
                <a:spcPts val="0"/>
              </a:spcAft>
              <a:buSzPts val="1100"/>
              <a:buFont typeface="Roboto"/>
              <a:buNone/>
              <a:defRPr sz="1100">
                <a:latin typeface="Roboto"/>
                <a:ea typeface="Roboto"/>
                <a:cs typeface="Roboto"/>
                <a:sym typeface="Roboto"/>
              </a:defRPr>
            </a:lvl3pPr>
            <a:lvl4pPr lvl="3" rtl="0">
              <a:lnSpc>
                <a:spcPct val="100000"/>
              </a:lnSpc>
              <a:spcBef>
                <a:spcPts val="0"/>
              </a:spcBef>
              <a:spcAft>
                <a:spcPts val="0"/>
              </a:spcAft>
              <a:buSzPts val="1100"/>
              <a:buFont typeface="Roboto"/>
              <a:buNone/>
              <a:defRPr sz="1100">
                <a:latin typeface="Roboto"/>
                <a:ea typeface="Roboto"/>
                <a:cs typeface="Roboto"/>
                <a:sym typeface="Roboto"/>
              </a:defRPr>
            </a:lvl4pPr>
            <a:lvl5pPr lvl="4" rtl="0">
              <a:lnSpc>
                <a:spcPct val="100000"/>
              </a:lnSpc>
              <a:spcBef>
                <a:spcPts val="0"/>
              </a:spcBef>
              <a:spcAft>
                <a:spcPts val="0"/>
              </a:spcAft>
              <a:buSzPts val="1100"/>
              <a:buFont typeface="Roboto"/>
              <a:buNone/>
              <a:defRPr sz="1100">
                <a:latin typeface="Roboto"/>
                <a:ea typeface="Roboto"/>
                <a:cs typeface="Roboto"/>
                <a:sym typeface="Roboto"/>
              </a:defRPr>
            </a:lvl5pPr>
            <a:lvl6pPr lvl="5" rtl="0">
              <a:lnSpc>
                <a:spcPct val="100000"/>
              </a:lnSpc>
              <a:spcBef>
                <a:spcPts val="0"/>
              </a:spcBef>
              <a:spcAft>
                <a:spcPts val="0"/>
              </a:spcAft>
              <a:buSzPts val="1100"/>
              <a:buFont typeface="Roboto"/>
              <a:buNone/>
              <a:defRPr sz="1100">
                <a:latin typeface="Roboto"/>
                <a:ea typeface="Roboto"/>
                <a:cs typeface="Roboto"/>
                <a:sym typeface="Roboto"/>
              </a:defRPr>
            </a:lvl6pPr>
            <a:lvl7pPr lvl="6" rtl="0">
              <a:lnSpc>
                <a:spcPct val="100000"/>
              </a:lnSpc>
              <a:spcBef>
                <a:spcPts val="0"/>
              </a:spcBef>
              <a:spcAft>
                <a:spcPts val="0"/>
              </a:spcAft>
              <a:buSzPts val="1100"/>
              <a:buFont typeface="Roboto"/>
              <a:buNone/>
              <a:defRPr sz="1100">
                <a:latin typeface="Roboto"/>
                <a:ea typeface="Roboto"/>
                <a:cs typeface="Roboto"/>
                <a:sym typeface="Roboto"/>
              </a:defRPr>
            </a:lvl7pPr>
            <a:lvl8pPr lvl="7" rtl="0">
              <a:lnSpc>
                <a:spcPct val="100000"/>
              </a:lnSpc>
              <a:spcBef>
                <a:spcPts val="0"/>
              </a:spcBef>
              <a:spcAft>
                <a:spcPts val="0"/>
              </a:spcAft>
              <a:buSzPts val="1100"/>
              <a:buFont typeface="Roboto"/>
              <a:buNone/>
              <a:defRPr sz="1100">
                <a:latin typeface="Roboto"/>
                <a:ea typeface="Roboto"/>
                <a:cs typeface="Roboto"/>
                <a:sym typeface="Roboto"/>
              </a:defRPr>
            </a:lvl8pPr>
            <a:lvl9pPr lvl="8"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19" name="Google Shape;119;p18"/>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pic>
        <p:nvPicPr>
          <p:cNvPr id="7" name="Picture 6">
            <a:extLst>
              <a:ext uri="{FF2B5EF4-FFF2-40B4-BE49-F238E27FC236}">
                <a16:creationId xmlns:a16="http://schemas.microsoft.com/office/drawing/2014/main" id="{7E15969E-08E5-4FC9-A0CF-8DB72A2D8AFE}"/>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0974761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preserve="1">
  <p:cSld name="1_Quote">
    <p:spTree>
      <p:nvGrpSpPr>
        <p:cNvPr id="1" name="Shape 120"/>
        <p:cNvGrpSpPr/>
        <p:nvPr/>
      </p:nvGrpSpPr>
      <p:grpSpPr>
        <a:xfrm>
          <a:off x="0" y="0"/>
          <a:ext cx="0" cy="0"/>
          <a:chOff x="0" y="0"/>
          <a:chExt cx="0" cy="0"/>
        </a:xfrm>
      </p:grpSpPr>
      <p:sp>
        <p:nvSpPr>
          <p:cNvPr id="121" name="Google Shape;121;p19"/>
          <p:cNvSpPr txBox="1">
            <a:spLocks noGrp="1"/>
          </p:cNvSpPr>
          <p:nvPr>
            <p:ph type="title"/>
          </p:nvPr>
        </p:nvSpPr>
        <p:spPr>
          <a:xfrm>
            <a:off x="1065800" y="3327429"/>
            <a:ext cx="2773800" cy="295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4"/>
              </a:buClr>
              <a:buSzPts val="1100"/>
              <a:buFont typeface="Roboto"/>
              <a:buNone/>
              <a:defRPr sz="1100">
                <a:solidFill>
                  <a:schemeClr val="accent4"/>
                </a:solidFill>
                <a:latin typeface="Roboto"/>
                <a:ea typeface="Roboto"/>
                <a:cs typeface="Roboto"/>
                <a:sym typeface="Roboto"/>
              </a:defRPr>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22" name="Google Shape;122;p19"/>
          <p:cNvSpPr txBox="1">
            <a:spLocks noGrp="1"/>
          </p:cNvSpPr>
          <p:nvPr>
            <p:ph type="subTitle" idx="1"/>
          </p:nvPr>
        </p:nvSpPr>
        <p:spPr>
          <a:xfrm>
            <a:off x="928700" y="1673257"/>
            <a:ext cx="2910900" cy="1481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1"/>
              </a:buClr>
              <a:buSzPts val="1800"/>
              <a:buFont typeface="Bree Serif"/>
              <a:buNone/>
              <a:defRPr>
                <a:solidFill>
                  <a:schemeClr val="accent1"/>
                </a:solidFill>
                <a:latin typeface="Bree Serif"/>
                <a:ea typeface="Bree Serif"/>
                <a:cs typeface="Bree Serif"/>
                <a:sym typeface="Bree Serif"/>
              </a:defRPr>
            </a:lvl1pPr>
            <a:lvl2pPr lvl="1"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2pPr>
            <a:lvl3pPr lvl="2"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3pPr>
            <a:lvl4pPr lvl="3"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4pPr>
            <a:lvl5pPr lvl="4"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5pPr>
            <a:lvl6pPr lvl="5"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6pPr>
            <a:lvl7pPr lvl="6"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7pPr>
            <a:lvl8pPr lvl="7"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8pPr>
            <a:lvl9pPr lvl="8"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9pPr>
          </a:lstStyle>
          <a:p>
            <a:endParaRPr/>
          </a:p>
        </p:txBody>
      </p:sp>
      <p:pic>
        <p:nvPicPr>
          <p:cNvPr id="4" name="Picture 3">
            <a:extLst>
              <a:ext uri="{FF2B5EF4-FFF2-40B4-BE49-F238E27FC236}">
                <a16:creationId xmlns:a16="http://schemas.microsoft.com/office/drawing/2014/main" id="{DB94D69E-4012-4D91-8A6D-B5060DE298A0}"/>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2433459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reserve="1">
  <p:cSld name="1_Section header">
    <p:spTree>
      <p:nvGrpSpPr>
        <p:cNvPr id="1" name="Shape 13"/>
        <p:cNvGrpSpPr/>
        <p:nvPr/>
      </p:nvGrpSpPr>
      <p:grpSpPr>
        <a:xfrm>
          <a:off x="0" y="0"/>
          <a:ext cx="0" cy="0"/>
          <a:chOff x="0" y="0"/>
          <a:chExt cx="0" cy="0"/>
        </a:xfrm>
      </p:grpSpPr>
      <p:sp>
        <p:nvSpPr>
          <p:cNvPr id="14" name="Google Shape;14;p3"/>
          <p:cNvSpPr/>
          <p:nvPr/>
        </p:nvSpPr>
        <p:spPr>
          <a:xfrm>
            <a:off x="3919575" y="-14321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txBox="1">
            <a:spLocks noGrp="1"/>
          </p:cNvSpPr>
          <p:nvPr>
            <p:ph type="title"/>
          </p:nvPr>
        </p:nvSpPr>
        <p:spPr>
          <a:xfrm>
            <a:off x="6262700" y="2498375"/>
            <a:ext cx="2170500" cy="295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None/>
              <a:defRPr sz="1800">
                <a:solidFill>
                  <a:schemeClr val="lt1"/>
                </a:solidFill>
              </a:defRPr>
            </a:lvl1pPr>
            <a:lvl2pPr lvl="1"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2pPr>
            <a:lvl3pPr lvl="2"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3pPr>
            <a:lvl4pPr lvl="3"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4pPr>
            <a:lvl5pPr lvl="4"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5pPr>
            <a:lvl6pPr lvl="5"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6pPr>
            <a:lvl7pPr lvl="6"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7pPr>
            <a:lvl8pPr lvl="7"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8pPr>
            <a:lvl9pPr lvl="8"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9pPr>
          </a:lstStyle>
          <a:p>
            <a:endParaRPr/>
          </a:p>
        </p:txBody>
      </p:sp>
      <p:sp>
        <p:nvSpPr>
          <p:cNvPr id="16" name="Google Shape;16;p3"/>
          <p:cNvSpPr txBox="1">
            <a:spLocks noGrp="1"/>
          </p:cNvSpPr>
          <p:nvPr>
            <p:ph type="subTitle" idx="1"/>
          </p:nvPr>
        </p:nvSpPr>
        <p:spPr>
          <a:xfrm>
            <a:off x="6262700" y="3103858"/>
            <a:ext cx="2072100" cy="69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Font typeface="Roboto"/>
              <a:buNone/>
              <a:defRPr sz="1100">
                <a:latin typeface="Roboto"/>
                <a:ea typeface="Roboto"/>
                <a:cs typeface="Roboto"/>
                <a:sym typeface="Roboto"/>
              </a:defRPr>
            </a:lvl1pPr>
            <a:lvl2pPr lvl="1" rtl="0">
              <a:lnSpc>
                <a:spcPct val="100000"/>
              </a:lnSpc>
              <a:spcBef>
                <a:spcPts val="0"/>
              </a:spcBef>
              <a:spcAft>
                <a:spcPts val="0"/>
              </a:spcAft>
              <a:buSzPts val="1800"/>
              <a:buFont typeface="Bree Serif"/>
              <a:buNone/>
              <a:defRPr sz="1800">
                <a:latin typeface="Bree Serif"/>
                <a:ea typeface="Bree Serif"/>
                <a:cs typeface="Bree Serif"/>
                <a:sym typeface="Bree Serif"/>
              </a:defRPr>
            </a:lvl2pPr>
            <a:lvl3pPr lvl="2" rtl="0">
              <a:lnSpc>
                <a:spcPct val="100000"/>
              </a:lnSpc>
              <a:spcBef>
                <a:spcPts val="0"/>
              </a:spcBef>
              <a:spcAft>
                <a:spcPts val="0"/>
              </a:spcAft>
              <a:buSzPts val="1800"/>
              <a:buFont typeface="Bree Serif"/>
              <a:buNone/>
              <a:defRPr sz="1800">
                <a:latin typeface="Bree Serif"/>
                <a:ea typeface="Bree Serif"/>
                <a:cs typeface="Bree Serif"/>
                <a:sym typeface="Bree Serif"/>
              </a:defRPr>
            </a:lvl3pPr>
            <a:lvl4pPr lvl="3" rtl="0">
              <a:lnSpc>
                <a:spcPct val="100000"/>
              </a:lnSpc>
              <a:spcBef>
                <a:spcPts val="0"/>
              </a:spcBef>
              <a:spcAft>
                <a:spcPts val="0"/>
              </a:spcAft>
              <a:buSzPts val="1800"/>
              <a:buFont typeface="Bree Serif"/>
              <a:buNone/>
              <a:defRPr sz="1800">
                <a:latin typeface="Bree Serif"/>
                <a:ea typeface="Bree Serif"/>
                <a:cs typeface="Bree Serif"/>
                <a:sym typeface="Bree Serif"/>
              </a:defRPr>
            </a:lvl4pPr>
            <a:lvl5pPr lvl="4" rtl="0">
              <a:lnSpc>
                <a:spcPct val="100000"/>
              </a:lnSpc>
              <a:spcBef>
                <a:spcPts val="0"/>
              </a:spcBef>
              <a:spcAft>
                <a:spcPts val="0"/>
              </a:spcAft>
              <a:buSzPts val="1800"/>
              <a:buFont typeface="Bree Serif"/>
              <a:buNone/>
              <a:defRPr sz="1800">
                <a:latin typeface="Bree Serif"/>
                <a:ea typeface="Bree Serif"/>
                <a:cs typeface="Bree Serif"/>
                <a:sym typeface="Bree Serif"/>
              </a:defRPr>
            </a:lvl5pPr>
            <a:lvl6pPr lvl="5" rtl="0">
              <a:lnSpc>
                <a:spcPct val="100000"/>
              </a:lnSpc>
              <a:spcBef>
                <a:spcPts val="0"/>
              </a:spcBef>
              <a:spcAft>
                <a:spcPts val="0"/>
              </a:spcAft>
              <a:buSzPts val="1800"/>
              <a:buFont typeface="Bree Serif"/>
              <a:buNone/>
              <a:defRPr sz="1800">
                <a:latin typeface="Bree Serif"/>
                <a:ea typeface="Bree Serif"/>
                <a:cs typeface="Bree Serif"/>
                <a:sym typeface="Bree Serif"/>
              </a:defRPr>
            </a:lvl6pPr>
            <a:lvl7pPr lvl="6" rtl="0">
              <a:lnSpc>
                <a:spcPct val="100000"/>
              </a:lnSpc>
              <a:spcBef>
                <a:spcPts val="0"/>
              </a:spcBef>
              <a:spcAft>
                <a:spcPts val="0"/>
              </a:spcAft>
              <a:buSzPts val="1800"/>
              <a:buFont typeface="Bree Serif"/>
              <a:buNone/>
              <a:defRPr sz="1800">
                <a:latin typeface="Bree Serif"/>
                <a:ea typeface="Bree Serif"/>
                <a:cs typeface="Bree Serif"/>
                <a:sym typeface="Bree Serif"/>
              </a:defRPr>
            </a:lvl7pPr>
            <a:lvl8pPr lvl="7" rtl="0">
              <a:lnSpc>
                <a:spcPct val="100000"/>
              </a:lnSpc>
              <a:spcBef>
                <a:spcPts val="0"/>
              </a:spcBef>
              <a:spcAft>
                <a:spcPts val="0"/>
              </a:spcAft>
              <a:buSzPts val="1800"/>
              <a:buFont typeface="Bree Serif"/>
              <a:buNone/>
              <a:defRPr sz="1800">
                <a:latin typeface="Bree Serif"/>
                <a:ea typeface="Bree Serif"/>
                <a:cs typeface="Bree Serif"/>
                <a:sym typeface="Bree Serif"/>
              </a:defRPr>
            </a:lvl8pPr>
            <a:lvl9pPr lvl="8" rtl="0">
              <a:lnSpc>
                <a:spcPct val="100000"/>
              </a:lnSpc>
              <a:spcBef>
                <a:spcPts val="0"/>
              </a:spcBef>
              <a:spcAft>
                <a:spcPts val="0"/>
              </a:spcAft>
              <a:buSzPts val="1800"/>
              <a:buFont typeface="Bree Serif"/>
              <a:buNone/>
              <a:defRPr sz="1800">
                <a:latin typeface="Bree Serif"/>
                <a:ea typeface="Bree Serif"/>
                <a:cs typeface="Bree Serif"/>
                <a:sym typeface="Bree Serif"/>
              </a:defRPr>
            </a:lvl9pPr>
          </a:lstStyle>
          <a:p>
            <a:endParaRPr/>
          </a:p>
        </p:txBody>
      </p:sp>
      <p:sp>
        <p:nvSpPr>
          <p:cNvPr id="17" name="Google Shape;17;p3"/>
          <p:cNvSpPr txBox="1">
            <a:spLocks noGrp="1"/>
          </p:cNvSpPr>
          <p:nvPr>
            <p:ph type="title" idx="2" hasCustomPrompt="1"/>
          </p:nvPr>
        </p:nvSpPr>
        <p:spPr>
          <a:xfrm>
            <a:off x="6348735" y="1682425"/>
            <a:ext cx="1364400" cy="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4800"/>
              <a:buNone/>
              <a:defRPr sz="4800">
                <a:solidFill>
                  <a:schemeClr val="accent1"/>
                </a:solidFill>
              </a:defRPr>
            </a:lvl1pPr>
            <a:lvl2pPr lvl="1" rtl="0">
              <a:spcBef>
                <a:spcPts val="0"/>
              </a:spcBef>
              <a:spcAft>
                <a:spcPts val="0"/>
              </a:spcAft>
              <a:buClr>
                <a:schemeClr val="accent1"/>
              </a:buClr>
              <a:buSzPts val="4800"/>
              <a:buNone/>
              <a:defRPr sz="4800">
                <a:solidFill>
                  <a:schemeClr val="accent1"/>
                </a:solidFill>
              </a:defRPr>
            </a:lvl2pPr>
            <a:lvl3pPr lvl="2" rtl="0">
              <a:spcBef>
                <a:spcPts val="0"/>
              </a:spcBef>
              <a:spcAft>
                <a:spcPts val="0"/>
              </a:spcAft>
              <a:buClr>
                <a:schemeClr val="accent1"/>
              </a:buClr>
              <a:buSzPts val="4800"/>
              <a:buNone/>
              <a:defRPr sz="4800">
                <a:solidFill>
                  <a:schemeClr val="accent1"/>
                </a:solidFill>
              </a:defRPr>
            </a:lvl3pPr>
            <a:lvl4pPr lvl="3" rtl="0">
              <a:spcBef>
                <a:spcPts val="0"/>
              </a:spcBef>
              <a:spcAft>
                <a:spcPts val="0"/>
              </a:spcAft>
              <a:buClr>
                <a:schemeClr val="accent1"/>
              </a:buClr>
              <a:buSzPts val="4800"/>
              <a:buNone/>
              <a:defRPr sz="4800">
                <a:solidFill>
                  <a:schemeClr val="accent1"/>
                </a:solidFill>
              </a:defRPr>
            </a:lvl4pPr>
            <a:lvl5pPr lvl="4" rtl="0">
              <a:spcBef>
                <a:spcPts val="0"/>
              </a:spcBef>
              <a:spcAft>
                <a:spcPts val="0"/>
              </a:spcAft>
              <a:buClr>
                <a:schemeClr val="accent1"/>
              </a:buClr>
              <a:buSzPts val="4800"/>
              <a:buNone/>
              <a:defRPr sz="4800">
                <a:solidFill>
                  <a:schemeClr val="accent1"/>
                </a:solidFill>
              </a:defRPr>
            </a:lvl5pPr>
            <a:lvl6pPr lvl="5" rtl="0">
              <a:spcBef>
                <a:spcPts val="0"/>
              </a:spcBef>
              <a:spcAft>
                <a:spcPts val="0"/>
              </a:spcAft>
              <a:buClr>
                <a:schemeClr val="accent1"/>
              </a:buClr>
              <a:buSzPts val="4800"/>
              <a:buNone/>
              <a:defRPr sz="4800">
                <a:solidFill>
                  <a:schemeClr val="accent1"/>
                </a:solidFill>
              </a:defRPr>
            </a:lvl6pPr>
            <a:lvl7pPr lvl="6" rtl="0">
              <a:spcBef>
                <a:spcPts val="0"/>
              </a:spcBef>
              <a:spcAft>
                <a:spcPts val="0"/>
              </a:spcAft>
              <a:buClr>
                <a:schemeClr val="accent1"/>
              </a:buClr>
              <a:buSzPts val="4800"/>
              <a:buNone/>
              <a:defRPr sz="4800">
                <a:solidFill>
                  <a:schemeClr val="accent1"/>
                </a:solidFill>
              </a:defRPr>
            </a:lvl7pPr>
            <a:lvl8pPr lvl="7" rtl="0">
              <a:spcBef>
                <a:spcPts val="0"/>
              </a:spcBef>
              <a:spcAft>
                <a:spcPts val="0"/>
              </a:spcAft>
              <a:buClr>
                <a:schemeClr val="accent1"/>
              </a:buClr>
              <a:buSzPts val="4800"/>
              <a:buNone/>
              <a:defRPr sz="4800">
                <a:solidFill>
                  <a:schemeClr val="accent1"/>
                </a:solidFill>
              </a:defRPr>
            </a:lvl8pPr>
            <a:lvl9pPr lvl="8" rtl="0">
              <a:spcBef>
                <a:spcPts val="0"/>
              </a:spcBef>
              <a:spcAft>
                <a:spcPts val="0"/>
              </a:spcAft>
              <a:buClr>
                <a:schemeClr val="accent1"/>
              </a:buClr>
              <a:buSzPts val="4800"/>
              <a:buNone/>
              <a:defRPr sz="4800">
                <a:solidFill>
                  <a:schemeClr val="accent1"/>
                </a:solidFill>
              </a:defRPr>
            </a:lvl9pPr>
          </a:lstStyle>
          <a:p>
            <a:r>
              <a:t>xx%</a:t>
            </a:r>
          </a:p>
        </p:txBody>
      </p:sp>
      <p:pic>
        <p:nvPicPr>
          <p:cNvPr id="3" name="Picture 2">
            <a:extLst>
              <a:ext uri="{FF2B5EF4-FFF2-40B4-BE49-F238E27FC236}">
                <a16:creationId xmlns:a16="http://schemas.microsoft.com/office/drawing/2014/main" id="{39DCE118-9BF1-463E-AB40-5B02E732B7A5}"/>
              </a:ext>
            </a:extLst>
          </p:cNvPr>
          <p:cNvPicPr>
            <a:picLocks noChangeAspect="1"/>
          </p:cNvPicPr>
          <p:nvPr userDrawn="1"/>
        </p:nvPicPr>
        <p:blipFill>
          <a:blip r:embed="rId2">
            <a:extLst>
              <a:ext uri="{BEBA8EAE-BF5A-486C-A8C5-ECC9F3942E4B}">
                <a14:imgProps xmlns:a14="http://schemas.microsoft.com/office/drawing/2010/main">
                  <a14:imgLayer r:embed="rId3">
                    <a14:imgEffect>
                      <a14:artisticMarker/>
                    </a14:imgEffect>
                  </a14:imgLayer>
                </a14:imgProps>
              </a:ext>
            </a:extLst>
          </a:blip>
          <a:stretch>
            <a:fillRect/>
          </a:stretch>
        </p:blipFill>
        <p:spPr>
          <a:xfrm>
            <a:off x="7688189" y="4630232"/>
            <a:ext cx="1293221" cy="403464"/>
          </a:xfrm>
          <a:prstGeom prst="rect">
            <a:avLst/>
          </a:prstGeom>
          <a:blipFill dpi="0" rotWithShape="1">
            <a:blip r:embed="rId4">
              <a:alphaModFix amt="0"/>
            </a:blip>
            <a:srcRect/>
            <a:stretch>
              <a:fillRect/>
            </a:stretch>
          </a:blipFill>
        </p:spPr>
      </p:pic>
    </p:spTree>
    <p:extLst>
      <p:ext uri="{BB962C8B-B14F-4D97-AF65-F5344CB8AC3E}">
        <p14:creationId xmlns:p14="http://schemas.microsoft.com/office/powerpoint/2010/main" val="27528078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1" preserve="1">
  <p:cSld name="1_Quote 1">
    <p:spTree>
      <p:nvGrpSpPr>
        <p:cNvPr id="1" name="Shape 123"/>
        <p:cNvGrpSpPr/>
        <p:nvPr/>
      </p:nvGrpSpPr>
      <p:grpSpPr>
        <a:xfrm>
          <a:off x="0" y="0"/>
          <a:ext cx="0" cy="0"/>
          <a:chOff x="0" y="0"/>
          <a:chExt cx="0" cy="0"/>
        </a:xfrm>
      </p:grpSpPr>
      <p:sp>
        <p:nvSpPr>
          <p:cNvPr id="124" name="Google Shape;124;p20"/>
          <p:cNvSpPr txBox="1">
            <a:spLocks noGrp="1"/>
          </p:cNvSpPr>
          <p:nvPr>
            <p:ph type="title"/>
          </p:nvPr>
        </p:nvSpPr>
        <p:spPr>
          <a:xfrm>
            <a:off x="1649984" y="1905550"/>
            <a:ext cx="2687100" cy="295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1100"/>
              <a:buFont typeface="Roboto"/>
              <a:buNone/>
              <a:defRPr sz="1100">
                <a:solidFill>
                  <a:schemeClr val="lt1"/>
                </a:solidFill>
                <a:latin typeface="Roboto"/>
                <a:ea typeface="Roboto"/>
                <a:cs typeface="Roboto"/>
                <a:sym typeface="Roboto"/>
              </a:defRPr>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25" name="Google Shape;125;p20"/>
          <p:cNvSpPr txBox="1">
            <a:spLocks noGrp="1"/>
          </p:cNvSpPr>
          <p:nvPr>
            <p:ph type="subTitle" idx="1"/>
          </p:nvPr>
        </p:nvSpPr>
        <p:spPr>
          <a:xfrm>
            <a:off x="1649975" y="1166100"/>
            <a:ext cx="5844600" cy="73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Bree Serif"/>
              <a:buNone/>
              <a:defRPr>
                <a:solidFill>
                  <a:schemeClr val="accent1"/>
                </a:solidFill>
                <a:latin typeface="Bree Serif"/>
                <a:ea typeface="Bree Serif"/>
                <a:cs typeface="Bree Serif"/>
                <a:sym typeface="Bree Serif"/>
              </a:defRPr>
            </a:lvl1pPr>
            <a:lvl2pPr lvl="1"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2pPr>
            <a:lvl3pPr lvl="2"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3pPr>
            <a:lvl4pPr lvl="3"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4pPr>
            <a:lvl5pPr lvl="4"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5pPr>
            <a:lvl6pPr lvl="5"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6pPr>
            <a:lvl7pPr lvl="6"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7pPr>
            <a:lvl8pPr lvl="7"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8pPr>
            <a:lvl9pPr lvl="8"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9pPr>
          </a:lstStyle>
          <a:p>
            <a:endParaRPr/>
          </a:p>
        </p:txBody>
      </p:sp>
      <p:sp>
        <p:nvSpPr>
          <p:cNvPr id="126" name="Google Shape;126;p20"/>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a:extLst>
              <a:ext uri="{FF2B5EF4-FFF2-40B4-BE49-F238E27FC236}">
                <a16:creationId xmlns:a16="http://schemas.microsoft.com/office/drawing/2014/main" id="{6C1D23D3-30F2-4525-AC92-F659AFA3794A}"/>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0736881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2" preserve="1">
  <p:cSld name="1_Quote 2">
    <p:spTree>
      <p:nvGrpSpPr>
        <p:cNvPr id="1" name="Shape 127"/>
        <p:cNvGrpSpPr/>
        <p:nvPr/>
      </p:nvGrpSpPr>
      <p:grpSpPr>
        <a:xfrm>
          <a:off x="0" y="0"/>
          <a:ext cx="0" cy="0"/>
          <a:chOff x="0" y="0"/>
          <a:chExt cx="0" cy="0"/>
        </a:xfrm>
      </p:grpSpPr>
      <p:sp>
        <p:nvSpPr>
          <p:cNvPr id="128" name="Google Shape;128;p21"/>
          <p:cNvSpPr txBox="1">
            <a:spLocks noGrp="1"/>
          </p:cNvSpPr>
          <p:nvPr>
            <p:ph type="title"/>
          </p:nvPr>
        </p:nvSpPr>
        <p:spPr>
          <a:xfrm>
            <a:off x="5622459" y="3663900"/>
            <a:ext cx="2687100" cy="295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4"/>
              </a:buClr>
              <a:buSzPts val="1100"/>
              <a:buFont typeface="Roboto"/>
              <a:buNone/>
              <a:defRPr sz="1100">
                <a:solidFill>
                  <a:schemeClr val="lt1"/>
                </a:solidFill>
                <a:latin typeface="Roboto"/>
                <a:ea typeface="Roboto"/>
                <a:cs typeface="Roboto"/>
                <a:sym typeface="Roboto"/>
              </a:defRPr>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29" name="Google Shape;129;p21"/>
          <p:cNvSpPr txBox="1">
            <a:spLocks noGrp="1"/>
          </p:cNvSpPr>
          <p:nvPr>
            <p:ph type="subTitle" idx="1"/>
          </p:nvPr>
        </p:nvSpPr>
        <p:spPr>
          <a:xfrm>
            <a:off x="5549025" y="2018775"/>
            <a:ext cx="2760600" cy="84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1"/>
              </a:buClr>
              <a:buSzPts val="1800"/>
              <a:buFont typeface="Bree Serif"/>
              <a:buNone/>
              <a:defRPr>
                <a:solidFill>
                  <a:schemeClr val="accent1"/>
                </a:solidFill>
                <a:latin typeface="Bree Serif"/>
                <a:ea typeface="Bree Serif"/>
                <a:cs typeface="Bree Serif"/>
                <a:sym typeface="Bree Serif"/>
              </a:defRPr>
            </a:lvl1pPr>
            <a:lvl2pPr lvl="1"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2pPr>
            <a:lvl3pPr lvl="2"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3pPr>
            <a:lvl4pPr lvl="3"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4pPr>
            <a:lvl5pPr lvl="4"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5pPr>
            <a:lvl6pPr lvl="5"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6pPr>
            <a:lvl7pPr lvl="6"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7pPr>
            <a:lvl8pPr lvl="7"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8pPr>
            <a:lvl9pPr lvl="8"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9pPr>
          </a:lstStyle>
          <a:p>
            <a:endParaRPr/>
          </a:p>
        </p:txBody>
      </p:sp>
      <p:sp>
        <p:nvSpPr>
          <p:cNvPr id="130" name="Google Shape;130;p21"/>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a:extLst>
              <a:ext uri="{FF2B5EF4-FFF2-40B4-BE49-F238E27FC236}">
                <a16:creationId xmlns:a16="http://schemas.microsoft.com/office/drawing/2014/main" id="{8A694894-DF43-4FEE-9B84-B8E5AC542602}"/>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50793332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preserve="1">
  <p:cSld name="1_Section Header">
    <p:spTree>
      <p:nvGrpSpPr>
        <p:cNvPr id="1" name="Shape 131"/>
        <p:cNvGrpSpPr/>
        <p:nvPr/>
      </p:nvGrpSpPr>
      <p:grpSpPr>
        <a:xfrm>
          <a:off x="0" y="0"/>
          <a:ext cx="0" cy="0"/>
          <a:chOff x="0" y="0"/>
          <a:chExt cx="0" cy="0"/>
        </a:xfrm>
      </p:grpSpPr>
      <p:sp>
        <p:nvSpPr>
          <p:cNvPr id="132" name="Google Shape;132;p22"/>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2"/>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2"/>
          <p:cNvSpPr txBox="1">
            <a:spLocks noGrp="1"/>
          </p:cNvSpPr>
          <p:nvPr>
            <p:ph type="title"/>
          </p:nvPr>
        </p:nvSpPr>
        <p:spPr>
          <a:xfrm>
            <a:off x="711725" y="2742775"/>
            <a:ext cx="3173700" cy="254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800"/>
              <a:buNone/>
              <a:defRPr sz="1800">
                <a:solidFill>
                  <a:schemeClr val="lt1"/>
                </a:solidFill>
              </a:defRPr>
            </a:lvl1pPr>
            <a:lvl2pPr lvl="1"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2pPr>
            <a:lvl3pPr lvl="2"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3pPr>
            <a:lvl4pPr lvl="3"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4pPr>
            <a:lvl5pPr lvl="4"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5pPr>
            <a:lvl6pPr lvl="5"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6pPr>
            <a:lvl7pPr lvl="6"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7pPr>
            <a:lvl8pPr lvl="7"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8pPr>
            <a:lvl9pPr lvl="8"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9pPr>
          </a:lstStyle>
          <a:p>
            <a:endParaRPr/>
          </a:p>
        </p:txBody>
      </p:sp>
      <p:sp>
        <p:nvSpPr>
          <p:cNvPr id="135" name="Google Shape;135;p22"/>
          <p:cNvSpPr txBox="1">
            <a:spLocks noGrp="1"/>
          </p:cNvSpPr>
          <p:nvPr>
            <p:ph type="subTitle" idx="1"/>
          </p:nvPr>
        </p:nvSpPr>
        <p:spPr>
          <a:xfrm>
            <a:off x="711725" y="3044650"/>
            <a:ext cx="2995500" cy="309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100"/>
              <a:buFont typeface="Roboto"/>
              <a:buNone/>
              <a:defRPr sz="1100">
                <a:latin typeface="Roboto"/>
                <a:ea typeface="Roboto"/>
                <a:cs typeface="Roboto"/>
                <a:sym typeface="Roboto"/>
              </a:defRPr>
            </a:lvl1pPr>
            <a:lvl2pPr lvl="1" rtl="0">
              <a:lnSpc>
                <a:spcPct val="100000"/>
              </a:lnSpc>
              <a:spcBef>
                <a:spcPts val="0"/>
              </a:spcBef>
              <a:spcAft>
                <a:spcPts val="0"/>
              </a:spcAft>
              <a:buSzPts val="1800"/>
              <a:buFont typeface="Bree Serif"/>
              <a:buNone/>
              <a:defRPr sz="1800">
                <a:latin typeface="Bree Serif"/>
                <a:ea typeface="Bree Serif"/>
                <a:cs typeface="Bree Serif"/>
                <a:sym typeface="Bree Serif"/>
              </a:defRPr>
            </a:lvl2pPr>
            <a:lvl3pPr lvl="2" rtl="0">
              <a:lnSpc>
                <a:spcPct val="100000"/>
              </a:lnSpc>
              <a:spcBef>
                <a:spcPts val="0"/>
              </a:spcBef>
              <a:spcAft>
                <a:spcPts val="0"/>
              </a:spcAft>
              <a:buSzPts val="1800"/>
              <a:buFont typeface="Bree Serif"/>
              <a:buNone/>
              <a:defRPr sz="1800">
                <a:latin typeface="Bree Serif"/>
                <a:ea typeface="Bree Serif"/>
                <a:cs typeface="Bree Serif"/>
                <a:sym typeface="Bree Serif"/>
              </a:defRPr>
            </a:lvl3pPr>
            <a:lvl4pPr lvl="3" rtl="0">
              <a:lnSpc>
                <a:spcPct val="100000"/>
              </a:lnSpc>
              <a:spcBef>
                <a:spcPts val="0"/>
              </a:spcBef>
              <a:spcAft>
                <a:spcPts val="0"/>
              </a:spcAft>
              <a:buSzPts val="1800"/>
              <a:buFont typeface="Bree Serif"/>
              <a:buNone/>
              <a:defRPr sz="1800">
                <a:latin typeface="Bree Serif"/>
                <a:ea typeface="Bree Serif"/>
                <a:cs typeface="Bree Serif"/>
                <a:sym typeface="Bree Serif"/>
              </a:defRPr>
            </a:lvl4pPr>
            <a:lvl5pPr lvl="4" rtl="0">
              <a:lnSpc>
                <a:spcPct val="100000"/>
              </a:lnSpc>
              <a:spcBef>
                <a:spcPts val="0"/>
              </a:spcBef>
              <a:spcAft>
                <a:spcPts val="0"/>
              </a:spcAft>
              <a:buSzPts val="1800"/>
              <a:buFont typeface="Bree Serif"/>
              <a:buNone/>
              <a:defRPr sz="1800">
                <a:latin typeface="Bree Serif"/>
                <a:ea typeface="Bree Serif"/>
                <a:cs typeface="Bree Serif"/>
                <a:sym typeface="Bree Serif"/>
              </a:defRPr>
            </a:lvl5pPr>
            <a:lvl6pPr lvl="5" rtl="0">
              <a:lnSpc>
                <a:spcPct val="100000"/>
              </a:lnSpc>
              <a:spcBef>
                <a:spcPts val="0"/>
              </a:spcBef>
              <a:spcAft>
                <a:spcPts val="0"/>
              </a:spcAft>
              <a:buSzPts val="1800"/>
              <a:buFont typeface="Bree Serif"/>
              <a:buNone/>
              <a:defRPr sz="1800">
                <a:latin typeface="Bree Serif"/>
                <a:ea typeface="Bree Serif"/>
                <a:cs typeface="Bree Serif"/>
                <a:sym typeface="Bree Serif"/>
              </a:defRPr>
            </a:lvl6pPr>
            <a:lvl7pPr lvl="6" rtl="0">
              <a:lnSpc>
                <a:spcPct val="100000"/>
              </a:lnSpc>
              <a:spcBef>
                <a:spcPts val="0"/>
              </a:spcBef>
              <a:spcAft>
                <a:spcPts val="0"/>
              </a:spcAft>
              <a:buSzPts val="1800"/>
              <a:buFont typeface="Bree Serif"/>
              <a:buNone/>
              <a:defRPr sz="1800">
                <a:latin typeface="Bree Serif"/>
                <a:ea typeface="Bree Serif"/>
                <a:cs typeface="Bree Serif"/>
                <a:sym typeface="Bree Serif"/>
              </a:defRPr>
            </a:lvl7pPr>
            <a:lvl8pPr lvl="7" rtl="0">
              <a:lnSpc>
                <a:spcPct val="100000"/>
              </a:lnSpc>
              <a:spcBef>
                <a:spcPts val="0"/>
              </a:spcBef>
              <a:spcAft>
                <a:spcPts val="0"/>
              </a:spcAft>
              <a:buSzPts val="1800"/>
              <a:buFont typeface="Bree Serif"/>
              <a:buNone/>
              <a:defRPr sz="1800">
                <a:latin typeface="Bree Serif"/>
                <a:ea typeface="Bree Serif"/>
                <a:cs typeface="Bree Serif"/>
                <a:sym typeface="Bree Serif"/>
              </a:defRPr>
            </a:lvl8pPr>
            <a:lvl9pPr lvl="8" rtl="0">
              <a:lnSpc>
                <a:spcPct val="100000"/>
              </a:lnSpc>
              <a:spcBef>
                <a:spcPts val="0"/>
              </a:spcBef>
              <a:spcAft>
                <a:spcPts val="0"/>
              </a:spcAft>
              <a:buSzPts val="1800"/>
              <a:buFont typeface="Bree Serif"/>
              <a:buNone/>
              <a:defRPr sz="1800">
                <a:latin typeface="Bree Serif"/>
                <a:ea typeface="Bree Serif"/>
                <a:cs typeface="Bree Serif"/>
                <a:sym typeface="Bree Serif"/>
              </a:defRPr>
            </a:lvl9pPr>
          </a:lstStyle>
          <a:p>
            <a:endParaRPr/>
          </a:p>
        </p:txBody>
      </p:sp>
      <p:sp>
        <p:nvSpPr>
          <p:cNvPr id="136" name="Google Shape;136;p22"/>
          <p:cNvSpPr txBox="1">
            <a:spLocks noGrp="1"/>
          </p:cNvSpPr>
          <p:nvPr>
            <p:ph type="title" idx="2" hasCustomPrompt="1"/>
          </p:nvPr>
        </p:nvSpPr>
        <p:spPr>
          <a:xfrm>
            <a:off x="800950" y="1871500"/>
            <a:ext cx="1364400" cy="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4800"/>
              <a:buNone/>
              <a:defRPr sz="4800">
                <a:solidFill>
                  <a:schemeClr val="accent1"/>
                </a:solidFill>
              </a:defRPr>
            </a:lvl1pPr>
            <a:lvl2pPr lvl="1" rtl="0">
              <a:spcBef>
                <a:spcPts val="0"/>
              </a:spcBef>
              <a:spcAft>
                <a:spcPts val="0"/>
              </a:spcAft>
              <a:buClr>
                <a:schemeClr val="accent1"/>
              </a:buClr>
              <a:buSzPts val="4800"/>
              <a:buNone/>
              <a:defRPr sz="4800">
                <a:solidFill>
                  <a:schemeClr val="accent1"/>
                </a:solidFill>
              </a:defRPr>
            </a:lvl2pPr>
            <a:lvl3pPr lvl="2" rtl="0">
              <a:spcBef>
                <a:spcPts val="0"/>
              </a:spcBef>
              <a:spcAft>
                <a:spcPts val="0"/>
              </a:spcAft>
              <a:buClr>
                <a:schemeClr val="accent1"/>
              </a:buClr>
              <a:buSzPts val="4800"/>
              <a:buNone/>
              <a:defRPr sz="4800">
                <a:solidFill>
                  <a:schemeClr val="accent1"/>
                </a:solidFill>
              </a:defRPr>
            </a:lvl3pPr>
            <a:lvl4pPr lvl="3" rtl="0">
              <a:spcBef>
                <a:spcPts val="0"/>
              </a:spcBef>
              <a:spcAft>
                <a:spcPts val="0"/>
              </a:spcAft>
              <a:buClr>
                <a:schemeClr val="accent1"/>
              </a:buClr>
              <a:buSzPts val="4800"/>
              <a:buNone/>
              <a:defRPr sz="4800">
                <a:solidFill>
                  <a:schemeClr val="accent1"/>
                </a:solidFill>
              </a:defRPr>
            </a:lvl4pPr>
            <a:lvl5pPr lvl="4" rtl="0">
              <a:spcBef>
                <a:spcPts val="0"/>
              </a:spcBef>
              <a:spcAft>
                <a:spcPts val="0"/>
              </a:spcAft>
              <a:buClr>
                <a:schemeClr val="accent1"/>
              </a:buClr>
              <a:buSzPts val="4800"/>
              <a:buNone/>
              <a:defRPr sz="4800">
                <a:solidFill>
                  <a:schemeClr val="accent1"/>
                </a:solidFill>
              </a:defRPr>
            </a:lvl5pPr>
            <a:lvl6pPr lvl="5" rtl="0">
              <a:spcBef>
                <a:spcPts val="0"/>
              </a:spcBef>
              <a:spcAft>
                <a:spcPts val="0"/>
              </a:spcAft>
              <a:buClr>
                <a:schemeClr val="accent1"/>
              </a:buClr>
              <a:buSzPts val="4800"/>
              <a:buNone/>
              <a:defRPr sz="4800">
                <a:solidFill>
                  <a:schemeClr val="accent1"/>
                </a:solidFill>
              </a:defRPr>
            </a:lvl6pPr>
            <a:lvl7pPr lvl="6" rtl="0">
              <a:spcBef>
                <a:spcPts val="0"/>
              </a:spcBef>
              <a:spcAft>
                <a:spcPts val="0"/>
              </a:spcAft>
              <a:buClr>
                <a:schemeClr val="accent1"/>
              </a:buClr>
              <a:buSzPts val="4800"/>
              <a:buNone/>
              <a:defRPr sz="4800">
                <a:solidFill>
                  <a:schemeClr val="accent1"/>
                </a:solidFill>
              </a:defRPr>
            </a:lvl7pPr>
            <a:lvl8pPr lvl="7" rtl="0">
              <a:spcBef>
                <a:spcPts val="0"/>
              </a:spcBef>
              <a:spcAft>
                <a:spcPts val="0"/>
              </a:spcAft>
              <a:buClr>
                <a:schemeClr val="accent1"/>
              </a:buClr>
              <a:buSzPts val="4800"/>
              <a:buNone/>
              <a:defRPr sz="4800">
                <a:solidFill>
                  <a:schemeClr val="accent1"/>
                </a:solidFill>
              </a:defRPr>
            </a:lvl8pPr>
            <a:lvl9pPr lvl="8" rtl="0">
              <a:spcBef>
                <a:spcPts val="0"/>
              </a:spcBef>
              <a:spcAft>
                <a:spcPts val="0"/>
              </a:spcAft>
              <a:buClr>
                <a:schemeClr val="accent1"/>
              </a:buClr>
              <a:buSzPts val="4800"/>
              <a:buNone/>
              <a:defRPr sz="4800">
                <a:solidFill>
                  <a:schemeClr val="accent1"/>
                </a:solidFill>
              </a:defRPr>
            </a:lvl9pPr>
          </a:lstStyle>
          <a:p>
            <a:r>
              <a:t>xx%</a:t>
            </a:r>
          </a:p>
        </p:txBody>
      </p:sp>
      <p:pic>
        <p:nvPicPr>
          <p:cNvPr id="7" name="Picture 6">
            <a:extLst>
              <a:ext uri="{FF2B5EF4-FFF2-40B4-BE49-F238E27FC236}">
                <a16:creationId xmlns:a16="http://schemas.microsoft.com/office/drawing/2014/main" id="{0478B363-3AE6-454B-AC34-65ECC2A29EC7}"/>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3242972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reserve="1">
  <p:cSld name="1_Section Header 1">
    <p:spTree>
      <p:nvGrpSpPr>
        <p:cNvPr id="1" name="Shape 137"/>
        <p:cNvGrpSpPr/>
        <p:nvPr/>
      </p:nvGrpSpPr>
      <p:grpSpPr>
        <a:xfrm>
          <a:off x="0" y="0"/>
          <a:ext cx="0" cy="0"/>
          <a:chOff x="0" y="0"/>
          <a:chExt cx="0" cy="0"/>
        </a:xfrm>
      </p:grpSpPr>
      <p:sp>
        <p:nvSpPr>
          <p:cNvPr id="138" name="Google Shape;138;p23"/>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3"/>
          <p:cNvSpPr txBox="1">
            <a:spLocks noGrp="1"/>
          </p:cNvSpPr>
          <p:nvPr>
            <p:ph type="title"/>
          </p:nvPr>
        </p:nvSpPr>
        <p:spPr>
          <a:xfrm>
            <a:off x="2985150" y="3960225"/>
            <a:ext cx="3173700" cy="254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1800">
                <a:solidFill>
                  <a:schemeClr val="lt1"/>
                </a:solidFill>
              </a:defRPr>
            </a:lvl1pPr>
            <a:lvl2pPr lvl="1"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2pPr>
            <a:lvl3pPr lvl="2"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3pPr>
            <a:lvl4pPr lvl="3"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4pPr>
            <a:lvl5pPr lvl="4"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5pPr>
            <a:lvl6pPr lvl="5"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6pPr>
            <a:lvl7pPr lvl="6"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7pPr>
            <a:lvl8pPr lvl="7"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8pPr>
            <a:lvl9pPr lvl="8"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9pPr>
          </a:lstStyle>
          <a:p>
            <a:endParaRPr/>
          </a:p>
        </p:txBody>
      </p:sp>
      <p:sp>
        <p:nvSpPr>
          <p:cNvPr id="140" name="Google Shape;140;p23"/>
          <p:cNvSpPr txBox="1">
            <a:spLocks noGrp="1"/>
          </p:cNvSpPr>
          <p:nvPr>
            <p:ph type="subTitle" idx="1"/>
          </p:nvPr>
        </p:nvSpPr>
        <p:spPr>
          <a:xfrm>
            <a:off x="3074250" y="4262100"/>
            <a:ext cx="2995500" cy="30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1100"/>
              <a:buFont typeface="Roboto"/>
              <a:buNone/>
              <a:defRPr sz="1100">
                <a:latin typeface="Roboto"/>
                <a:ea typeface="Roboto"/>
                <a:cs typeface="Roboto"/>
                <a:sym typeface="Roboto"/>
              </a:defRPr>
            </a:lvl1pPr>
            <a:lvl2pPr lvl="1" rtl="0">
              <a:lnSpc>
                <a:spcPct val="100000"/>
              </a:lnSpc>
              <a:spcBef>
                <a:spcPts val="0"/>
              </a:spcBef>
              <a:spcAft>
                <a:spcPts val="0"/>
              </a:spcAft>
              <a:buSzPts val="1800"/>
              <a:buFont typeface="Bree Serif"/>
              <a:buNone/>
              <a:defRPr sz="1800">
                <a:latin typeface="Bree Serif"/>
                <a:ea typeface="Bree Serif"/>
                <a:cs typeface="Bree Serif"/>
                <a:sym typeface="Bree Serif"/>
              </a:defRPr>
            </a:lvl2pPr>
            <a:lvl3pPr lvl="2" rtl="0">
              <a:lnSpc>
                <a:spcPct val="100000"/>
              </a:lnSpc>
              <a:spcBef>
                <a:spcPts val="0"/>
              </a:spcBef>
              <a:spcAft>
                <a:spcPts val="0"/>
              </a:spcAft>
              <a:buSzPts val="1800"/>
              <a:buFont typeface="Bree Serif"/>
              <a:buNone/>
              <a:defRPr sz="1800">
                <a:latin typeface="Bree Serif"/>
                <a:ea typeface="Bree Serif"/>
                <a:cs typeface="Bree Serif"/>
                <a:sym typeface="Bree Serif"/>
              </a:defRPr>
            </a:lvl3pPr>
            <a:lvl4pPr lvl="3" rtl="0">
              <a:lnSpc>
                <a:spcPct val="100000"/>
              </a:lnSpc>
              <a:spcBef>
                <a:spcPts val="0"/>
              </a:spcBef>
              <a:spcAft>
                <a:spcPts val="0"/>
              </a:spcAft>
              <a:buSzPts val="1800"/>
              <a:buFont typeface="Bree Serif"/>
              <a:buNone/>
              <a:defRPr sz="1800">
                <a:latin typeface="Bree Serif"/>
                <a:ea typeface="Bree Serif"/>
                <a:cs typeface="Bree Serif"/>
                <a:sym typeface="Bree Serif"/>
              </a:defRPr>
            </a:lvl4pPr>
            <a:lvl5pPr lvl="4" rtl="0">
              <a:lnSpc>
                <a:spcPct val="100000"/>
              </a:lnSpc>
              <a:spcBef>
                <a:spcPts val="0"/>
              </a:spcBef>
              <a:spcAft>
                <a:spcPts val="0"/>
              </a:spcAft>
              <a:buSzPts val="1800"/>
              <a:buFont typeface="Bree Serif"/>
              <a:buNone/>
              <a:defRPr sz="1800">
                <a:latin typeface="Bree Serif"/>
                <a:ea typeface="Bree Serif"/>
                <a:cs typeface="Bree Serif"/>
                <a:sym typeface="Bree Serif"/>
              </a:defRPr>
            </a:lvl5pPr>
            <a:lvl6pPr lvl="5" rtl="0">
              <a:lnSpc>
                <a:spcPct val="100000"/>
              </a:lnSpc>
              <a:spcBef>
                <a:spcPts val="0"/>
              </a:spcBef>
              <a:spcAft>
                <a:spcPts val="0"/>
              </a:spcAft>
              <a:buSzPts val="1800"/>
              <a:buFont typeface="Bree Serif"/>
              <a:buNone/>
              <a:defRPr sz="1800">
                <a:latin typeface="Bree Serif"/>
                <a:ea typeface="Bree Serif"/>
                <a:cs typeface="Bree Serif"/>
                <a:sym typeface="Bree Serif"/>
              </a:defRPr>
            </a:lvl6pPr>
            <a:lvl7pPr lvl="6" rtl="0">
              <a:lnSpc>
                <a:spcPct val="100000"/>
              </a:lnSpc>
              <a:spcBef>
                <a:spcPts val="0"/>
              </a:spcBef>
              <a:spcAft>
                <a:spcPts val="0"/>
              </a:spcAft>
              <a:buSzPts val="1800"/>
              <a:buFont typeface="Bree Serif"/>
              <a:buNone/>
              <a:defRPr sz="1800">
                <a:latin typeface="Bree Serif"/>
                <a:ea typeface="Bree Serif"/>
                <a:cs typeface="Bree Serif"/>
                <a:sym typeface="Bree Serif"/>
              </a:defRPr>
            </a:lvl7pPr>
            <a:lvl8pPr lvl="7" rtl="0">
              <a:lnSpc>
                <a:spcPct val="100000"/>
              </a:lnSpc>
              <a:spcBef>
                <a:spcPts val="0"/>
              </a:spcBef>
              <a:spcAft>
                <a:spcPts val="0"/>
              </a:spcAft>
              <a:buSzPts val="1800"/>
              <a:buFont typeface="Bree Serif"/>
              <a:buNone/>
              <a:defRPr sz="1800">
                <a:latin typeface="Bree Serif"/>
                <a:ea typeface="Bree Serif"/>
                <a:cs typeface="Bree Serif"/>
                <a:sym typeface="Bree Serif"/>
              </a:defRPr>
            </a:lvl8pPr>
            <a:lvl9pPr lvl="8" rtl="0">
              <a:lnSpc>
                <a:spcPct val="100000"/>
              </a:lnSpc>
              <a:spcBef>
                <a:spcPts val="0"/>
              </a:spcBef>
              <a:spcAft>
                <a:spcPts val="0"/>
              </a:spcAft>
              <a:buSzPts val="1800"/>
              <a:buFont typeface="Bree Serif"/>
              <a:buNone/>
              <a:defRPr sz="1800">
                <a:latin typeface="Bree Serif"/>
                <a:ea typeface="Bree Serif"/>
                <a:cs typeface="Bree Serif"/>
                <a:sym typeface="Bree Serif"/>
              </a:defRPr>
            </a:lvl9pPr>
          </a:lstStyle>
          <a:p>
            <a:endParaRPr/>
          </a:p>
        </p:txBody>
      </p:sp>
      <p:sp>
        <p:nvSpPr>
          <p:cNvPr id="141" name="Google Shape;141;p23"/>
          <p:cNvSpPr txBox="1">
            <a:spLocks noGrp="1"/>
          </p:cNvSpPr>
          <p:nvPr>
            <p:ph type="title" idx="2" hasCustomPrompt="1"/>
          </p:nvPr>
        </p:nvSpPr>
        <p:spPr>
          <a:xfrm>
            <a:off x="3889800" y="2979400"/>
            <a:ext cx="1364400" cy="61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defRPr>
            </a:lvl1pPr>
            <a:lvl2pPr lvl="1" rtl="0">
              <a:spcBef>
                <a:spcPts val="0"/>
              </a:spcBef>
              <a:spcAft>
                <a:spcPts val="0"/>
              </a:spcAft>
              <a:buClr>
                <a:schemeClr val="accent1"/>
              </a:buClr>
              <a:buSzPts val="4800"/>
              <a:buNone/>
              <a:defRPr sz="4800">
                <a:solidFill>
                  <a:schemeClr val="accent1"/>
                </a:solidFill>
              </a:defRPr>
            </a:lvl2pPr>
            <a:lvl3pPr lvl="2" rtl="0">
              <a:spcBef>
                <a:spcPts val="0"/>
              </a:spcBef>
              <a:spcAft>
                <a:spcPts val="0"/>
              </a:spcAft>
              <a:buClr>
                <a:schemeClr val="accent1"/>
              </a:buClr>
              <a:buSzPts val="4800"/>
              <a:buNone/>
              <a:defRPr sz="4800">
                <a:solidFill>
                  <a:schemeClr val="accent1"/>
                </a:solidFill>
              </a:defRPr>
            </a:lvl3pPr>
            <a:lvl4pPr lvl="3" rtl="0">
              <a:spcBef>
                <a:spcPts val="0"/>
              </a:spcBef>
              <a:spcAft>
                <a:spcPts val="0"/>
              </a:spcAft>
              <a:buClr>
                <a:schemeClr val="accent1"/>
              </a:buClr>
              <a:buSzPts val="4800"/>
              <a:buNone/>
              <a:defRPr sz="4800">
                <a:solidFill>
                  <a:schemeClr val="accent1"/>
                </a:solidFill>
              </a:defRPr>
            </a:lvl4pPr>
            <a:lvl5pPr lvl="4" rtl="0">
              <a:spcBef>
                <a:spcPts val="0"/>
              </a:spcBef>
              <a:spcAft>
                <a:spcPts val="0"/>
              </a:spcAft>
              <a:buClr>
                <a:schemeClr val="accent1"/>
              </a:buClr>
              <a:buSzPts val="4800"/>
              <a:buNone/>
              <a:defRPr sz="4800">
                <a:solidFill>
                  <a:schemeClr val="accent1"/>
                </a:solidFill>
              </a:defRPr>
            </a:lvl5pPr>
            <a:lvl6pPr lvl="5" rtl="0">
              <a:spcBef>
                <a:spcPts val="0"/>
              </a:spcBef>
              <a:spcAft>
                <a:spcPts val="0"/>
              </a:spcAft>
              <a:buClr>
                <a:schemeClr val="accent1"/>
              </a:buClr>
              <a:buSzPts val="4800"/>
              <a:buNone/>
              <a:defRPr sz="4800">
                <a:solidFill>
                  <a:schemeClr val="accent1"/>
                </a:solidFill>
              </a:defRPr>
            </a:lvl6pPr>
            <a:lvl7pPr lvl="6" rtl="0">
              <a:spcBef>
                <a:spcPts val="0"/>
              </a:spcBef>
              <a:spcAft>
                <a:spcPts val="0"/>
              </a:spcAft>
              <a:buClr>
                <a:schemeClr val="accent1"/>
              </a:buClr>
              <a:buSzPts val="4800"/>
              <a:buNone/>
              <a:defRPr sz="4800">
                <a:solidFill>
                  <a:schemeClr val="accent1"/>
                </a:solidFill>
              </a:defRPr>
            </a:lvl7pPr>
            <a:lvl8pPr lvl="7" rtl="0">
              <a:spcBef>
                <a:spcPts val="0"/>
              </a:spcBef>
              <a:spcAft>
                <a:spcPts val="0"/>
              </a:spcAft>
              <a:buClr>
                <a:schemeClr val="accent1"/>
              </a:buClr>
              <a:buSzPts val="4800"/>
              <a:buNone/>
              <a:defRPr sz="4800">
                <a:solidFill>
                  <a:schemeClr val="accent1"/>
                </a:solidFill>
              </a:defRPr>
            </a:lvl8pPr>
            <a:lvl9pPr lvl="8" rtl="0">
              <a:spcBef>
                <a:spcPts val="0"/>
              </a:spcBef>
              <a:spcAft>
                <a:spcPts val="0"/>
              </a:spcAft>
              <a:buClr>
                <a:schemeClr val="accent1"/>
              </a:buClr>
              <a:buSzPts val="4800"/>
              <a:buNone/>
              <a:defRPr sz="4800">
                <a:solidFill>
                  <a:schemeClr val="accent1"/>
                </a:solidFill>
              </a:defRPr>
            </a:lvl9pPr>
          </a:lstStyle>
          <a:p>
            <a:r>
              <a:t>xx%</a:t>
            </a:r>
          </a:p>
        </p:txBody>
      </p:sp>
      <p:pic>
        <p:nvPicPr>
          <p:cNvPr id="6" name="Picture 5">
            <a:extLst>
              <a:ext uri="{FF2B5EF4-FFF2-40B4-BE49-F238E27FC236}">
                <a16:creationId xmlns:a16="http://schemas.microsoft.com/office/drawing/2014/main" id="{6F729844-1AEC-4E8E-8191-06094DD0AC86}"/>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40367531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reserve="1">
  <p:cSld name="1_Title and Three Columns">
    <p:spTree>
      <p:nvGrpSpPr>
        <p:cNvPr id="1" name="Shape 142"/>
        <p:cNvGrpSpPr/>
        <p:nvPr/>
      </p:nvGrpSpPr>
      <p:grpSpPr>
        <a:xfrm>
          <a:off x="0" y="0"/>
          <a:ext cx="0" cy="0"/>
          <a:chOff x="0" y="0"/>
          <a:chExt cx="0" cy="0"/>
        </a:xfrm>
      </p:grpSpPr>
      <p:sp>
        <p:nvSpPr>
          <p:cNvPr id="143" name="Google Shape;143;p24"/>
          <p:cNvSpPr/>
          <p:nvPr/>
        </p:nvSpPr>
        <p:spPr>
          <a:xfrm>
            <a:off x="3303750" y="-13950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4"/>
          <p:cNvSpPr txBox="1">
            <a:spLocks noGrp="1"/>
          </p:cNvSpPr>
          <p:nvPr>
            <p:ph type="title"/>
          </p:nvPr>
        </p:nvSpPr>
        <p:spPr>
          <a:xfrm>
            <a:off x="997512" y="3651400"/>
            <a:ext cx="18237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45" name="Google Shape;145;p24"/>
          <p:cNvSpPr txBox="1">
            <a:spLocks noGrp="1"/>
          </p:cNvSpPr>
          <p:nvPr>
            <p:ph type="subTitle" idx="1"/>
          </p:nvPr>
        </p:nvSpPr>
        <p:spPr>
          <a:xfrm>
            <a:off x="950075" y="4085342"/>
            <a:ext cx="1918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46" name="Google Shape;146;p24"/>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47" name="Google Shape;147;p24"/>
          <p:cNvSpPr txBox="1">
            <a:spLocks noGrp="1"/>
          </p:cNvSpPr>
          <p:nvPr>
            <p:ph type="title" idx="3"/>
          </p:nvPr>
        </p:nvSpPr>
        <p:spPr>
          <a:xfrm>
            <a:off x="3303762" y="3651400"/>
            <a:ext cx="18237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48" name="Google Shape;148;p24"/>
          <p:cNvSpPr txBox="1">
            <a:spLocks noGrp="1"/>
          </p:cNvSpPr>
          <p:nvPr>
            <p:ph type="subTitle" idx="4"/>
          </p:nvPr>
        </p:nvSpPr>
        <p:spPr>
          <a:xfrm>
            <a:off x="3256325" y="4085342"/>
            <a:ext cx="1918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49" name="Google Shape;149;p24"/>
          <p:cNvSpPr txBox="1">
            <a:spLocks noGrp="1"/>
          </p:cNvSpPr>
          <p:nvPr>
            <p:ph type="title" idx="5"/>
          </p:nvPr>
        </p:nvSpPr>
        <p:spPr>
          <a:xfrm>
            <a:off x="5610012" y="3651400"/>
            <a:ext cx="18237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50" name="Google Shape;150;p24"/>
          <p:cNvSpPr txBox="1">
            <a:spLocks noGrp="1"/>
          </p:cNvSpPr>
          <p:nvPr>
            <p:ph type="subTitle" idx="6"/>
          </p:nvPr>
        </p:nvSpPr>
        <p:spPr>
          <a:xfrm>
            <a:off x="5562575" y="4085342"/>
            <a:ext cx="1918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pic>
        <p:nvPicPr>
          <p:cNvPr id="10" name="Picture 9">
            <a:extLst>
              <a:ext uri="{FF2B5EF4-FFF2-40B4-BE49-F238E27FC236}">
                <a16:creationId xmlns:a16="http://schemas.microsoft.com/office/drawing/2014/main" id="{14ABFB72-6710-4B24-BB86-6392E906333C}"/>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0717031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reserve="1">
  <p:cSld name="1_Title Only">
    <p:spTree>
      <p:nvGrpSpPr>
        <p:cNvPr id="1" name="Shape 151"/>
        <p:cNvGrpSpPr/>
        <p:nvPr/>
      </p:nvGrpSpPr>
      <p:grpSpPr>
        <a:xfrm>
          <a:off x="0" y="0"/>
          <a:ext cx="0" cy="0"/>
          <a:chOff x="0" y="0"/>
          <a:chExt cx="0" cy="0"/>
        </a:xfrm>
      </p:grpSpPr>
      <p:sp>
        <p:nvSpPr>
          <p:cNvPr id="152" name="Google Shape;152;p25"/>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53" name="Google Shape;153;p25"/>
          <p:cNvSpPr/>
          <p:nvPr/>
        </p:nvSpPr>
        <p:spPr>
          <a:xfrm>
            <a:off x="-1829687" y="16297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3">
            <a:extLst>
              <a:ext uri="{FF2B5EF4-FFF2-40B4-BE49-F238E27FC236}">
                <a16:creationId xmlns:a16="http://schemas.microsoft.com/office/drawing/2014/main" id="{F441E37C-F04A-4EBA-88AB-4FF572D73A26}"/>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97822387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reserve="1">
  <p:cSld name="1_Title and Three Columns 1">
    <p:spTree>
      <p:nvGrpSpPr>
        <p:cNvPr id="1" name="Shape 154"/>
        <p:cNvGrpSpPr/>
        <p:nvPr/>
      </p:nvGrpSpPr>
      <p:grpSpPr>
        <a:xfrm>
          <a:off x="0" y="0"/>
          <a:ext cx="0" cy="0"/>
          <a:chOff x="0" y="0"/>
          <a:chExt cx="0" cy="0"/>
        </a:xfrm>
      </p:grpSpPr>
      <p:sp>
        <p:nvSpPr>
          <p:cNvPr id="155" name="Google Shape;155;p26"/>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txBox="1">
            <a:spLocks noGrp="1"/>
          </p:cNvSpPr>
          <p:nvPr>
            <p:ph type="title"/>
          </p:nvPr>
        </p:nvSpPr>
        <p:spPr>
          <a:xfrm>
            <a:off x="1193239" y="23792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57" name="Google Shape;157;p26"/>
          <p:cNvSpPr txBox="1">
            <a:spLocks noGrp="1"/>
          </p:cNvSpPr>
          <p:nvPr>
            <p:ph type="subTitle" idx="1"/>
          </p:nvPr>
        </p:nvSpPr>
        <p:spPr>
          <a:xfrm>
            <a:off x="1152650" y="28131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58" name="Google Shape;158;p26"/>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59" name="Google Shape;159;p26"/>
          <p:cNvSpPr txBox="1">
            <a:spLocks noGrp="1"/>
          </p:cNvSpPr>
          <p:nvPr>
            <p:ph type="title" idx="3"/>
          </p:nvPr>
        </p:nvSpPr>
        <p:spPr>
          <a:xfrm>
            <a:off x="3471391" y="23792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60" name="Google Shape;160;p26"/>
          <p:cNvSpPr txBox="1">
            <a:spLocks noGrp="1"/>
          </p:cNvSpPr>
          <p:nvPr>
            <p:ph type="subTitle" idx="4"/>
          </p:nvPr>
        </p:nvSpPr>
        <p:spPr>
          <a:xfrm>
            <a:off x="3430802" y="28131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61" name="Google Shape;161;p26"/>
          <p:cNvSpPr txBox="1">
            <a:spLocks noGrp="1"/>
          </p:cNvSpPr>
          <p:nvPr>
            <p:ph type="title" idx="5"/>
          </p:nvPr>
        </p:nvSpPr>
        <p:spPr>
          <a:xfrm>
            <a:off x="5749543" y="23792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62" name="Google Shape;162;p26"/>
          <p:cNvSpPr txBox="1">
            <a:spLocks noGrp="1"/>
          </p:cNvSpPr>
          <p:nvPr>
            <p:ph type="subTitle" idx="6"/>
          </p:nvPr>
        </p:nvSpPr>
        <p:spPr>
          <a:xfrm>
            <a:off x="5708953" y="28131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0" name="Picture 9">
            <a:extLst>
              <a:ext uri="{FF2B5EF4-FFF2-40B4-BE49-F238E27FC236}">
                <a16:creationId xmlns:a16="http://schemas.microsoft.com/office/drawing/2014/main" id="{47E05C3D-47CB-44C6-AEE6-939CC1352E5B}"/>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77443506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reserve="1">
  <p:cSld name="1_Title and Four Columns">
    <p:spTree>
      <p:nvGrpSpPr>
        <p:cNvPr id="1" name="Shape 163"/>
        <p:cNvGrpSpPr/>
        <p:nvPr/>
      </p:nvGrpSpPr>
      <p:grpSpPr>
        <a:xfrm>
          <a:off x="0" y="0"/>
          <a:ext cx="0" cy="0"/>
          <a:chOff x="0" y="0"/>
          <a:chExt cx="0" cy="0"/>
        </a:xfrm>
      </p:grpSpPr>
      <p:sp>
        <p:nvSpPr>
          <p:cNvPr id="164" name="Google Shape;164;p27"/>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7"/>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7"/>
          <p:cNvSpPr txBox="1">
            <a:spLocks noGrp="1"/>
          </p:cNvSpPr>
          <p:nvPr>
            <p:ph type="title"/>
          </p:nvPr>
        </p:nvSpPr>
        <p:spPr>
          <a:xfrm>
            <a:off x="794850" y="2011550"/>
            <a:ext cx="891300" cy="35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67" name="Google Shape;167;p27"/>
          <p:cNvSpPr txBox="1">
            <a:spLocks noGrp="1"/>
          </p:cNvSpPr>
          <p:nvPr>
            <p:ph type="subTitle" idx="1"/>
          </p:nvPr>
        </p:nvSpPr>
        <p:spPr>
          <a:xfrm>
            <a:off x="1917500" y="1640625"/>
            <a:ext cx="2217000" cy="792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68" name="Google Shape;168;p27"/>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69" name="Google Shape;169;p27"/>
          <p:cNvSpPr txBox="1">
            <a:spLocks noGrp="1"/>
          </p:cNvSpPr>
          <p:nvPr>
            <p:ph type="title" idx="3"/>
          </p:nvPr>
        </p:nvSpPr>
        <p:spPr>
          <a:xfrm>
            <a:off x="4654438" y="1969175"/>
            <a:ext cx="891300" cy="35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70" name="Google Shape;170;p27"/>
          <p:cNvSpPr txBox="1">
            <a:spLocks noGrp="1"/>
          </p:cNvSpPr>
          <p:nvPr>
            <p:ph type="subTitle" idx="4"/>
          </p:nvPr>
        </p:nvSpPr>
        <p:spPr>
          <a:xfrm>
            <a:off x="5777087" y="1640625"/>
            <a:ext cx="2217000" cy="792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71" name="Google Shape;171;p27"/>
          <p:cNvSpPr txBox="1">
            <a:spLocks noGrp="1"/>
          </p:cNvSpPr>
          <p:nvPr>
            <p:ph type="title" idx="5"/>
          </p:nvPr>
        </p:nvSpPr>
        <p:spPr>
          <a:xfrm>
            <a:off x="794850" y="3591988"/>
            <a:ext cx="891300" cy="35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72" name="Google Shape;172;p27"/>
          <p:cNvSpPr txBox="1">
            <a:spLocks noGrp="1"/>
          </p:cNvSpPr>
          <p:nvPr>
            <p:ph type="subTitle" idx="6"/>
          </p:nvPr>
        </p:nvSpPr>
        <p:spPr>
          <a:xfrm>
            <a:off x="1917500" y="3242250"/>
            <a:ext cx="2217000" cy="792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73" name="Google Shape;173;p27"/>
          <p:cNvSpPr txBox="1">
            <a:spLocks noGrp="1"/>
          </p:cNvSpPr>
          <p:nvPr>
            <p:ph type="title" idx="7"/>
          </p:nvPr>
        </p:nvSpPr>
        <p:spPr>
          <a:xfrm>
            <a:off x="4654438" y="3591988"/>
            <a:ext cx="891300" cy="35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74" name="Google Shape;174;p27"/>
          <p:cNvSpPr txBox="1">
            <a:spLocks noGrp="1"/>
          </p:cNvSpPr>
          <p:nvPr>
            <p:ph type="subTitle" idx="8"/>
          </p:nvPr>
        </p:nvSpPr>
        <p:spPr>
          <a:xfrm>
            <a:off x="5777087" y="3242250"/>
            <a:ext cx="2217000" cy="7926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3" name="Picture 12">
            <a:extLst>
              <a:ext uri="{FF2B5EF4-FFF2-40B4-BE49-F238E27FC236}">
                <a16:creationId xmlns:a16="http://schemas.microsoft.com/office/drawing/2014/main" id="{06B26DD1-5C94-4539-9586-0B233189E86D}"/>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31989446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reserve="1">
  <p:cSld name="1_Title and Four Columns 1">
    <p:spTree>
      <p:nvGrpSpPr>
        <p:cNvPr id="1" name="Shape 175"/>
        <p:cNvGrpSpPr/>
        <p:nvPr/>
      </p:nvGrpSpPr>
      <p:grpSpPr>
        <a:xfrm>
          <a:off x="0" y="0"/>
          <a:ext cx="0" cy="0"/>
          <a:chOff x="0" y="0"/>
          <a:chExt cx="0" cy="0"/>
        </a:xfrm>
      </p:grpSpPr>
      <p:sp>
        <p:nvSpPr>
          <p:cNvPr id="176" name="Google Shape;176;p28"/>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8"/>
          <p:cNvSpPr txBox="1">
            <a:spLocks noGrp="1"/>
          </p:cNvSpPr>
          <p:nvPr>
            <p:ph type="title"/>
          </p:nvPr>
        </p:nvSpPr>
        <p:spPr>
          <a:xfrm>
            <a:off x="2440300" y="1514725"/>
            <a:ext cx="891300" cy="19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78" name="Google Shape;178;p28"/>
          <p:cNvSpPr txBox="1">
            <a:spLocks noGrp="1"/>
          </p:cNvSpPr>
          <p:nvPr>
            <p:ph type="subTitle" idx="1"/>
          </p:nvPr>
        </p:nvSpPr>
        <p:spPr>
          <a:xfrm>
            <a:off x="1777457" y="1757125"/>
            <a:ext cx="2217000" cy="79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79" name="Google Shape;179;p28"/>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80" name="Google Shape;180;p28"/>
          <p:cNvSpPr txBox="1">
            <a:spLocks noGrp="1"/>
          </p:cNvSpPr>
          <p:nvPr>
            <p:ph type="title" idx="3"/>
          </p:nvPr>
        </p:nvSpPr>
        <p:spPr>
          <a:xfrm>
            <a:off x="5812374" y="1514725"/>
            <a:ext cx="891300" cy="19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81" name="Google Shape;181;p28"/>
          <p:cNvSpPr txBox="1">
            <a:spLocks noGrp="1"/>
          </p:cNvSpPr>
          <p:nvPr>
            <p:ph type="subTitle" idx="4"/>
          </p:nvPr>
        </p:nvSpPr>
        <p:spPr>
          <a:xfrm>
            <a:off x="5149543" y="1757125"/>
            <a:ext cx="2217000" cy="79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82" name="Google Shape;182;p28"/>
          <p:cNvSpPr txBox="1">
            <a:spLocks noGrp="1"/>
          </p:cNvSpPr>
          <p:nvPr>
            <p:ph type="title" idx="5"/>
          </p:nvPr>
        </p:nvSpPr>
        <p:spPr>
          <a:xfrm>
            <a:off x="2440300" y="3568045"/>
            <a:ext cx="891300" cy="19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83" name="Google Shape;183;p28"/>
          <p:cNvSpPr txBox="1">
            <a:spLocks noGrp="1"/>
          </p:cNvSpPr>
          <p:nvPr>
            <p:ph type="subTitle" idx="6"/>
          </p:nvPr>
        </p:nvSpPr>
        <p:spPr>
          <a:xfrm>
            <a:off x="1777457" y="3813400"/>
            <a:ext cx="2217000" cy="79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84" name="Google Shape;184;p28"/>
          <p:cNvSpPr txBox="1">
            <a:spLocks noGrp="1"/>
          </p:cNvSpPr>
          <p:nvPr>
            <p:ph type="title" idx="7"/>
          </p:nvPr>
        </p:nvSpPr>
        <p:spPr>
          <a:xfrm>
            <a:off x="5812372" y="3568045"/>
            <a:ext cx="891300" cy="19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85" name="Google Shape;185;p28"/>
          <p:cNvSpPr txBox="1">
            <a:spLocks noGrp="1"/>
          </p:cNvSpPr>
          <p:nvPr>
            <p:ph type="subTitle" idx="8"/>
          </p:nvPr>
        </p:nvSpPr>
        <p:spPr>
          <a:xfrm>
            <a:off x="5149543" y="3813400"/>
            <a:ext cx="2217000" cy="792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27512A4B-8A1A-44DD-8B89-D9505957641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85320821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1" preserve="1">
  <p:cSld name="1_Title Only 1">
    <p:spTree>
      <p:nvGrpSpPr>
        <p:cNvPr id="1" name="Shape 186"/>
        <p:cNvGrpSpPr/>
        <p:nvPr/>
      </p:nvGrpSpPr>
      <p:grpSpPr>
        <a:xfrm>
          <a:off x="0" y="0"/>
          <a:ext cx="0" cy="0"/>
          <a:chOff x="0" y="0"/>
          <a:chExt cx="0" cy="0"/>
        </a:xfrm>
      </p:grpSpPr>
      <p:sp>
        <p:nvSpPr>
          <p:cNvPr id="187" name="Google Shape;187;p29"/>
          <p:cNvSpPr/>
          <p:nvPr/>
        </p:nvSpPr>
        <p:spPr>
          <a:xfrm>
            <a:off x="-4283225" y="4580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9"/>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89" name="Google Shape;189;p29"/>
          <p:cNvSpPr/>
          <p:nvPr/>
        </p:nvSpPr>
        <p:spPr>
          <a:xfrm>
            <a:off x="1100875" y="432900"/>
            <a:ext cx="2001300" cy="4277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9"/>
          <p:cNvSpPr/>
          <p:nvPr/>
        </p:nvSpPr>
        <p:spPr>
          <a:xfrm>
            <a:off x="5405275" y="432913"/>
            <a:ext cx="2001300" cy="4277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9"/>
          <p:cNvSpPr/>
          <p:nvPr/>
        </p:nvSpPr>
        <p:spPr>
          <a:xfrm>
            <a:off x="2661925" y="1065178"/>
            <a:ext cx="2241600" cy="945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9"/>
          <p:cNvSpPr/>
          <p:nvPr/>
        </p:nvSpPr>
        <p:spPr>
          <a:xfrm>
            <a:off x="3587500" y="3141086"/>
            <a:ext cx="2241600" cy="945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 name="Picture 7">
            <a:extLst>
              <a:ext uri="{FF2B5EF4-FFF2-40B4-BE49-F238E27FC236}">
                <a16:creationId xmlns:a16="http://schemas.microsoft.com/office/drawing/2014/main" id="{359850B0-10AB-44E2-8728-39BB8BCE889D}"/>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806617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reserve="1">
  <p:cSld name="1_Title and body">
    <p:spTree>
      <p:nvGrpSpPr>
        <p:cNvPr id="1" name="Shape 18"/>
        <p:cNvGrpSpPr/>
        <p:nvPr/>
      </p:nvGrpSpPr>
      <p:grpSpPr>
        <a:xfrm>
          <a:off x="0" y="0"/>
          <a:ext cx="0" cy="0"/>
          <a:chOff x="0" y="0"/>
          <a:chExt cx="0" cy="0"/>
        </a:xfrm>
      </p:grpSpPr>
      <p:sp>
        <p:nvSpPr>
          <p:cNvPr id="19" name="Google Shape;19;p4"/>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4"/>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1" name="Google Shape;21;p4"/>
          <p:cNvSpPr txBox="1">
            <a:spLocks noGrp="1"/>
          </p:cNvSpPr>
          <p:nvPr>
            <p:ph type="body" idx="1"/>
          </p:nvPr>
        </p:nvSpPr>
        <p:spPr>
          <a:xfrm>
            <a:off x="711725" y="856200"/>
            <a:ext cx="7437900" cy="31689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accent1"/>
              </a:buClr>
              <a:buSzPts val="1200"/>
              <a:buFont typeface="Livvic"/>
              <a:buChar char="●"/>
              <a:defRPr sz="1200">
                <a:solidFill>
                  <a:srgbClr val="FFFFFF"/>
                </a:solidFill>
                <a:latin typeface="Roboto"/>
                <a:ea typeface="Roboto"/>
                <a:cs typeface="Roboto"/>
                <a:sym typeface="Roboto"/>
              </a:defRPr>
            </a:lvl1pPr>
            <a:lvl2pPr marL="914400" lvl="1"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2pPr>
            <a:lvl3pPr marL="1371600" lvl="2"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3pPr>
            <a:lvl4pPr marL="1828800" lvl="3"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4pPr>
            <a:lvl5pPr marL="2286000" lvl="4"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5pPr>
            <a:lvl6pPr marL="2743200" lvl="5"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6pPr>
            <a:lvl7pPr marL="3200400" lvl="6"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7pPr>
            <a:lvl8pPr marL="3657600" lvl="7"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8pPr>
            <a:lvl9pPr marL="4114800" lvl="8" indent="-304800" rtl="0">
              <a:lnSpc>
                <a:spcPct val="115000"/>
              </a:lnSpc>
              <a:spcBef>
                <a:spcPts val="1600"/>
              </a:spcBef>
              <a:spcAft>
                <a:spcPts val="1600"/>
              </a:spcAft>
              <a:buClr>
                <a:srgbClr val="434343"/>
              </a:buClr>
              <a:buSzPts val="1200"/>
              <a:buFont typeface="Roboto Condensed Light"/>
              <a:buChar char="■"/>
              <a:defRPr sz="1000">
                <a:solidFill>
                  <a:srgbClr val="FFFFFF"/>
                </a:solidFill>
                <a:latin typeface="Roboto"/>
                <a:ea typeface="Roboto"/>
                <a:cs typeface="Roboto"/>
                <a:sym typeface="Roboto"/>
              </a:defRPr>
            </a:lvl9pPr>
          </a:lstStyle>
          <a:p>
            <a:endParaRPr dirty="0"/>
          </a:p>
        </p:txBody>
      </p:sp>
      <p:pic>
        <p:nvPicPr>
          <p:cNvPr id="5" name="Picture 4">
            <a:extLst>
              <a:ext uri="{FF2B5EF4-FFF2-40B4-BE49-F238E27FC236}">
                <a16:creationId xmlns:a16="http://schemas.microsoft.com/office/drawing/2014/main" id="{FA6E59D5-2222-4926-9BE0-6B204FE213B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39590251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2" preserve="1">
  <p:cSld name="1_Title Only 2">
    <p:spTree>
      <p:nvGrpSpPr>
        <p:cNvPr id="1" name="Shape 193"/>
        <p:cNvGrpSpPr/>
        <p:nvPr/>
      </p:nvGrpSpPr>
      <p:grpSpPr>
        <a:xfrm>
          <a:off x="0" y="0"/>
          <a:ext cx="0" cy="0"/>
          <a:chOff x="0" y="0"/>
          <a:chExt cx="0" cy="0"/>
        </a:xfrm>
      </p:grpSpPr>
      <p:sp>
        <p:nvSpPr>
          <p:cNvPr id="194" name="Google Shape;194;p30"/>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95" name="Google Shape;195;p30"/>
          <p:cNvSpPr/>
          <p:nvPr/>
        </p:nvSpPr>
        <p:spPr>
          <a:xfrm>
            <a:off x="841663" y="-7000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3">
            <a:extLst>
              <a:ext uri="{FF2B5EF4-FFF2-40B4-BE49-F238E27FC236}">
                <a16:creationId xmlns:a16="http://schemas.microsoft.com/office/drawing/2014/main" id="{A47B147C-33B6-4992-92FB-CAF22F6BE43E}"/>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6064552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3" preserve="1">
  <p:cSld name="1_Title Only 3">
    <p:spTree>
      <p:nvGrpSpPr>
        <p:cNvPr id="1" name="Shape 196"/>
        <p:cNvGrpSpPr/>
        <p:nvPr/>
      </p:nvGrpSpPr>
      <p:grpSpPr>
        <a:xfrm>
          <a:off x="0" y="0"/>
          <a:ext cx="0" cy="0"/>
          <a:chOff x="0" y="0"/>
          <a:chExt cx="0" cy="0"/>
        </a:xfrm>
      </p:grpSpPr>
      <p:sp>
        <p:nvSpPr>
          <p:cNvPr id="197" name="Google Shape;197;p31"/>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98" name="Google Shape;198;p31"/>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1"/>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a:extLst>
              <a:ext uri="{FF2B5EF4-FFF2-40B4-BE49-F238E27FC236}">
                <a16:creationId xmlns:a16="http://schemas.microsoft.com/office/drawing/2014/main" id="{F29EEAFB-A09D-4DB1-BFC1-556A7886CA92}"/>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698280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Six Columns" preserve="1">
  <p:cSld name="1_Title and Six Columns">
    <p:spTree>
      <p:nvGrpSpPr>
        <p:cNvPr id="1" name="Shape 200"/>
        <p:cNvGrpSpPr/>
        <p:nvPr/>
      </p:nvGrpSpPr>
      <p:grpSpPr>
        <a:xfrm>
          <a:off x="0" y="0"/>
          <a:ext cx="0" cy="0"/>
          <a:chOff x="0" y="0"/>
          <a:chExt cx="0" cy="0"/>
        </a:xfrm>
      </p:grpSpPr>
      <p:sp>
        <p:nvSpPr>
          <p:cNvPr id="201" name="Google Shape;201;p32"/>
          <p:cNvSpPr/>
          <p:nvPr/>
        </p:nvSpPr>
        <p:spPr>
          <a:xfrm>
            <a:off x="300450" y="-33996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2"/>
          <p:cNvSpPr txBox="1">
            <a:spLocks noGrp="1"/>
          </p:cNvSpPr>
          <p:nvPr>
            <p:ph type="title"/>
          </p:nvPr>
        </p:nvSpPr>
        <p:spPr>
          <a:xfrm>
            <a:off x="1184189" y="34321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03" name="Google Shape;203;p32"/>
          <p:cNvSpPr txBox="1">
            <a:spLocks noGrp="1"/>
          </p:cNvSpPr>
          <p:nvPr>
            <p:ph type="subTitle" idx="1"/>
          </p:nvPr>
        </p:nvSpPr>
        <p:spPr>
          <a:xfrm>
            <a:off x="1143600" y="38660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04" name="Google Shape;204;p32"/>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05" name="Google Shape;205;p32"/>
          <p:cNvSpPr txBox="1">
            <a:spLocks noGrp="1"/>
          </p:cNvSpPr>
          <p:nvPr>
            <p:ph type="title" idx="3"/>
          </p:nvPr>
        </p:nvSpPr>
        <p:spPr>
          <a:xfrm>
            <a:off x="3462341" y="34321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06" name="Google Shape;206;p32"/>
          <p:cNvSpPr txBox="1">
            <a:spLocks noGrp="1"/>
          </p:cNvSpPr>
          <p:nvPr>
            <p:ph type="subTitle" idx="4"/>
          </p:nvPr>
        </p:nvSpPr>
        <p:spPr>
          <a:xfrm>
            <a:off x="3421752" y="38660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07" name="Google Shape;207;p32"/>
          <p:cNvSpPr txBox="1">
            <a:spLocks noGrp="1"/>
          </p:cNvSpPr>
          <p:nvPr>
            <p:ph type="title" idx="5"/>
          </p:nvPr>
        </p:nvSpPr>
        <p:spPr>
          <a:xfrm>
            <a:off x="5740493" y="34321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08" name="Google Shape;208;p32"/>
          <p:cNvSpPr txBox="1">
            <a:spLocks noGrp="1"/>
          </p:cNvSpPr>
          <p:nvPr>
            <p:ph type="subTitle" idx="6"/>
          </p:nvPr>
        </p:nvSpPr>
        <p:spPr>
          <a:xfrm>
            <a:off x="5699903" y="38660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09" name="Google Shape;209;p32"/>
          <p:cNvSpPr txBox="1">
            <a:spLocks noGrp="1"/>
          </p:cNvSpPr>
          <p:nvPr>
            <p:ph type="title" idx="7"/>
          </p:nvPr>
        </p:nvSpPr>
        <p:spPr>
          <a:xfrm>
            <a:off x="1184189" y="147545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10" name="Google Shape;210;p32"/>
          <p:cNvSpPr txBox="1">
            <a:spLocks noGrp="1"/>
          </p:cNvSpPr>
          <p:nvPr>
            <p:ph type="subTitle" idx="8"/>
          </p:nvPr>
        </p:nvSpPr>
        <p:spPr>
          <a:xfrm>
            <a:off x="1143600" y="1909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11" name="Google Shape;211;p32"/>
          <p:cNvSpPr txBox="1">
            <a:spLocks noGrp="1"/>
          </p:cNvSpPr>
          <p:nvPr>
            <p:ph type="title" idx="9"/>
          </p:nvPr>
        </p:nvSpPr>
        <p:spPr>
          <a:xfrm>
            <a:off x="3462341" y="147545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12" name="Google Shape;212;p32"/>
          <p:cNvSpPr txBox="1">
            <a:spLocks noGrp="1"/>
          </p:cNvSpPr>
          <p:nvPr>
            <p:ph type="subTitle" idx="13"/>
          </p:nvPr>
        </p:nvSpPr>
        <p:spPr>
          <a:xfrm>
            <a:off x="3421752" y="1909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13" name="Google Shape;213;p32"/>
          <p:cNvSpPr txBox="1">
            <a:spLocks noGrp="1"/>
          </p:cNvSpPr>
          <p:nvPr>
            <p:ph type="title" idx="14"/>
          </p:nvPr>
        </p:nvSpPr>
        <p:spPr>
          <a:xfrm>
            <a:off x="5740493" y="147545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14" name="Google Shape;214;p32"/>
          <p:cNvSpPr txBox="1">
            <a:spLocks noGrp="1"/>
          </p:cNvSpPr>
          <p:nvPr>
            <p:ph type="subTitle" idx="15"/>
          </p:nvPr>
        </p:nvSpPr>
        <p:spPr>
          <a:xfrm>
            <a:off x="5699903" y="1909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6" name="Picture 15">
            <a:extLst>
              <a:ext uri="{FF2B5EF4-FFF2-40B4-BE49-F238E27FC236}">
                <a16:creationId xmlns:a16="http://schemas.microsoft.com/office/drawing/2014/main" id="{6D461828-33E3-47B9-9E7A-1C7A5ADB64D4}"/>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7068277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1" preserve="1">
  <p:cSld name="1_Title and Six Columns 1">
    <p:spTree>
      <p:nvGrpSpPr>
        <p:cNvPr id="1" name="Shape 215"/>
        <p:cNvGrpSpPr/>
        <p:nvPr/>
      </p:nvGrpSpPr>
      <p:grpSpPr>
        <a:xfrm>
          <a:off x="0" y="0"/>
          <a:ext cx="0" cy="0"/>
          <a:chOff x="0" y="0"/>
          <a:chExt cx="0" cy="0"/>
        </a:xfrm>
      </p:grpSpPr>
      <p:sp>
        <p:nvSpPr>
          <p:cNvPr id="216" name="Google Shape;216;p33"/>
          <p:cNvSpPr/>
          <p:nvPr/>
        </p:nvSpPr>
        <p:spPr>
          <a:xfrm>
            <a:off x="300450" y="-33996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3"/>
          <p:cNvSpPr txBox="1">
            <a:spLocks noGrp="1"/>
          </p:cNvSpPr>
          <p:nvPr>
            <p:ph type="title"/>
          </p:nvPr>
        </p:nvSpPr>
        <p:spPr>
          <a:xfrm>
            <a:off x="1759450" y="2089807"/>
            <a:ext cx="1560600" cy="4341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18" name="Google Shape;218;p33"/>
          <p:cNvSpPr txBox="1">
            <a:spLocks noGrp="1"/>
          </p:cNvSpPr>
          <p:nvPr>
            <p:ph type="subTitle" idx="1"/>
          </p:nvPr>
        </p:nvSpPr>
        <p:spPr>
          <a:xfrm>
            <a:off x="1678450" y="2523755"/>
            <a:ext cx="1641600" cy="530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19" name="Google Shape;219;p33"/>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20" name="Google Shape;220;p33"/>
          <p:cNvSpPr txBox="1">
            <a:spLocks noGrp="1"/>
          </p:cNvSpPr>
          <p:nvPr>
            <p:ph type="title" idx="3"/>
          </p:nvPr>
        </p:nvSpPr>
        <p:spPr>
          <a:xfrm>
            <a:off x="5823950" y="3439720"/>
            <a:ext cx="1560600" cy="434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1" name="Google Shape;221;p33"/>
          <p:cNvSpPr txBox="1">
            <a:spLocks noGrp="1"/>
          </p:cNvSpPr>
          <p:nvPr>
            <p:ph type="subTitle" idx="4"/>
          </p:nvPr>
        </p:nvSpPr>
        <p:spPr>
          <a:xfrm>
            <a:off x="5823950" y="3873668"/>
            <a:ext cx="1641600" cy="53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22" name="Google Shape;222;p33"/>
          <p:cNvSpPr txBox="1">
            <a:spLocks noGrp="1"/>
          </p:cNvSpPr>
          <p:nvPr>
            <p:ph type="title" idx="5"/>
          </p:nvPr>
        </p:nvSpPr>
        <p:spPr>
          <a:xfrm>
            <a:off x="5823950" y="2089807"/>
            <a:ext cx="1560600" cy="434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3" name="Google Shape;223;p33"/>
          <p:cNvSpPr txBox="1">
            <a:spLocks noGrp="1"/>
          </p:cNvSpPr>
          <p:nvPr>
            <p:ph type="subTitle" idx="6"/>
          </p:nvPr>
        </p:nvSpPr>
        <p:spPr>
          <a:xfrm>
            <a:off x="5823950" y="2523755"/>
            <a:ext cx="1641600" cy="53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24" name="Google Shape;224;p33"/>
          <p:cNvSpPr txBox="1">
            <a:spLocks noGrp="1"/>
          </p:cNvSpPr>
          <p:nvPr>
            <p:ph type="title" idx="7"/>
          </p:nvPr>
        </p:nvSpPr>
        <p:spPr>
          <a:xfrm>
            <a:off x="1759450" y="739732"/>
            <a:ext cx="1560600" cy="4341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5" name="Google Shape;225;p33"/>
          <p:cNvSpPr txBox="1">
            <a:spLocks noGrp="1"/>
          </p:cNvSpPr>
          <p:nvPr>
            <p:ph type="subTitle" idx="8"/>
          </p:nvPr>
        </p:nvSpPr>
        <p:spPr>
          <a:xfrm>
            <a:off x="1678450" y="1173843"/>
            <a:ext cx="1641600" cy="530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26" name="Google Shape;226;p33"/>
          <p:cNvSpPr txBox="1">
            <a:spLocks noGrp="1"/>
          </p:cNvSpPr>
          <p:nvPr>
            <p:ph type="title" idx="9"/>
          </p:nvPr>
        </p:nvSpPr>
        <p:spPr>
          <a:xfrm>
            <a:off x="1759450" y="3439720"/>
            <a:ext cx="1560600" cy="4341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7" name="Google Shape;227;p33"/>
          <p:cNvSpPr txBox="1">
            <a:spLocks noGrp="1"/>
          </p:cNvSpPr>
          <p:nvPr>
            <p:ph type="subTitle" idx="13"/>
          </p:nvPr>
        </p:nvSpPr>
        <p:spPr>
          <a:xfrm>
            <a:off x="1678450" y="3873668"/>
            <a:ext cx="1641600" cy="530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28" name="Google Shape;228;p33"/>
          <p:cNvSpPr txBox="1">
            <a:spLocks noGrp="1"/>
          </p:cNvSpPr>
          <p:nvPr>
            <p:ph type="title" idx="14"/>
          </p:nvPr>
        </p:nvSpPr>
        <p:spPr>
          <a:xfrm>
            <a:off x="5823950" y="739732"/>
            <a:ext cx="1560600" cy="434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9" name="Google Shape;229;p33"/>
          <p:cNvSpPr txBox="1">
            <a:spLocks noGrp="1"/>
          </p:cNvSpPr>
          <p:nvPr>
            <p:ph type="subTitle" idx="15"/>
          </p:nvPr>
        </p:nvSpPr>
        <p:spPr>
          <a:xfrm>
            <a:off x="5823950" y="1173843"/>
            <a:ext cx="1641600" cy="53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6" name="Picture 15">
            <a:extLst>
              <a:ext uri="{FF2B5EF4-FFF2-40B4-BE49-F238E27FC236}">
                <a16:creationId xmlns:a16="http://schemas.microsoft.com/office/drawing/2014/main" id="{497C2FC3-0BA4-44B5-9FD1-116448D66B1D}"/>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8566279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Five Columns" preserve="1">
  <p:cSld name="1_Title and Five Columns">
    <p:spTree>
      <p:nvGrpSpPr>
        <p:cNvPr id="1" name="Shape 230"/>
        <p:cNvGrpSpPr/>
        <p:nvPr/>
      </p:nvGrpSpPr>
      <p:grpSpPr>
        <a:xfrm>
          <a:off x="0" y="0"/>
          <a:ext cx="0" cy="0"/>
          <a:chOff x="0" y="0"/>
          <a:chExt cx="0" cy="0"/>
        </a:xfrm>
      </p:grpSpPr>
      <p:sp>
        <p:nvSpPr>
          <p:cNvPr id="231" name="Google Shape;231;p34"/>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4"/>
          <p:cNvSpPr txBox="1">
            <a:spLocks noGrp="1"/>
          </p:cNvSpPr>
          <p:nvPr>
            <p:ph type="title"/>
          </p:nvPr>
        </p:nvSpPr>
        <p:spPr>
          <a:xfrm>
            <a:off x="3771450" y="1681888"/>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33" name="Google Shape;233;p34"/>
          <p:cNvSpPr txBox="1">
            <a:spLocks noGrp="1"/>
          </p:cNvSpPr>
          <p:nvPr>
            <p:ph type="subTitle" idx="1"/>
          </p:nvPr>
        </p:nvSpPr>
        <p:spPr>
          <a:xfrm>
            <a:off x="3730950" y="2115837"/>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34" name="Google Shape;234;p34"/>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35" name="Google Shape;235;p34"/>
          <p:cNvSpPr txBox="1">
            <a:spLocks noGrp="1"/>
          </p:cNvSpPr>
          <p:nvPr>
            <p:ph type="title" idx="3"/>
          </p:nvPr>
        </p:nvSpPr>
        <p:spPr>
          <a:xfrm>
            <a:off x="5029100" y="3467113"/>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36" name="Google Shape;236;p34"/>
          <p:cNvSpPr txBox="1">
            <a:spLocks noGrp="1"/>
          </p:cNvSpPr>
          <p:nvPr>
            <p:ph type="subTitle" idx="4"/>
          </p:nvPr>
        </p:nvSpPr>
        <p:spPr>
          <a:xfrm>
            <a:off x="4988600" y="3901062"/>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37" name="Google Shape;237;p34"/>
          <p:cNvSpPr txBox="1">
            <a:spLocks noGrp="1"/>
          </p:cNvSpPr>
          <p:nvPr>
            <p:ph type="title" idx="5"/>
          </p:nvPr>
        </p:nvSpPr>
        <p:spPr>
          <a:xfrm>
            <a:off x="1718950" y="1681888"/>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38" name="Google Shape;238;p34"/>
          <p:cNvSpPr txBox="1">
            <a:spLocks noGrp="1"/>
          </p:cNvSpPr>
          <p:nvPr>
            <p:ph type="subTitle" idx="6"/>
          </p:nvPr>
        </p:nvSpPr>
        <p:spPr>
          <a:xfrm>
            <a:off x="1678450" y="2115999"/>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39" name="Google Shape;239;p34"/>
          <p:cNvSpPr txBox="1">
            <a:spLocks noGrp="1"/>
          </p:cNvSpPr>
          <p:nvPr>
            <p:ph type="title" idx="7"/>
          </p:nvPr>
        </p:nvSpPr>
        <p:spPr>
          <a:xfrm>
            <a:off x="2554300" y="3467101"/>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40" name="Google Shape;240;p34"/>
          <p:cNvSpPr txBox="1">
            <a:spLocks noGrp="1"/>
          </p:cNvSpPr>
          <p:nvPr>
            <p:ph type="subTitle" idx="8"/>
          </p:nvPr>
        </p:nvSpPr>
        <p:spPr>
          <a:xfrm>
            <a:off x="2513800" y="3901049"/>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41" name="Google Shape;241;p34"/>
          <p:cNvSpPr txBox="1">
            <a:spLocks noGrp="1"/>
          </p:cNvSpPr>
          <p:nvPr>
            <p:ph type="title" idx="9"/>
          </p:nvPr>
        </p:nvSpPr>
        <p:spPr>
          <a:xfrm>
            <a:off x="5864450" y="1681888"/>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42" name="Google Shape;242;p34"/>
          <p:cNvSpPr txBox="1">
            <a:spLocks noGrp="1"/>
          </p:cNvSpPr>
          <p:nvPr>
            <p:ph type="subTitle" idx="13"/>
          </p:nvPr>
        </p:nvSpPr>
        <p:spPr>
          <a:xfrm>
            <a:off x="5823950" y="2115999"/>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4" name="Picture 13">
            <a:extLst>
              <a:ext uri="{FF2B5EF4-FFF2-40B4-BE49-F238E27FC236}">
                <a16:creationId xmlns:a16="http://schemas.microsoft.com/office/drawing/2014/main" id="{02344715-A4F9-4804-BB0D-6B275D06470F}"/>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0659309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wo Columns" preserve="1">
  <p:cSld name="1_Title and Two Columns">
    <p:spTree>
      <p:nvGrpSpPr>
        <p:cNvPr id="1" name="Shape 243"/>
        <p:cNvGrpSpPr/>
        <p:nvPr/>
      </p:nvGrpSpPr>
      <p:grpSpPr>
        <a:xfrm>
          <a:off x="0" y="0"/>
          <a:ext cx="0" cy="0"/>
          <a:chOff x="0" y="0"/>
          <a:chExt cx="0" cy="0"/>
        </a:xfrm>
      </p:grpSpPr>
      <p:sp>
        <p:nvSpPr>
          <p:cNvPr id="244" name="Google Shape;244;p35"/>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5"/>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5"/>
          <p:cNvSpPr/>
          <p:nvPr/>
        </p:nvSpPr>
        <p:spPr>
          <a:xfrm>
            <a:off x="2043950" y="2981775"/>
            <a:ext cx="980700" cy="270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5"/>
          <p:cNvSpPr/>
          <p:nvPr/>
        </p:nvSpPr>
        <p:spPr>
          <a:xfrm>
            <a:off x="5498950" y="2981775"/>
            <a:ext cx="980700" cy="270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5"/>
          <p:cNvSpPr txBox="1">
            <a:spLocks noGrp="1"/>
          </p:cNvSpPr>
          <p:nvPr>
            <p:ph type="title"/>
          </p:nvPr>
        </p:nvSpPr>
        <p:spPr>
          <a:xfrm>
            <a:off x="2252288" y="1877600"/>
            <a:ext cx="11283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49" name="Google Shape;249;p35"/>
          <p:cNvSpPr txBox="1">
            <a:spLocks noGrp="1"/>
          </p:cNvSpPr>
          <p:nvPr>
            <p:ph type="subTitle" idx="1"/>
          </p:nvPr>
        </p:nvSpPr>
        <p:spPr>
          <a:xfrm>
            <a:off x="3380588" y="1243650"/>
            <a:ext cx="3277500" cy="952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250" name="Google Shape;250;p35"/>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51" name="Google Shape;251;p35"/>
          <p:cNvSpPr txBox="1">
            <a:spLocks noGrp="1"/>
          </p:cNvSpPr>
          <p:nvPr>
            <p:ph type="title" idx="3"/>
          </p:nvPr>
        </p:nvSpPr>
        <p:spPr>
          <a:xfrm>
            <a:off x="5714250" y="3611925"/>
            <a:ext cx="11283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52" name="Google Shape;252;p35"/>
          <p:cNvSpPr txBox="1">
            <a:spLocks noGrp="1"/>
          </p:cNvSpPr>
          <p:nvPr>
            <p:ph type="subTitle" idx="4"/>
          </p:nvPr>
        </p:nvSpPr>
        <p:spPr>
          <a:xfrm>
            <a:off x="2301450" y="3016200"/>
            <a:ext cx="3412800" cy="952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rgbClr val="FFFFFF"/>
              </a:buClr>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pic>
        <p:nvPicPr>
          <p:cNvPr id="11" name="Picture 10">
            <a:extLst>
              <a:ext uri="{FF2B5EF4-FFF2-40B4-BE49-F238E27FC236}">
                <a16:creationId xmlns:a16="http://schemas.microsoft.com/office/drawing/2014/main" id="{9B1592A8-5D4A-4E74-9DEA-3E6E62F01E0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50329311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1" preserve="1">
  <p:cSld name="1_Title and Two Columns 1">
    <p:spTree>
      <p:nvGrpSpPr>
        <p:cNvPr id="1" name="Shape 253"/>
        <p:cNvGrpSpPr/>
        <p:nvPr/>
      </p:nvGrpSpPr>
      <p:grpSpPr>
        <a:xfrm>
          <a:off x="0" y="0"/>
          <a:ext cx="0" cy="0"/>
          <a:chOff x="0" y="0"/>
          <a:chExt cx="0" cy="0"/>
        </a:xfrm>
      </p:grpSpPr>
      <p:sp>
        <p:nvSpPr>
          <p:cNvPr id="254" name="Google Shape;254;p36"/>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6"/>
          <p:cNvSpPr txBox="1">
            <a:spLocks noGrp="1"/>
          </p:cNvSpPr>
          <p:nvPr>
            <p:ph type="title"/>
          </p:nvPr>
        </p:nvSpPr>
        <p:spPr>
          <a:xfrm>
            <a:off x="1809000" y="2269250"/>
            <a:ext cx="2370300" cy="4503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56" name="Google Shape;256;p36"/>
          <p:cNvSpPr txBox="1">
            <a:spLocks noGrp="1"/>
          </p:cNvSpPr>
          <p:nvPr>
            <p:ph type="subTitle" idx="1"/>
          </p:nvPr>
        </p:nvSpPr>
        <p:spPr>
          <a:xfrm>
            <a:off x="852088" y="2719663"/>
            <a:ext cx="33273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FFFFFF"/>
              </a:buClr>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257" name="Google Shape;257;p36"/>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58" name="Google Shape;258;p36"/>
          <p:cNvSpPr txBox="1">
            <a:spLocks noGrp="1"/>
          </p:cNvSpPr>
          <p:nvPr>
            <p:ph type="title" idx="3"/>
          </p:nvPr>
        </p:nvSpPr>
        <p:spPr>
          <a:xfrm>
            <a:off x="4794825" y="2269250"/>
            <a:ext cx="2370300" cy="4503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59" name="Google Shape;259;p36"/>
          <p:cNvSpPr txBox="1">
            <a:spLocks noGrp="1"/>
          </p:cNvSpPr>
          <p:nvPr>
            <p:ph type="subTitle" idx="4"/>
          </p:nvPr>
        </p:nvSpPr>
        <p:spPr>
          <a:xfrm>
            <a:off x="4794811" y="2719663"/>
            <a:ext cx="33273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pic>
        <p:nvPicPr>
          <p:cNvPr id="8" name="Picture 7">
            <a:extLst>
              <a:ext uri="{FF2B5EF4-FFF2-40B4-BE49-F238E27FC236}">
                <a16:creationId xmlns:a16="http://schemas.microsoft.com/office/drawing/2014/main" id="{7AAB306D-7F2B-4C2F-B9FA-92369720C04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49190559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Four Columns 2" preserve="1">
  <p:cSld name="1_Title and Four Columns 2">
    <p:spTree>
      <p:nvGrpSpPr>
        <p:cNvPr id="1" name="Shape 260"/>
        <p:cNvGrpSpPr/>
        <p:nvPr/>
      </p:nvGrpSpPr>
      <p:grpSpPr>
        <a:xfrm>
          <a:off x="0" y="0"/>
          <a:ext cx="0" cy="0"/>
          <a:chOff x="0" y="0"/>
          <a:chExt cx="0" cy="0"/>
        </a:xfrm>
      </p:grpSpPr>
      <p:sp>
        <p:nvSpPr>
          <p:cNvPr id="261" name="Google Shape;261;p37"/>
          <p:cNvSpPr/>
          <p:nvPr/>
        </p:nvSpPr>
        <p:spPr>
          <a:xfrm>
            <a:off x="-3595512" y="-325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7"/>
          <p:cNvSpPr txBox="1">
            <a:spLocks noGrp="1"/>
          </p:cNvSpPr>
          <p:nvPr>
            <p:ph type="title"/>
          </p:nvPr>
        </p:nvSpPr>
        <p:spPr>
          <a:xfrm>
            <a:off x="844175" y="3170850"/>
            <a:ext cx="1641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63" name="Google Shape;263;p37"/>
          <p:cNvSpPr txBox="1">
            <a:spLocks noGrp="1"/>
          </p:cNvSpPr>
          <p:nvPr>
            <p:ph type="subTitle" idx="1"/>
          </p:nvPr>
        </p:nvSpPr>
        <p:spPr>
          <a:xfrm>
            <a:off x="844175" y="36047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64" name="Google Shape;264;p37"/>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65" name="Google Shape;265;p37"/>
          <p:cNvSpPr txBox="1">
            <a:spLocks noGrp="1"/>
          </p:cNvSpPr>
          <p:nvPr>
            <p:ph type="title" idx="3"/>
          </p:nvPr>
        </p:nvSpPr>
        <p:spPr>
          <a:xfrm>
            <a:off x="2566592" y="2637450"/>
            <a:ext cx="1641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66" name="Google Shape;266;p37"/>
          <p:cNvSpPr txBox="1">
            <a:spLocks noGrp="1"/>
          </p:cNvSpPr>
          <p:nvPr>
            <p:ph type="subTitle" idx="4"/>
          </p:nvPr>
        </p:nvSpPr>
        <p:spPr>
          <a:xfrm>
            <a:off x="2566592" y="3071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67" name="Google Shape;267;p37"/>
          <p:cNvSpPr txBox="1">
            <a:spLocks noGrp="1"/>
          </p:cNvSpPr>
          <p:nvPr>
            <p:ph type="title" idx="5"/>
          </p:nvPr>
        </p:nvSpPr>
        <p:spPr>
          <a:xfrm>
            <a:off x="4289010" y="3170850"/>
            <a:ext cx="1641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68" name="Google Shape;268;p37"/>
          <p:cNvSpPr txBox="1">
            <a:spLocks noGrp="1"/>
          </p:cNvSpPr>
          <p:nvPr>
            <p:ph type="subTitle" idx="6"/>
          </p:nvPr>
        </p:nvSpPr>
        <p:spPr>
          <a:xfrm>
            <a:off x="4289010" y="36047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69" name="Google Shape;269;p37"/>
          <p:cNvSpPr txBox="1">
            <a:spLocks noGrp="1"/>
          </p:cNvSpPr>
          <p:nvPr>
            <p:ph type="title" idx="7"/>
          </p:nvPr>
        </p:nvSpPr>
        <p:spPr>
          <a:xfrm>
            <a:off x="6011427" y="2637450"/>
            <a:ext cx="1641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70" name="Google Shape;270;p37"/>
          <p:cNvSpPr txBox="1">
            <a:spLocks noGrp="1"/>
          </p:cNvSpPr>
          <p:nvPr>
            <p:ph type="subTitle" idx="8"/>
          </p:nvPr>
        </p:nvSpPr>
        <p:spPr>
          <a:xfrm>
            <a:off x="6011427" y="3071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07ED82B7-5684-4A4E-AF17-D041D35CE15B}"/>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79629771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Four Columns 3" preserve="1">
  <p:cSld name="1_Title and Four Columns 3">
    <p:spTree>
      <p:nvGrpSpPr>
        <p:cNvPr id="1" name="Shape 271"/>
        <p:cNvGrpSpPr/>
        <p:nvPr/>
      </p:nvGrpSpPr>
      <p:grpSpPr>
        <a:xfrm>
          <a:off x="0" y="0"/>
          <a:ext cx="0" cy="0"/>
          <a:chOff x="0" y="0"/>
          <a:chExt cx="0" cy="0"/>
        </a:xfrm>
      </p:grpSpPr>
      <p:sp>
        <p:nvSpPr>
          <p:cNvPr id="272" name="Google Shape;272;p38"/>
          <p:cNvSpPr/>
          <p:nvPr/>
        </p:nvSpPr>
        <p:spPr>
          <a:xfrm>
            <a:off x="-3595512" y="-325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8"/>
          <p:cNvSpPr txBox="1">
            <a:spLocks noGrp="1"/>
          </p:cNvSpPr>
          <p:nvPr>
            <p:ph type="title"/>
          </p:nvPr>
        </p:nvSpPr>
        <p:spPr>
          <a:xfrm>
            <a:off x="2528500" y="1229083"/>
            <a:ext cx="1641600" cy="433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74" name="Google Shape;274;p38"/>
          <p:cNvSpPr txBox="1">
            <a:spLocks noGrp="1"/>
          </p:cNvSpPr>
          <p:nvPr>
            <p:ph type="subTitle" idx="1"/>
          </p:nvPr>
        </p:nvSpPr>
        <p:spPr>
          <a:xfrm>
            <a:off x="2528512" y="1663025"/>
            <a:ext cx="19551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75" name="Google Shape;275;p38"/>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76" name="Google Shape;276;p38"/>
          <p:cNvSpPr txBox="1">
            <a:spLocks noGrp="1"/>
          </p:cNvSpPr>
          <p:nvPr>
            <p:ph type="title" idx="3"/>
          </p:nvPr>
        </p:nvSpPr>
        <p:spPr>
          <a:xfrm>
            <a:off x="2528500" y="3263333"/>
            <a:ext cx="1641600" cy="433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77" name="Google Shape;277;p38"/>
          <p:cNvSpPr txBox="1">
            <a:spLocks noGrp="1"/>
          </p:cNvSpPr>
          <p:nvPr>
            <p:ph type="subTitle" idx="4"/>
          </p:nvPr>
        </p:nvSpPr>
        <p:spPr>
          <a:xfrm>
            <a:off x="2528512" y="3697275"/>
            <a:ext cx="19551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78" name="Google Shape;278;p38"/>
          <p:cNvSpPr txBox="1">
            <a:spLocks noGrp="1"/>
          </p:cNvSpPr>
          <p:nvPr>
            <p:ph type="title" idx="5"/>
          </p:nvPr>
        </p:nvSpPr>
        <p:spPr>
          <a:xfrm>
            <a:off x="4986687" y="1229083"/>
            <a:ext cx="1641600" cy="433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79" name="Google Shape;279;p38"/>
          <p:cNvSpPr txBox="1">
            <a:spLocks noGrp="1"/>
          </p:cNvSpPr>
          <p:nvPr>
            <p:ph type="subTitle" idx="6"/>
          </p:nvPr>
        </p:nvSpPr>
        <p:spPr>
          <a:xfrm>
            <a:off x="4673187" y="1663025"/>
            <a:ext cx="19551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80" name="Google Shape;280;p38"/>
          <p:cNvSpPr txBox="1">
            <a:spLocks noGrp="1"/>
          </p:cNvSpPr>
          <p:nvPr>
            <p:ph type="title" idx="7"/>
          </p:nvPr>
        </p:nvSpPr>
        <p:spPr>
          <a:xfrm>
            <a:off x="4986687" y="3263333"/>
            <a:ext cx="1641600" cy="433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81" name="Google Shape;281;p38"/>
          <p:cNvSpPr txBox="1">
            <a:spLocks noGrp="1"/>
          </p:cNvSpPr>
          <p:nvPr>
            <p:ph type="subTitle" idx="8"/>
          </p:nvPr>
        </p:nvSpPr>
        <p:spPr>
          <a:xfrm>
            <a:off x="4673187" y="3697275"/>
            <a:ext cx="19551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6ADB11AB-8F2D-47AB-B7FC-A26D90910163}"/>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8964024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Four Columns 4" preserve="1">
  <p:cSld name="1_Title and Four Columns 4">
    <p:spTree>
      <p:nvGrpSpPr>
        <p:cNvPr id="1" name="Shape 282"/>
        <p:cNvGrpSpPr/>
        <p:nvPr/>
      </p:nvGrpSpPr>
      <p:grpSpPr>
        <a:xfrm>
          <a:off x="0" y="0"/>
          <a:ext cx="0" cy="0"/>
          <a:chOff x="0" y="0"/>
          <a:chExt cx="0" cy="0"/>
        </a:xfrm>
      </p:grpSpPr>
      <p:sp>
        <p:nvSpPr>
          <p:cNvPr id="283" name="Google Shape;283;p39"/>
          <p:cNvSpPr/>
          <p:nvPr/>
        </p:nvSpPr>
        <p:spPr>
          <a:xfrm>
            <a:off x="-3595512" y="-325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9"/>
          <p:cNvSpPr txBox="1">
            <a:spLocks noGrp="1"/>
          </p:cNvSpPr>
          <p:nvPr>
            <p:ph type="title"/>
          </p:nvPr>
        </p:nvSpPr>
        <p:spPr>
          <a:xfrm>
            <a:off x="933525" y="1296950"/>
            <a:ext cx="1268700" cy="293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85" name="Google Shape;285;p39"/>
          <p:cNvSpPr txBox="1">
            <a:spLocks noGrp="1"/>
          </p:cNvSpPr>
          <p:nvPr>
            <p:ph type="subTitle" idx="1"/>
          </p:nvPr>
        </p:nvSpPr>
        <p:spPr>
          <a:xfrm>
            <a:off x="2202225" y="1127638"/>
            <a:ext cx="3123600" cy="53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86" name="Google Shape;286;p39"/>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87" name="Google Shape;287;p39"/>
          <p:cNvSpPr txBox="1">
            <a:spLocks noGrp="1"/>
          </p:cNvSpPr>
          <p:nvPr>
            <p:ph type="title" idx="3"/>
          </p:nvPr>
        </p:nvSpPr>
        <p:spPr>
          <a:xfrm>
            <a:off x="6862738" y="2278650"/>
            <a:ext cx="1268700" cy="293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88" name="Google Shape;288;p39"/>
          <p:cNvSpPr txBox="1">
            <a:spLocks noGrp="1"/>
          </p:cNvSpPr>
          <p:nvPr>
            <p:ph type="subTitle" idx="4"/>
          </p:nvPr>
        </p:nvSpPr>
        <p:spPr>
          <a:xfrm>
            <a:off x="3739150" y="2097854"/>
            <a:ext cx="3123600" cy="533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89" name="Google Shape;289;p39"/>
          <p:cNvSpPr txBox="1">
            <a:spLocks noGrp="1"/>
          </p:cNvSpPr>
          <p:nvPr>
            <p:ph type="title" idx="5"/>
          </p:nvPr>
        </p:nvSpPr>
        <p:spPr>
          <a:xfrm>
            <a:off x="933525" y="3240750"/>
            <a:ext cx="1268700" cy="293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90" name="Google Shape;290;p39"/>
          <p:cNvSpPr txBox="1">
            <a:spLocks noGrp="1"/>
          </p:cNvSpPr>
          <p:nvPr>
            <p:ph type="subTitle" idx="6"/>
          </p:nvPr>
        </p:nvSpPr>
        <p:spPr>
          <a:xfrm>
            <a:off x="2202225" y="3068071"/>
            <a:ext cx="3123600" cy="53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91" name="Google Shape;291;p39"/>
          <p:cNvSpPr txBox="1">
            <a:spLocks noGrp="1"/>
          </p:cNvSpPr>
          <p:nvPr>
            <p:ph type="title" idx="7"/>
          </p:nvPr>
        </p:nvSpPr>
        <p:spPr>
          <a:xfrm>
            <a:off x="6862738" y="4213350"/>
            <a:ext cx="1268700" cy="293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92" name="Google Shape;292;p39"/>
          <p:cNvSpPr txBox="1">
            <a:spLocks noGrp="1"/>
          </p:cNvSpPr>
          <p:nvPr>
            <p:ph type="subTitle" idx="8"/>
          </p:nvPr>
        </p:nvSpPr>
        <p:spPr>
          <a:xfrm>
            <a:off x="3739150" y="4038288"/>
            <a:ext cx="3123600" cy="533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6FD5A324-691E-468E-B973-1F55F3340412}"/>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7523522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reserve="1">
  <p:cSld name="1_Title and two columns">
    <p:spTree>
      <p:nvGrpSpPr>
        <p:cNvPr id="1" name="Shape 22"/>
        <p:cNvGrpSpPr/>
        <p:nvPr/>
      </p:nvGrpSpPr>
      <p:grpSpPr>
        <a:xfrm>
          <a:off x="0" y="0"/>
          <a:ext cx="0" cy="0"/>
          <a:chOff x="0" y="0"/>
          <a:chExt cx="0" cy="0"/>
        </a:xfrm>
      </p:grpSpPr>
      <p:sp>
        <p:nvSpPr>
          <p:cNvPr id="23" name="Google Shape;23;p5"/>
          <p:cNvSpPr/>
          <p:nvPr/>
        </p:nvSpPr>
        <p:spPr>
          <a:xfrm>
            <a:off x="4841350" y="761825"/>
            <a:ext cx="2295900" cy="2341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5"/>
          <p:cNvSpPr/>
          <p:nvPr/>
        </p:nvSpPr>
        <p:spPr>
          <a:xfrm>
            <a:off x="1386350" y="761825"/>
            <a:ext cx="2295900" cy="2341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5"/>
          <p:cNvSpPr/>
          <p:nvPr/>
        </p:nvSpPr>
        <p:spPr>
          <a:xfrm>
            <a:off x="2043950" y="2981775"/>
            <a:ext cx="980700" cy="270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5"/>
          <p:cNvSpPr/>
          <p:nvPr/>
        </p:nvSpPr>
        <p:spPr>
          <a:xfrm>
            <a:off x="5498950" y="2981775"/>
            <a:ext cx="980700" cy="270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5"/>
          <p:cNvSpPr/>
          <p:nvPr/>
        </p:nvSpPr>
        <p:spPr>
          <a:xfrm>
            <a:off x="5585350" y="-325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5"/>
          <p:cNvSpPr txBox="1">
            <a:spLocks noGrp="1"/>
          </p:cNvSpPr>
          <p:nvPr>
            <p:ph type="title"/>
          </p:nvPr>
        </p:nvSpPr>
        <p:spPr>
          <a:xfrm>
            <a:off x="1349149" y="2911450"/>
            <a:ext cx="23703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9" name="Google Shape;29;p5"/>
          <p:cNvSpPr txBox="1">
            <a:spLocks noGrp="1"/>
          </p:cNvSpPr>
          <p:nvPr>
            <p:ph type="subTitle" idx="1"/>
          </p:nvPr>
        </p:nvSpPr>
        <p:spPr>
          <a:xfrm>
            <a:off x="1029638" y="3345400"/>
            <a:ext cx="300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30" name="Google Shape;30;p5"/>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1" name="Google Shape;31;p5"/>
          <p:cNvSpPr txBox="1">
            <a:spLocks noGrp="1"/>
          </p:cNvSpPr>
          <p:nvPr>
            <p:ph type="title" idx="3"/>
          </p:nvPr>
        </p:nvSpPr>
        <p:spPr>
          <a:xfrm>
            <a:off x="4804152" y="2911450"/>
            <a:ext cx="23703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32" name="Google Shape;32;p5"/>
          <p:cNvSpPr txBox="1">
            <a:spLocks noGrp="1"/>
          </p:cNvSpPr>
          <p:nvPr>
            <p:ph type="subTitle" idx="4"/>
          </p:nvPr>
        </p:nvSpPr>
        <p:spPr>
          <a:xfrm>
            <a:off x="4484662" y="3345400"/>
            <a:ext cx="300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EDF96514-2E3B-44DA-BD32-2ECF70C3B74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42374366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Numbers and Text" preserve="1">
  <p:cSld name="1_Numbers and Text">
    <p:spTree>
      <p:nvGrpSpPr>
        <p:cNvPr id="1" name="Shape 293"/>
        <p:cNvGrpSpPr/>
        <p:nvPr/>
      </p:nvGrpSpPr>
      <p:grpSpPr>
        <a:xfrm>
          <a:off x="0" y="0"/>
          <a:ext cx="0" cy="0"/>
          <a:chOff x="0" y="0"/>
          <a:chExt cx="0" cy="0"/>
        </a:xfrm>
      </p:grpSpPr>
      <p:cxnSp>
        <p:nvCxnSpPr>
          <p:cNvPr id="294" name="Google Shape;294;p40"/>
          <p:cNvCxnSpPr/>
          <p:nvPr/>
        </p:nvCxnSpPr>
        <p:spPr>
          <a:xfrm>
            <a:off x="797850" y="1550267"/>
            <a:ext cx="6923400" cy="0"/>
          </a:xfrm>
          <a:prstGeom prst="straightConnector1">
            <a:avLst/>
          </a:prstGeom>
          <a:noFill/>
          <a:ln w="19050" cap="flat" cmpd="sng">
            <a:solidFill>
              <a:schemeClr val="accent1"/>
            </a:solidFill>
            <a:prstDash val="solid"/>
            <a:round/>
            <a:headEnd type="none" w="med" len="med"/>
            <a:tailEnd type="none" w="med" len="med"/>
          </a:ln>
        </p:spPr>
      </p:cxnSp>
      <p:cxnSp>
        <p:nvCxnSpPr>
          <p:cNvPr id="295" name="Google Shape;295;p40"/>
          <p:cNvCxnSpPr/>
          <p:nvPr/>
        </p:nvCxnSpPr>
        <p:spPr>
          <a:xfrm>
            <a:off x="797850" y="3428669"/>
            <a:ext cx="6923400" cy="0"/>
          </a:xfrm>
          <a:prstGeom prst="straightConnector1">
            <a:avLst/>
          </a:prstGeom>
          <a:noFill/>
          <a:ln w="19050" cap="flat" cmpd="sng">
            <a:solidFill>
              <a:schemeClr val="accent1"/>
            </a:solidFill>
            <a:prstDash val="solid"/>
            <a:round/>
            <a:headEnd type="none" w="med" len="med"/>
            <a:tailEnd type="none" w="med" len="med"/>
          </a:ln>
        </p:spPr>
      </p:cxnSp>
      <p:sp>
        <p:nvSpPr>
          <p:cNvPr id="296" name="Google Shape;296;p40"/>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0"/>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98" name="Google Shape;298;p40"/>
          <p:cNvSpPr txBox="1">
            <a:spLocks noGrp="1"/>
          </p:cNvSpPr>
          <p:nvPr>
            <p:ph type="title" idx="2" hasCustomPrompt="1"/>
          </p:nvPr>
        </p:nvSpPr>
        <p:spPr>
          <a:xfrm>
            <a:off x="2946000" y="1094775"/>
            <a:ext cx="2627100" cy="8853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Clr>
                <a:schemeClr val="accent1"/>
              </a:buClr>
              <a:buSzPts val="7200"/>
              <a:buNone/>
              <a:defRPr sz="7200">
                <a:solidFill>
                  <a:schemeClr val="accent1"/>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299" name="Google Shape;299;p40"/>
          <p:cNvSpPr txBox="1">
            <a:spLocks noGrp="1"/>
          </p:cNvSpPr>
          <p:nvPr>
            <p:ph type="title" idx="3" hasCustomPrompt="1"/>
          </p:nvPr>
        </p:nvSpPr>
        <p:spPr>
          <a:xfrm>
            <a:off x="1286775" y="3096175"/>
            <a:ext cx="2409600" cy="6294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00" name="Google Shape;300;p40"/>
          <p:cNvSpPr txBox="1">
            <a:spLocks noGrp="1"/>
          </p:cNvSpPr>
          <p:nvPr>
            <p:ph type="title" idx="4" hasCustomPrompt="1"/>
          </p:nvPr>
        </p:nvSpPr>
        <p:spPr>
          <a:xfrm>
            <a:off x="4822700" y="3096175"/>
            <a:ext cx="2409600" cy="6294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01" name="Google Shape;301;p40"/>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0"/>
          <p:cNvSpPr txBox="1">
            <a:spLocks noGrp="1"/>
          </p:cNvSpPr>
          <p:nvPr>
            <p:ph type="subTitle" idx="1"/>
          </p:nvPr>
        </p:nvSpPr>
        <p:spPr>
          <a:xfrm>
            <a:off x="2865300" y="1986775"/>
            <a:ext cx="27885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03" name="Google Shape;303;p40"/>
          <p:cNvSpPr txBox="1">
            <a:spLocks noGrp="1"/>
          </p:cNvSpPr>
          <p:nvPr>
            <p:ph type="subTitle" idx="5"/>
          </p:nvPr>
        </p:nvSpPr>
        <p:spPr>
          <a:xfrm>
            <a:off x="1097325" y="3757807"/>
            <a:ext cx="27885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04" name="Google Shape;304;p40"/>
          <p:cNvSpPr txBox="1">
            <a:spLocks noGrp="1"/>
          </p:cNvSpPr>
          <p:nvPr>
            <p:ph type="subTitle" idx="6"/>
          </p:nvPr>
        </p:nvSpPr>
        <p:spPr>
          <a:xfrm>
            <a:off x="4633250" y="3757807"/>
            <a:ext cx="27885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3" name="Picture 12">
            <a:extLst>
              <a:ext uri="{FF2B5EF4-FFF2-40B4-BE49-F238E27FC236}">
                <a16:creationId xmlns:a16="http://schemas.microsoft.com/office/drawing/2014/main" id="{1E763C48-7A52-4FC9-969E-DF6BEF00F82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419850343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1" preserve="1">
  <p:cSld name="1_Numbers and Text 1">
    <p:spTree>
      <p:nvGrpSpPr>
        <p:cNvPr id="1" name="Shape 305"/>
        <p:cNvGrpSpPr/>
        <p:nvPr/>
      </p:nvGrpSpPr>
      <p:grpSpPr>
        <a:xfrm>
          <a:off x="0" y="0"/>
          <a:ext cx="0" cy="0"/>
          <a:chOff x="0" y="0"/>
          <a:chExt cx="0" cy="0"/>
        </a:xfrm>
      </p:grpSpPr>
      <p:sp>
        <p:nvSpPr>
          <p:cNvPr id="306" name="Google Shape;306;p41"/>
          <p:cNvSpPr/>
          <p:nvPr/>
        </p:nvSpPr>
        <p:spPr>
          <a:xfrm>
            <a:off x="300450" y="-33996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1"/>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08" name="Google Shape;308;p41"/>
          <p:cNvSpPr txBox="1">
            <a:spLocks noGrp="1"/>
          </p:cNvSpPr>
          <p:nvPr>
            <p:ph type="title" idx="2" hasCustomPrompt="1"/>
          </p:nvPr>
        </p:nvSpPr>
        <p:spPr>
          <a:xfrm>
            <a:off x="892591" y="2057175"/>
            <a:ext cx="2210700" cy="62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7200"/>
              <a:buNone/>
              <a:defRPr sz="4800">
                <a:solidFill>
                  <a:schemeClr val="accent1"/>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09" name="Google Shape;309;p41"/>
          <p:cNvSpPr txBox="1">
            <a:spLocks noGrp="1"/>
          </p:cNvSpPr>
          <p:nvPr>
            <p:ph type="title" idx="3" hasCustomPrompt="1"/>
          </p:nvPr>
        </p:nvSpPr>
        <p:spPr>
          <a:xfrm>
            <a:off x="3466650" y="2057175"/>
            <a:ext cx="2210700" cy="62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10" name="Google Shape;310;p41"/>
          <p:cNvSpPr txBox="1">
            <a:spLocks noGrp="1"/>
          </p:cNvSpPr>
          <p:nvPr>
            <p:ph type="title" idx="4" hasCustomPrompt="1"/>
          </p:nvPr>
        </p:nvSpPr>
        <p:spPr>
          <a:xfrm>
            <a:off x="6040709" y="2057175"/>
            <a:ext cx="2210700" cy="62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11" name="Google Shape;311;p41"/>
          <p:cNvSpPr txBox="1">
            <a:spLocks noGrp="1"/>
          </p:cNvSpPr>
          <p:nvPr>
            <p:ph type="subTitle" idx="1"/>
          </p:nvPr>
        </p:nvSpPr>
        <p:spPr>
          <a:xfrm>
            <a:off x="948991" y="2805075"/>
            <a:ext cx="20979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12" name="Google Shape;312;p41"/>
          <p:cNvSpPr txBox="1">
            <a:spLocks noGrp="1"/>
          </p:cNvSpPr>
          <p:nvPr>
            <p:ph type="subTitle" idx="5"/>
          </p:nvPr>
        </p:nvSpPr>
        <p:spPr>
          <a:xfrm>
            <a:off x="3523050" y="2805075"/>
            <a:ext cx="20979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13" name="Google Shape;313;p41"/>
          <p:cNvSpPr txBox="1">
            <a:spLocks noGrp="1"/>
          </p:cNvSpPr>
          <p:nvPr>
            <p:ph type="subTitle" idx="6"/>
          </p:nvPr>
        </p:nvSpPr>
        <p:spPr>
          <a:xfrm>
            <a:off x="6097109" y="2805075"/>
            <a:ext cx="20979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0" name="Picture 9">
            <a:extLst>
              <a:ext uri="{FF2B5EF4-FFF2-40B4-BE49-F238E27FC236}">
                <a16:creationId xmlns:a16="http://schemas.microsoft.com/office/drawing/2014/main" id="{FE09D18B-C7EF-4A5B-9467-3A20955BA8B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2468978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Numbers and Text 2" preserve="1">
  <p:cSld name="1_Numbers and Text 2">
    <p:spTree>
      <p:nvGrpSpPr>
        <p:cNvPr id="1" name="Shape 314"/>
        <p:cNvGrpSpPr/>
        <p:nvPr/>
      </p:nvGrpSpPr>
      <p:grpSpPr>
        <a:xfrm>
          <a:off x="0" y="0"/>
          <a:ext cx="0" cy="0"/>
          <a:chOff x="0" y="0"/>
          <a:chExt cx="0" cy="0"/>
        </a:xfrm>
      </p:grpSpPr>
      <p:sp>
        <p:nvSpPr>
          <p:cNvPr id="315" name="Google Shape;315;p42"/>
          <p:cNvSpPr/>
          <p:nvPr/>
        </p:nvSpPr>
        <p:spPr>
          <a:xfrm>
            <a:off x="-2128537" y="-62329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2"/>
          <p:cNvSpPr/>
          <p:nvPr/>
        </p:nvSpPr>
        <p:spPr>
          <a:xfrm>
            <a:off x="425113" y="27528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2"/>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18" name="Google Shape;318;p42"/>
          <p:cNvSpPr txBox="1">
            <a:spLocks noGrp="1"/>
          </p:cNvSpPr>
          <p:nvPr>
            <p:ph type="title" idx="2" hasCustomPrompt="1"/>
          </p:nvPr>
        </p:nvSpPr>
        <p:spPr>
          <a:xfrm>
            <a:off x="3258450" y="982722"/>
            <a:ext cx="2627100" cy="885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7200"/>
              <a:buNone/>
              <a:defRPr sz="7200">
                <a:solidFill>
                  <a:schemeClr val="accent1"/>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19" name="Google Shape;319;p42"/>
          <p:cNvSpPr txBox="1">
            <a:spLocks noGrp="1"/>
          </p:cNvSpPr>
          <p:nvPr>
            <p:ph type="title" idx="3" hasCustomPrompt="1"/>
          </p:nvPr>
        </p:nvSpPr>
        <p:spPr>
          <a:xfrm>
            <a:off x="3258650" y="2722747"/>
            <a:ext cx="2627100" cy="885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7200">
                <a:solidFill>
                  <a:schemeClr val="accent1"/>
                </a:solidFill>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20" name="Google Shape;320;p42"/>
          <p:cNvSpPr txBox="1">
            <a:spLocks noGrp="1"/>
          </p:cNvSpPr>
          <p:nvPr>
            <p:ph type="subTitle" idx="1"/>
          </p:nvPr>
        </p:nvSpPr>
        <p:spPr>
          <a:xfrm>
            <a:off x="3177750" y="1874725"/>
            <a:ext cx="2788500" cy="69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21" name="Google Shape;321;p42"/>
          <p:cNvSpPr txBox="1">
            <a:spLocks noGrp="1"/>
          </p:cNvSpPr>
          <p:nvPr>
            <p:ph type="subTitle" idx="4"/>
          </p:nvPr>
        </p:nvSpPr>
        <p:spPr>
          <a:xfrm>
            <a:off x="3177750" y="3640274"/>
            <a:ext cx="2788500" cy="69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9" name="Picture 8">
            <a:extLst>
              <a:ext uri="{FF2B5EF4-FFF2-40B4-BE49-F238E27FC236}">
                <a16:creationId xmlns:a16="http://schemas.microsoft.com/office/drawing/2014/main" id="{BCC26B40-F1DF-45D7-B9D8-6046A67ABA80}"/>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7978073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ption" preserve="1">
  <p:cSld name="1_Caption">
    <p:spTree>
      <p:nvGrpSpPr>
        <p:cNvPr id="1" name="Shape 322"/>
        <p:cNvGrpSpPr/>
        <p:nvPr/>
      </p:nvGrpSpPr>
      <p:grpSpPr>
        <a:xfrm>
          <a:off x="0" y="0"/>
          <a:ext cx="0" cy="0"/>
          <a:chOff x="0" y="0"/>
          <a:chExt cx="0" cy="0"/>
        </a:xfrm>
      </p:grpSpPr>
      <p:sp>
        <p:nvSpPr>
          <p:cNvPr id="323" name="Google Shape;323;p43"/>
          <p:cNvSpPr txBox="1">
            <a:spLocks noGrp="1"/>
          </p:cNvSpPr>
          <p:nvPr>
            <p:ph type="ctrTitle"/>
          </p:nvPr>
        </p:nvSpPr>
        <p:spPr>
          <a:xfrm flipH="1">
            <a:off x="663000" y="1123325"/>
            <a:ext cx="2888400" cy="2292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400"/>
              <a:buNone/>
              <a:defRPr sz="3900">
                <a:solidFill>
                  <a:schemeClr val="lt1"/>
                </a:solidFill>
              </a:defRPr>
            </a:lvl1pPr>
            <a:lvl2pPr lvl="1" rtl="0">
              <a:spcBef>
                <a:spcPts val="0"/>
              </a:spcBef>
              <a:spcAft>
                <a:spcPts val="0"/>
              </a:spcAft>
              <a:buClr>
                <a:schemeClr val="accent4"/>
              </a:buClr>
              <a:buSzPts val="2400"/>
              <a:buNone/>
              <a:defRPr sz="2400">
                <a:solidFill>
                  <a:schemeClr val="accent4"/>
                </a:solidFill>
              </a:defRPr>
            </a:lvl2pPr>
            <a:lvl3pPr lvl="2" rtl="0">
              <a:spcBef>
                <a:spcPts val="0"/>
              </a:spcBef>
              <a:spcAft>
                <a:spcPts val="0"/>
              </a:spcAft>
              <a:buClr>
                <a:schemeClr val="accent4"/>
              </a:buClr>
              <a:buSzPts val="2400"/>
              <a:buNone/>
              <a:defRPr sz="2400">
                <a:solidFill>
                  <a:schemeClr val="accent4"/>
                </a:solidFill>
              </a:defRPr>
            </a:lvl3pPr>
            <a:lvl4pPr lvl="3" rtl="0">
              <a:spcBef>
                <a:spcPts val="0"/>
              </a:spcBef>
              <a:spcAft>
                <a:spcPts val="0"/>
              </a:spcAft>
              <a:buClr>
                <a:schemeClr val="accent4"/>
              </a:buClr>
              <a:buSzPts val="2400"/>
              <a:buNone/>
              <a:defRPr sz="2400">
                <a:solidFill>
                  <a:schemeClr val="accent4"/>
                </a:solidFill>
              </a:defRPr>
            </a:lvl4pPr>
            <a:lvl5pPr lvl="4" rtl="0">
              <a:spcBef>
                <a:spcPts val="0"/>
              </a:spcBef>
              <a:spcAft>
                <a:spcPts val="0"/>
              </a:spcAft>
              <a:buClr>
                <a:schemeClr val="accent4"/>
              </a:buClr>
              <a:buSzPts val="2400"/>
              <a:buNone/>
              <a:defRPr sz="2400">
                <a:solidFill>
                  <a:schemeClr val="accent4"/>
                </a:solidFill>
              </a:defRPr>
            </a:lvl5pPr>
            <a:lvl6pPr lvl="5" rtl="0">
              <a:spcBef>
                <a:spcPts val="0"/>
              </a:spcBef>
              <a:spcAft>
                <a:spcPts val="0"/>
              </a:spcAft>
              <a:buClr>
                <a:schemeClr val="accent4"/>
              </a:buClr>
              <a:buSzPts val="2400"/>
              <a:buNone/>
              <a:defRPr sz="2400">
                <a:solidFill>
                  <a:schemeClr val="accent4"/>
                </a:solidFill>
              </a:defRPr>
            </a:lvl6pPr>
            <a:lvl7pPr lvl="6" rtl="0">
              <a:spcBef>
                <a:spcPts val="0"/>
              </a:spcBef>
              <a:spcAft>
                <a:spcPts val="0"/>
              </a:spcAft>
              <a:buClr>
                <a:schemeClr val="accent4"/>
              </a:buClr>
              <a:buSzPts val="2400"/>
              <a:buNone/>
              <a:defRPr sz="2400">
                <a:solidFill>
                  <a:schemeClr val="accent4"/>
                </a:solidFill>
              </a:defRPr>
            </a:lvl7pPr>
            <a:lvl8pPr lvl="7" rtl="0">
              <a:spcBef>
                <a:spcPts val="0"/>
              </a:spcBef>
              <a:spcAft>
                <a:spcPts val="0"/>
              </a:spcAft>
              <a:buClr>
                <a:schemeClr val="accent4"/>
              </a:buClr>
              <a:buSzPts val="2400"/>
              <a:buNone/>
              <a:defRPr sz="2400">
                <a:solidFill>
                  <a:schemeClr val="accent4"/>
                </a:solidFill>
              </a:defRPr>
            </a:lvl8pPr>
            <a:lvl9pPr lvl="8" rtl="0">
              <a:spcBef>
                <a:spcPts val="0"/>
              </a:spcBef>
              <a:spcAft>
                <a:spcPts val="0"/>
              </a:spcAft>
              <a:buClr>
                <a:schemeClr val="accent4"/>
              </a:buClr>
              <a:buSzPts val="2400"/>
              <a:buNone/>
              <a:defRPr sz="2400">
                <a:solidFill>
                  <a:schemeClr val="accent4"/>
                </a:solidFill>
              </a:defRPr>
            </a:lvl9pPr>
          </a:lstStyle>
          <a:p>
            <a:endParaRPr/>
          </a:p>
        </p:txBody>
      </p:sp>
      <p:sp>
        <p:nvSpPr>
          <p:cNvPr id="324" name="Google Shape;324;p43"/>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3">
            <a:extLst>
              <a:ext uri="{FF2B5EF4-FFF2-40B4-BE49-F238E27FC236}">
                <a16:creationId xmlns:a16="http://schemas.microsoft.com/office/drawing/2014/main" id="{91E4DCD6-FFA3-4FB6-8345-963B22C5BB4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90455467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aption 1" preserve="1">
  <p:cSld name="1_Caption 1">
    <p:spTree>
      <p:nvGrpSpPr>
        <p:cNvPr id="1" name="Shape 325"/>
        <p:cNvGrpSpPr/>
        <p:nvPr/>
      </p:nvGrpSpPr>
      <p:grpSpPr>
        <a:xfrm>
          <a:off x="0" y="0"/>
          <a:ext cx="0" cy="0"/>
          <a:chOff x="0" y="0"/>
          <a:chExt cx="0" cy="0"/>
        </a:xfrm>
      </p:grpSpPr>
      <p:sp>
        <p:nvSpPr>
          <p:cNvPr id="326" name="Google Shape;326;p44"/>
          <p:cNvSpPr txBox="1">
            <a:spLocks noGrp="1"/>
          </p:cNvSpPr>
          <p:nvPr>
            <p:ph type="ctrTitle"/>
          </p:nvPr>
        </p:nvSpPr>
        <p:spPr>
          <a:xfrm flipH="1">
            <a:off x="1967550" y="2095375"/>
            <a:ext cx="5208900" cy="663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400"/>
              <a:buNone/>
              <a:defRPr sz="2400">
                <a:solidFill>
                  <a:schemeClr val="lt1"/>
                </a:solidFill>
              </a:defRPr>
            </a:lvl1pPr>
            <a:lvl2pPr lvl="1" rtl="0">
              <a:spcBef>
                <a:spcPts val="0"/>
              </a:spcBef>
              <a:spcAft>
                <a:spcPts val="0"/>
              </a:spcAft>
              <a:buClr>
                <a:schemeClr val="accent4"/>
              </a:buClr>
              <a:buSzPts val="2400"/>
              <a:buNone/>
              <a:defRPr sz="2400">
                <a:solidFill>
                  <a:schemeClr val="accent4"/>
                </a:solidFill>
              </a:defRPr>
            </a:lvl2pPr>
            <a:lvl3pPr lvl="2" rtl="0">
              <a:spcBef>
                <a:spcPts val="0"/>
              </a:spcBef>
              <a:spcAft>
                <a:spcPts val="0"/>
              </a:spcAft>
              <a:buClr>
                <a:schemeClr val="accent4"/>
              </a:buClr>
              <a:buSzPts val="2400"/>
              <a:buNone/>
              <a:defRPr sz="2400">
                <a:solidFill>
                  <a:schemeClr val="accent4"/>
                </a:solidFill>
              </a:defRPr>
            </a:lvl3pPr>
            <a:lvl4pPr lvl="3" rtl="0">
              <a:spcBef>
                <a:spcPts val="0"/>
              </a:spcBef>
              <a:spcAft>
                <a:spcPts val="0"/>
              </a:spcAft>
              <a:buClr>
                <a:schemeClr val="accent4"/>
              </a:buClr>
              <a:buSzPts val="2400"/>
              <a:buNone/>
              <a:defRPr sz="2400">
                <a:solidFill>
                  <a:schemeClr val="accent4"/>
                </a:solidFill>
              </a:defRPr>
            </a:lvl4pPr>
            <a:lvl5pPr lvl="4" rtl="0">
              <a:spcBef>
                <a:spcPts val="0"/>
              </a:spcBef>
              <a:spcAft>
                <a:spcPts val="0"/>
              </a:spcAft>
              <a:buClr>
                <a:schemeClr val="accent4"/>
              </a:buClr>
              <a:buSzPts val="2400"/>
              <a:buNone/>
              <a:defRPr sz="2400">
                <a:solidFill>
                  <a:schemeClr val="accent4"/>
                </a:solidFill>
              </a:defRPr>
            </a:lvl5pPr>
            <a:lvl6pPr lvl="5" rtl="0">
              <a:spcBef>
                <a:spcPts val="0"/>
              </a:spcBef>
              <a:spcAft>
                <a:spcPts val="0"/>
              </a:spcAft>
              <a:buClr>
                <a:schemeClr val="accent4"/>
              </a:buClr>
              <a:buSzPts val="2400"/>
              <a:buNone/>
              <a:defRPr sz="2400">
                <a:solidFill>
                  <a:schemeClr val="accent4"/>
                </a:solidFill>
              </a:defRPr>
            </a:lvl6pPr>
            <a:lvl7pPr lvl="6" rtl="0">
              <a:spcBef>
                <a:spcPts val="0"/>
              </a:spcBef>
              <a:spcAft>
                <a:spcPts val="0"/>
              </a:spcAft>
              <a:buClr>
                <a:schemeClr val="accent4"/>
              </a:buClr>
              <a:buSzPts val="2400"/>
              <a:buNone/>
              <a:defRPr sz="2400">
                <a:solidFill>
                  <a:schemeClr val="accent4"/>
                </a:solidFill>
              </a:defRPr>
            </a:lvl7pPr>
            <a:lvl8pPr lvl="7" rtl="0">
              <a:spcBef>
                <a:spcPts val="0"/>
              </a:spcBef>
              <a:spcAft>
                <a:spcPts val="0"/>
              </a:spcAft>
              <a:buClr>
                <a:schemeClr val="accent4"/>
              </a:buClr>
              <a:buSzPts val="2400"/>
              <a:buNone/>
              <a:defRPr sz="2400">
                <a:solidFill>
                  <a:schemeClr val="accent4"/>
                </a:solidFill>
              </a:defRPr>
            </a:lvl8pPr>
            <a:lvl9pPr lvl="8" rtl="0">
              <a:spcBef>
                <a:spcPts val="0"/>
              </a:spcBef>
              <a:spcAft>
                <a:spcPts val="0"/>
              </a:spcAft>
              <a:buClr>
                <a:schemeClr val="accent4"/>
              </a:buClr>
              <a:buSzPts val="2400"/>
              <a:buNone/>
              <a:defRPr sz="2400">
                <a:solidFill>
                  <a:schemeClr val="accent4"/>
                </a:solidFill>
              </a:defRPr>
            </a:lvl9pPr>
          </a:lstStyle>
          <a:p>
            <a:endParaRPr/>
          </a:p>
        </p:txBody>
      </p:sp>
      <p:sp>
        <p:nvSpPr>
          <p:cNvPr id="327" name="Google Shape;327;p44"/>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3">
            <a:extLst>
              <a:ext uri="{FF2B5EF4-FFF2-40B4-BE49-F238E27FC236}">
                <a16:creationId xmlns:a16="http://schemas.microsoft.com/office/drawing/2014/main" id="{D87E4C36-B58A-409E-8AA5-2C5D81F8B9E9}"/>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78718770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hree Columns 3" preserve="1">
  <p:cSld name="1_Title and Three Columns 3">
    <p:spTree>
      <p:nvGrpSpPr>
        <p:cNvPr id="1" name="Shape 328"/>
        <p:cNvGrpSpPr/>
        <p:nvPr/>
      </p:nvGrpSpPr>
      <p:grpSpPr>
        <a:xfrm>
          <a:off x="0" y="0"/>
          <a:ext cx="0" cy="0"/>
          <a:chOff x="0" y="0"/>
          <a:chExt cx="0" cy="0"/>
        </a:xfrm>
      </p:grpSpPr>
      <p:sp>
        <p:nvSpPr>
          <p:cNvPr id="329" name="Google Shape;329;p45"/>
          <p:cNvSpPr/>
          <p:nvPr/>
        </p:nvSpPr>
        <p:spPr>
          <a:xfrm>
            <a:off x="833063" y="-24840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5"/>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31" name="Google Shape;331;p45"/>
          <p:cNvSpPr txBox="1">
            <a:spLocks noGrp="1"/>
          </p:cNvSpPr>
          <p:nvPr>
            <p:ph type="title" idx="2"/>
          </p:nvPr>
        </p:nvSpPr>
        <p:spPr>
          <a:xfrm>
            <a:off x="4571050" y="1018050"/>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32" name="Google Shape;332;p45"/>
          <p:cNvSpPr txBox="1">
            <a:spLocks noGrp="1"/>
          </p:cNvSpPr>
          <p:nvPr>
            <p:ph type="subTitle" idx="1"/>
          </p:nvPr>
        </p:nvSpPr>
        <p:spPr>
          <a:xfrm>
            <a:off x="4571050" y="1375799"/>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33" name="Google Shape;333;p45"/>
          <p:cNvSpPr txBox="1">
            <a:spLocks noGrp="1"/>
          </p:cNvSpPr>
          <p:nvPr>
            <p:ph type="title" idx="3"/>
          </p:nvPr>
        </p:nvSpPr>
        <p:spPr>
          <a:xfrm>
            <a:off x="4571050" y="2159450"/>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34" name="Google Shape;334;p45"/>
          <p:cNvSpPr txBox="1">
            <a:spLocks noGrp="1"/>
          </p:cNvSpPr>
          <p:nvPr>
            <p:ph type="subTitle" idx="4"/>
          </p:nvPr>
        </p:nvSpPr>
        <p:spPr>
          <a:xfrm>
            <a:off x="4571050" y="2497124"/>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35" name="Google Shape;335;p45"/>
          <p:cNvSpPr txBox="1">
            <a:spLocks noGrp="1"/>
          </p:cNvSpPr>
          <p:nvPr>
            <p:ph type="title" idx="5"/>
          </p:nvPr>
        </p:nvSpPr>
        <p:spPr>
          <a:xfrm>
            <a:off x="4571050" y="3260701"/>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36" name="Google Shape;336;p45"/>
          <p:cNvSpPr txBox="1">
            <a:spLocks noGrp="1"/>
          </p:cNvSpPr>
          <p:nvPr>
            <p:ph type="subTitle" idx="6"/>
          </p:nvPr>
        </p:nvSpPr>
        <p:spPr>
          <a:xfrm>
            <a:off x="4571050" y="3618450"/>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0" name="Picture 9">
            <a:extLst>
              <a:ext uri="{FF2B5EF4-FFF2-40B4-BE49-F238E27FC236}">
                <a16:creationId xmlns:a16="http://schemas.microsoft.com/office/drawing/2014/main" id="{09C7372F-7587-41F6-A7C9-C60C77077C73}"/>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16360139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our Columns 7" preserve="1">
  <p:cSld name="1_Title and Four Columns 7">
    <p:spTree>
      <p:nvGrpSpPr>
        <p:cNvPr id="1" name="Shape 337"/>
        <p:cNvGrpSpPr/>
        <p:nvPr/>
      </p:nvGrpSpPr>
      <p:grpSpPr>
        <a:xfrm>
          <a:off x="0" y="0"/>
          <a:ext cx="0" cy="0"/>
          <a:chOff x="0" y="0"/>
          <a:chExt cx="0" cy="0"/>
        </a:xfrm>
      </p:grpSpPr>
      <p:sp>
        <p:nvSpPr>
          <p:cNvPr id="338" name="Google Shape;338;p46"/>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6"/>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40" name="Google Shape;340;p46"/>
          <p:cNvSpPr txBox="1">
            <a:spLocks noGrp="1"/>
          </p:cNvSpPr>
          <p:nvPr>
            <p:ph type="title" idx="2"/>
          </p:nvPr>
        </p:nvSpPr>
        <p:spPr>
          <a:xfrm>
            <a:off x="1618625" y="671350"/>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41" name="Google Shape;341;p46"/>
          <p:cNvSpPr txBox="1">
            <a:spLocks noGrp="1"/>
          </p:cNvSpPr>
          <p:nvPr>
            <p:ph type="subTitle" idx="1"/>
          </p:nvPr>
        </p:nvSpPr>
        <p:spPr>
          <a:xfrm>
            <a:off x="1618625" y="1029099"/>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42" name="Google Shape;342;p46"/>
          <p:cNvSpPr txBox="1">
            <a:spLocks noGrp="1"/>
          </p:cNvSpPr>
          <p:nvPr>
            <p:ph type="title" idx="3"/>
          </p:nvPr>
        </p:nvSpPr>
        <p:spPr>
          <a:xfrm>
            <a:off x="4861375" y="691425"/>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43" name="Google Shape;343;p46"/>
          <p:cNvSpPr txBox="1">
            <a:spLocks noGrp="1"/>
          </p:cNvSpPr>
          <p:nvPr>
            <p:ph type="subTitle" idx="4"/>
          </p:nvPr>
        </p:nvSpPr>
        <p:spPr>
          <a:xfrm>
            <a:off x="4861375" y="1029099"/>
            <a:ext cx="2594100" cy="507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160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44" name="Google Shape;344;p46"/>
          <p:cNvSpPr txBox="1">
            <a:spLocks noGrp="1"/>
          </p:cNvSpPr>
          <p:nvPr>
            <p:ph type="title" idx="5"/>
          </p:nvPr>
        </p:nvSpPr>
        <p:spPr>
          <a:xfrm>
            <a:off x="1618625" y="3682451"/>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45" name="Google Shape;345;p46"/>
          <p:cNvSpPr txBox="1">
            <a:spLocks noGrp="1"/>
          </p:cNvSpPr>
          <p:nvPr>
            <p:ph type="subTitle" idx="6"/>
          </p:nvPr>
        </p:nvSpPr>
        <p:spPr>
          <a:xfrm>
            <a:off x="1618625" y="4040200"/>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46" name="Google Shape;346;p46"/>
          <p:cNvSpPr txBox="1">
            <a:spLocks noGrp="1"/>
          </p:cNvSpPr>
          <p:nvPr>
            <p:ph type="title" idx="7"/>
          </p:nvPr>
        </p:nvSpPr>
        <p:spPr>
          <a:xfrm>
            <a:off x="4861375" y="3682451"/>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47" name="Google Shape;347;p46"/>
          <p:cNvSpPr txBox="1">
            <a:spLocks noGrp="1"/>
          </p:cNvSpPr>
          <p:nvPr>
            <p:ph type="subTitle" idx="8"/>
          </p:nvPr>
        </p:nvSpPr>
        <p:spPr>
          <a:xfrm>
            <a:off x="4861375" y="4040200"/>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4CD84B77-2FE6-4ACD-84BF-2E51B0AFE59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996970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hree Columns 2" preserve="1">
  <p:cSld name="1_Title and Three Columns 2">
    <p:spTree>
      <p:nvGrpSpPr>
        <p:cNvPr id="1" name="Shape 348"/>
        <p:cNvGrpSpPr/>
        <p:nvPr/>
      </p:nvGrpSpPr>
      <p:grpSpPr>
        <a:xfrm>
          <a:off x="0" y="0"/>
          <a:ext cx="0" cy="0"/>
          <a:chOff x="0" y="0"/>
          <a:chExt cx="0" cy="0"/>
        </a:xfrm>
      </p:grpSpPr>
      <p:sp>
        <p:nvSpPr>
          <p:cNvPr id="349" name="Google Shape;349;p47"/>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7"/>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7"/>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52" name="Google Shape;352;p47"/>
          <p:cNvSpPr txBox="1">
            <a:spLocks noGrp="1"/>
          </p:cNvSpPr>
          <p:nvPr>
            <p:ph type="title" idx="2"/>
          </p:nvPr>
        </p:nvSpPr>
        <p:spPr>
          <a:xfrm>
            <a:off x="1574525" y="930425"/>
            <a:ext cx="9402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53" name="Google Shape;353;p47"/>
          <p:cNvSpPr txBox="1">
            <a:spLocks noGrp="1"/>
          </p:cNvSpPr>
          <p:nvPr>
            <p:ph type="subTitle" idx="1"/>
          </p:nvPr>
        </p:nvSpPr>
        <p:spPr>
          <a:xfrm>
            <a:off x="1574525" y="1288175"/>
            <a:ext cx="23418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54" name="Google Shape;354;p47"/>
          <p:cNvSpPr txBox="1">
            <a:spLocks noGrp="1"/>
          </p:cNvSpPr>
          <p:nvPr>
            <p:ph type="title" idx="3"/>
          </p:nvPr>
        </p:nvSpPr>
        <p:spPr>
          <a:xfrm>
            <a:off x="3794950" y="2139387"/>
            <a:ext cx="9402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55" name="Google Shape;355;p47"/>
          <p:cNvSpPr txBox="1">
            <a:spLocks noGrp="1"/>
          </p:cNvSpPr>
          <p:nvPr>
            <p:ph type="subTitle" idx="4"/>
          </p:nvPr>
        </p:nvSpPr>
        <p:spPr>
          <a:xfrm>
            <a:off x="3798850" y="2497263"/>
            <a:ext cx="2341800" cy="507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160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56" name="Google Shape;356;p47"/>
          <p:cNvSpPr txBox="1">
            <a:spLocks noGrp="1"/>
          </p:cNvSpPr>
          <p:nvPr>
            <p:ph type="title" idx="5"/>
          </p:nvPr>
        </p:nvSpPr>
        <p:spPr>
          <a:xfrm>
            <a:off x="5886425" y="3353825"/>
            <a:ext cx="9402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57" name="Google Shape;357;p47"/>
          <p:cNvSpPr txBox="1">
            <a:spLocks noGrp="1"/>
          </p:cNvSpPr>
          <p:nvPr>
            <p:ph type="subTitle" idx="6"/>
          </p:nvPr>
        </p:nvSpPr>
        <p:spPr>
          <a:xfrm>
            <a:off x="5886425" y="3711575"/>
            <a:ext cx="23418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1" name="Picture 10">
            <a:extLst>
              <a:ext uri="{FF2B5EF4-FFF2-40B4-BE49-F238E27FC236}">
                <a16:creationId xmlns:a16="http://schemas.microsoft.com/office/drawing/2014/main" id="{37CB30F9-D17D-45DE-95FA-9881835B240C}"/>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713054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One Column Text" preserve="1">
  <p:cSld name="1_One Column Text">
    <p:spTree>
      <p:nvGrpSpPr>
        <p:cNvPr id="1" name="Shape 358"/>
        <p:cNvGrpSpPr/>
        <p:nvPr/>
      </p:nvGrpSpPr>
      <p:grpSpPr>
        <a:xfrm>
          <a:off x="0" y="0"/>
          <a:ext cx="0" cy="0"/>
          <a:chOff x="0" y="0"/>
          <a:chExt cx="0" cy="0"/>
        </a:xfrm>
      </p:grpSpPr>
      <p:sp>
        <p:nvSpPr>
          <p:cNvPr id="359" name="Google Shape;359;p48"/>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8"/>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61" name="Google Shape;361;p48"/>
          <p:cNvSpPr txBox="1">
            <a:spLocks noGrp="1"/>
          </p:cNvSpPr>
          <p:nvPr>
            <p:ph type="body" idx="1"/>
          </p:nvPr>
        </p:nvSpPr>
        <p:spPr>
          <a:xfrm>
            <a:off x="711725" y="3696825"/>
            <a:ext cx="7414200" cy="7596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chemeClr val="accent1"/>
              </a:buClr>
              <a:buSzPts val="1100"/>
              <a:buFont typeface="Roboto"/>
              <a:buChar char="●"/>
              <a:defRPr sz="1100">
                <a:solidFill>
                  <a:srgbClr val="FFFFFF"/>
                </a:solidFill>
                <a:latin typeface="Roboto"/>
                <a:ea typeface="Roboto"/>
                <a:cs typeface="Roboto"/>
                <a:sym typeface="Roboto"/>
              </a:defRPr>
            </a:lvl1pPr>
            <a:lvl2pPr marL="914400" lvl="1"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2pPr>
            <a:lvl3pPr marL="1371600" lvl="2"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3pPr>
            <a:lvl4pPr marL="1828800" lvl="3"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4pPr>
            <a:lvl5pPr marL="2286000" lvl="4"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5pPr>
            <a:lvl6pPr marL="2743200" lvl="5"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6pPr>
            <a:lvl7pPr marL="3200400" lvl="6"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7pPr>
            <a:lvl8pPr marL="3657600" lvl="7"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8pPr>
            <a:lvl9pPr marL="4114800" lvl="8" indent="-298450" rtl="0">
              <a:lnSpc>
                <a:spcPct val="115000"/>
              </a:lnSpc>
              <a:spcBef>
                <a:spcPts val="1600"/>
              </a:spcBef>
              <a:spcAft>
                <a:spcPts val="1600"/>
              </a:spcAft>
              <a:buSzPts val="1100"/>
              <a:buFont typeface="Roboto"/>
              <a:buChar char="■"/>
              <a:defRPr sz="1100">
                <a:solidFill>
                  <a:srgbClr val="FFFFFF"/>
                </a:solidFill>
                <a:latin typeface="Roboto"/>
                <a:ea typeface="Roboto"/>
                <a:cs typeface="Roboto"/>
                <a:sym typeface="Roboto"/>
              </a:defRPr>
            </a:lvl9pPr>
          </a:lstStyle>
          <a:p>
            <a:endParaRPr/>
          </a:p>
        </p:txBody>
      </p:sp>
      <p:pic>
        <p:nvPicPr>
          <p:cNvPr id="5" name="Picture 4">
            <a:extLst>
              <a:ext uri="{FF2B5EF4-FFF2-40B4-BE49-F238E27FC236}">
                <a16:creationId xmlns:a16="http://schemas.microsoft.com/office/drawing/2014/main" id="{3AA8D051-6AC0-478D-8E10-2E84DD0472A9}"/>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19337169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One Column Text 1" preserve="1">
  <p:cSld name="1_One Column Text 1">
    <p:spTree>
      <p:nvGrpSpPr>
        <p:cNvPr id="1" name="Shape 362"/>
        <p:cNvGrpSpPr/>
        <p:nvPr/>
      </p:nvGrpSpPr>
      <p:grpSpPr>
        <a:xfrm>
          <a:off x="0" y="0"/>
          <a:ext cx="0" cy="0"/>
          <a:chOff x="0" y="0"/>
          <a:chExt cx="0" cy="0"/>
        </a:xfrm>
      </p:grpSpPr>
      <p:sp>
        <p:nvSpPr>
          <p:cNvPr id="363" name="Google Shape;363;p49"/>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9"/>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65" name="Google Shape;365;p49"/>
          <p:cNvSpPr txBox="1">
            <a:spLocks noGrp="1"/>
          </p:cNvSpPr>
          <p:nvPr>
            <p:ph type="body" idx="1"/>
          </p:nvPr>
        </p:nvSpPr>
        <p:spPr>
          <a:xfrm>
            <a:off x="854675" y="1817975"/>
            <a:ext cx="3067500" cy="13539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chemeClr val="accent1"/>
              </a:buClr>
              <a:buSzPts val="1100"/>
              <a:buFont typeface="Roboto"/>
              <a:buChar char="●"/>
              <a:defRPr sz="1100">
                <a:solidFill>
                  <a:srgbClr val="FFFFFF"/>
                </a:solidFill>
                <a:latin typeface="Roboto"/>
                <a:ea typeface="Roboto"/>
                <a:cs typeface="Roboto"/>
                <a:sym typeface="Roboto"/>
              </a:defRPr>
            </a:lvl1pPr>
            <a:lvl2pPr marL="914400" lvl="1"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2pPr>
            <a:lvl3pPr marL="1371600" lvl="2"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3pPr>
            <a:lvl4pPr marL="1828800" lvl="3"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4pPr>
            <a:lvl5pPr marL="2286000" lvl="4"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5pPr>
            <a:lvl6pPr marL="2743200" lvl="5"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6pPr>
            <a:lvl7pPr marL="3200400" lvl="6"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7pPr>
            <a:lvl8pPr marL="3657600" lvl="7"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8pPr>
            <a:lvl9pPr marL="4114800" lvl="8" indent="-298450" rtl="0">
              <a:lnSpc>
                <a:spcPct val="115000"/>
              </a:lnSpc>
              <a:spcBef>
                <a:spcPts val="1600"/>
              </a:spcBef>
              <a:spcAft>
                <a:spcPts val="1600"/>
              </a:spcAft>
              <a:buSzPts val="1100"/>
              <a:buFont typeface="Roboto"/>
              <a:buChar char="■"/>
              <a:defRPr sz="1100">
                <a:solidFill>
                  <a:srgbClr val="FFFFFF"/>
                </a:solidFill>
                <a:latin typeface="Roboto"/>
                <a:ea typeface="Roboto"/>
                <a:cs typeface="Roboto"/>
                <a:sym typeface="Roboto"/>
              </a:defRPr>
            </a:lvl9pPr>
          </a:lstStyle>
          <a:p>
            <a:endParaRPr/>
          </a:p>
        </p:txBody>
      </p:sp>
      <p:pic>
        <p:nvPicPr>
          <p:cNvPr id="5" name="Picture 4">
            <a:extLst>
              <a:ext uri="{FF2B5EF4-FFF2-40B4-BE49-F238E27FC236}">
                <a16:creationId xmlns:a16="http://schemas.microsoft.com/office/drawing/2014/main" id="{6669B4D2-B772-467C-9983-76996DFC4767}"/>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41744664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reserve="1">
  <p:cSld name="1_Title only">
    <p:spTree>
      <p:nvGrpSpPr>
        <p:cNvPr id="1" name="Shape 33"/>
        <p:cNvGrpSpPr/>
        <p:nvPr/>
      </p:nvGrpSpPr>
      <p:grpSpPr>
        <a:xfrm>
          <a:off x="0" y="0"/>
          <a:ext cx="0" cy="0"/>
          <a:chOff x="0" y="0"/>
          <a:chExt cx="0" cy="0"/>
        </a:xfrm>
      </p:grpSpPr>
      <p:sp>
        <p:nvSpPr>
          <p:cNvPr id="34" name="Google Shape;34;p6"/>
          <p:cNvSpPr/>
          <p:nvPr/>
        </p:nvSpPr>
        <p:spPr>
          <a:xfrm>
            <a:off x="-2128537" y="-62329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6"/>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6" name="Google Shape;36;p6"/>
          <p:cNvSpPr/>
          <p:nvPr/>
        </p:nvSpPr>
        <p:spPr>
          <a:xfrm>
            <a:off x="425113" y="27528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a:extLst>
              <a:ext uri="{FF2B5EF4-FFF2-40B4-BE49-F238E27FC236}">
                <a16:creationId xmlns:a16="http://schemas.microsoft.com/office/drawing/2014/main" id="{CCF79C59-29A8-4BE0-A8D3-393AE9AB2D55}"/>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58586252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hanks" preserve="1">
  <p:cSld name="1_Thanks">
    <p:spTree>
      <p:nvGrpSpPr>
        <p:cNvPr id="1" name="Shape 371"/>
        <p:cNvGrpSpPr/>
        <p:nvPr/>
      </p:nvGrpSpPr>
      <p:grpSpPr>
        <a:xfrm>
          <a:off x="0" y="0"/>
          <a:ext cx="0" cy="0"/>
          <a:chOff x="0" y="0"/>
          <a:chExt cx="0" cy="0"/>
        </a:xfrm>
      </p:grpSpPr>
      <p:sp>
        <p:nvSpPr>
          <p:cNvPr id="372" name="Google Shape;372;p51"/>
          <p:cNvSpPr/>
          <p:nvPr/>
        </p:nvSpPr>
        <p:spPr>
          <a:xfrm>
            <a:off x="425113" y="27528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1"/>
          <p:cNvSpPr txBox="1">
            <a:spLocks noGrp="1"/>
          </p:cNvSpPr>
          <p:nvPr>
            <p:ph type="subTitle" idx="1"/>
          </p:nvPr>
        </p:nvSpPr>
        <p:spPr>
          <a:xfrm>
            <a:off x="1779033" y="3660351"/>
            <a:ext cx="2595300" cy="690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Font typeface="Roboto"/>
              <a:buNone/>
              <a:defRPr sz="1100">
                <a:latin typeface="Roboto"/>
                <a:ea typeface="Roboto"/>
                <a:cs typeface="Roboto"/>
                <a:sym typeface="Roboto"/>
              </a:defRPr>
            </a:lvl1pPr>
            <a:lvl2pPr lvl="1"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2pPr>
            <a:lvl3pPr lvl="2"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3pPr>
            <a:lvl4pPr lvl="3"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4pPr>
            <a:lvl5pPr lvl="4"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5pPr>
            <a:lvl6pPr lvl="5"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6pPr>
            <a:lvl7pPr lvl="6"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7pPr>
            <a:lvl8pPr lvl="7"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8pPr>
            <a:lvl9pPr lvl="8"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9pPr>
          </a:lstStyle>
          <a:p>
            <a:endParaRPr/>
          </a:p>
        </p:txBody>
      </p:sp>
      <p:sp>
        <p:nvSpPr>
          <p:cNvPr id="375" name="Google Shape;375;p51"/>
          <p:cNvSpPr txBox="1">
            <a:spLocks noGrp="1"/>
          </p:cNvSpPr>
          <p:nvPr>
            <p:ph type="title"/>
          </p:nvPr>
        </p:nvSpPr>
        <p:spPr>
          <a:xfrm>
            <a:off x="3212700" y="2176598"/>
            <a:ext cx="2718600" cy="29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4800"/>
              <a:buNone/>
              <a:defRPr sz="4800">
                <a:solidFill>
                  <a:schemeClr val="accen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pic>
        <p:nvPicPr>
          <p:cNvPr id="6" name="Picture 5">
            <a:extLst>
              <a:ext uri="{FF2B5EF4-FFF2-40B4-BE49-F238E27FC236}">
                <a16:creationId xmlns:a16="http://schemas.microsoft.com/office/drawing/2014/main" id="{D432FC2F-4B64-4A53-A0E0-5AFD481AD882}"/>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53975790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slide" type="blank" preserve="1">
  <p:cSld name="1_Blank slide">
    <p:spTree>
      <p:nvGrpSpPr>
        <p:cNvPr id="1" name="Shape 379"/>
        <p:cNvGrpSpPr/>
        <p:nvPr/>
      </p:nvGrpSpPr>
      <p:grpSpPr>
        <a:xfrm>
          <a:off x="0" y="0"/>
          <a:ext cx="0" cy="0"/>
          <a:chOff x="0" y="0"/>
          <a:chExt cx="0" cy="0"/>
        </a:xfrm>
      </p:grpSpPr>
    </p:spTree>
    <p:extLst>
      <p:ext uri="{BB962C8B-B14F-4D97-AF65-F5344CB8AC3E}">
        <p14:creationId xmlns:p14="http://schemas.microsoft.com/office/powerpoint/2010/main" val="306731472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reserve="1">
  <p:cSld name="1_One column text">
    <p:spTree>
      <p:nvGrpSpPr>
        <p:cNvPr id="1" name="Shape 37"/>
        <p:cNvGrpSpPr/>
        <p:nvPr/>
      </p:nvGrpSpPr>
      <p:grpSpPr>
        <a:xfrm>
          <a:off x="0" y="0"/>
          <a:ext cx="0" cy="0"/>
          <a:chOff x="0" y="0"/>
          <a:chExt cx="0" cy="0"/>
        </a:xfrm>
      </p:grpSpPr>
      <p:sp>
        <p:nvSpPr>
          <p:cNvPr id="38" name="Google Shape;38;p7"/>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7"/>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40" name="Google Shape;40;p7"/>
          <p:cNvSpPr txBox="1">
            <a:spLocks noGrp="1"/>
          </p:cNvSpPr>
          <p:nvPr>
            <p:ph type="body" idx="1"/>
          </p:nvPr>
        </p:nvSpPr>
        <p:spPr>
          <a:xfrm>
            <a:off x="4154625" y="1724850"/>
            <a:ext cx="3336900" cy="16938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FFFFFF"/>
              </a:buClr>
              <a:buSzPts val="1100"/>
              <a:buFont typeface="Roboto"/>
              <a:buChar char="●"/>
              <a:defRPr sz="1100">
                <a:solidFill>
                  <a:srgbClr val="FFFFFF"/>
                </a:solidFill>
                <a:latin typeface="Roboto"/>
                <a:ea typeface="Roboto"/>
                <a:cs typeface="Roboto"/>
                <a:sym typeface="Roboto"/>
              </a:defRPr>
            </a:lvl1pPr>
            <a:lvl2pPr marL="914400" lvl="1"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2pPr>
            <a:lvl3pPr marL="1371600" lvl="2"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3pPr>
            <a:lvl4pPr marL="1828800" lvl="3"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4pPr>
            <a:lvl5pPr marL="2286000" lvl="4"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5pPr>
            <a:lvl6pPr marL="2743200" lvl="5"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6pPr>
            <a:lvl7pPr marL="3200400" lvl="6"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7pPr>
            <a:lvl8pPr marL="3657600" lvl="7"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8pPr>
            <a:lvl9pPr marL="4114800" lvl="8" indent="-298450" rtl="0">
              <a:lnSpc>
                <a:spcPct val="115000"/>
              </a:lnSpc>
              <a:spcBef>
                <a:spcPts val="1600"/>
              </a:spcBef>
              <a:spcAft>
                <a:spcPts val="1600"/>
              </a:spcAft>
              <a:buClr>
                <a:srgbClr val="FFFFFF"/>
              </a:buClr>
              <a:buSzPts val="1100"/>
              <a:buFont typeface="Roboto"/>
              <a:buChar char="■"/>
              <a:defRPr sz="1100">
                <a:solidFill>
                  <a:srgbClr val="FFFFFF"/>
                </a:solidFill>
                <a:latin typeface="Roboto"/>
                <a:ea typeface="Roboto"/>
                <a:cs typeface="Roboto"/>
                <a:sym typeface="Roboto"/>
              </a:defRPr>
            </a:lvl9pPr>
          </a:lstStyle>
          <a:p>
            <a:endParaRPr/>
          </a:p>
        </p:txBody>
      </p:sp>
      <p:pic>
        <p:nvPicPr>
          <p:cNvPr id="5" name="Picture 4">
            <a:extLst>
              <a:ext uri="{FF2B5EF4-FFF2-40B4-BE49-F238E27FC236}">
                <a16:creationId xmlns:a16="http://schemas.microsoft.com/office/drawing/2014/main" id="{EE213D76-6EB2-46BA-8697-A13E4CA57F95}"/>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44380400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reserve="1">
  <p:cSld name="1_Main point">
    <p:spTree>
      <p:nvGrpSpPr>
        <p:cNvPr id="1" name="Shape 41"/>
        <p:cNvGrpSpPr/>
        <p:nvPr/>
      </p:nvGrpSpPr>
      <p:grpSpPr>
        <a:xfrm>
          <a:off x="0" y="0"/>
          <a:ext cx="0" cy="0"/>
          <a:chOff x="0" y="0"/>
          <a:chExt cx="0" cy="0"/>
        </a:xfrm>
      </p:grpSpPr>
      <p:sp>
        <p:nvSpPr>
          <p:cNvPr id="42" name="Google Shape;42;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pic>
        <p:nvPicPr>
          <p:cNvPr id="3" name="Picture 2">
            <a:extLst>
              <a:ext uri="{FF2B5EF4-FFF2-40B4-BE49-F238E27FC236}">
                <a16:creationId xmlns:a16="http://schemas.microsoft.com/office/drawing/2014/main" id="{975CB1B1-BA28-4AF5-B7FD-403877A4C06A}"/>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7814169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reserve="1">
  <p:cSld name="1_Section title and description">
    <p:spTree>
      <p:nvGrpSpPr>
        <p:cNvPr id="1" name="Shape 43"/>
        <p:cNvGrpSpPr/>
        <p:nvPr/>
      </p:nvGrpSpPr>
      <p:grpSpPr>
        <a:xfrm>
          <a:off x="0" y="0"/>
          <a:ext cx="0" cy="0"/>
          <a:chOff x="0" y="0"/>
          <a:chExt cx="0" cy="0"/>
        </a:xfrm>
      </p:grpSpPr>
      <p:sp>
        <p:nvSpPr>
          <p:cNvPr id="44" name="Google Shape;44;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46" name="Google Shape;46;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47" name="Google Shape;47;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pic>
        <p:nvPicPr>
          <p:cNvPr id="6" name="Picture 5">
            <a:extLst>
              <a:ext uri="{FF2B5EF4-FFF2-40B4-BE49-F238E27FC236}">
                <a16:creationId xmlns:a16="http://schemas.microsoft.com/office/drawing/2014/main" id="{3EE3F411-B9BA-4498-B753-D08541D7B68A}"/>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8478689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White Background">
    <p:bg>
      <p:bgRef idx="1001">
        <a:schemeClr val="bg1"/>
      </p:bgRef>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C33A1FF-6806-4F36-B03C-2286E832F5A6}"/>
              </a:ext>
            </a:extLst>
          </p:cNvPr>
          <p:cNvPicPr>
            <a:picLocks noChangeAspect="1"/>
          </p:cNvPicPr>
          <p:nvPr userDrawn="1"/>
        </p:nvPicPr>
        <p:blipFill>
          <a:blip r:embed="rId2"/>
          <a:stretch>
            <a:fillRect/>
          </a:stretch>
        </p:blipFill>
        <p:spPr>
          <a:xfrm>
            <a:off x="7701299" y="4637010"/>
            <a:ext cx="1270960" cy="396519"/>
          </a:xfrm>
          <a:prstGeom prst="rect">
            <a:avLst/>
          </a:prstGeom>
        </p:spPr>
      </p:pic>
    </p:spTree>
    <p:extLst>
      <p:ext uri="{BB962C8B-B14F-4D97-AF65-F5344CB8AC3E}">
        <p14:creationId xmlns:p14="http://schemas.microsoft.com/office/powerpoint/2010/main" val="4293285849"/>
      </p:ext>
    </p:extLst>
  </p:cSld>
  <p:clrMapOvr>
    <a:overrideClrMapping bg1="lt1" tx1="dk1" bg2="lt2" tx2="dk2" accent1="accent1" accent2="accent2" accent3="accent3" accent4="accent4" accent5="accent5" accent6="accent6" hlink="hlink" folHlink="folHlink"/>
  </p:clrMapOvr>
  <p:transition spd="med">
    <p:fade thruBlk="1"/>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2.xml"/><Relationship Id="rId1"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1pPr>
            <a:lvl2pPr lvl="1">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2pPr>
            <a:lvl3pPr lvl="2">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3pPr>
            <a:lvl4pPr lvl="3">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4pPr>
            <a:lvl5pPr lvl="4">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5pPr>
            <a:lvl6pPr lvl="5">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6pPr>
            <a:lvl7pPr lvl="6">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7pPr>
            <a:lvl8pPr lvl="7">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8pPr>
            <a:lvl9pPr lvl="8">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1"/>
              </a:buClr>
              <a:buSzPts val="1800"/>
              <a:buFont typeface="Roboto Light"/>
              <a:buChar char="●"/>
              <a:defRPr sz="1800">
                <a:solidFill>
                  <a:schemeClr val="lt1"/>
                </a:solidFill>
                <a:latin typeface="Roboto Light"/>
                <a:ea typeface="Roboto Light"/>
                <a:cs typeface="Roboto Light"/>
                <a:sym typeface="Roboto Light"/>
              </a:defRPr>
            </a:lvl1pPr>
            <a:lvl2pPr marL="914400" lvl="1"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2pPr>
            <a:lvl3pPr marL="1371600" lvl="2"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3pPr>
            <a:lvl4pPr marL="1828800" lvl="3"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4pPr>
            <a:lvl5pPr marL="2286000" lvl="4"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5pPr>
            <a:lvl6pPr marL="2743200" lvl="5"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6pPr>
            <a:lvl7pPr marL="3200400" lvl="6"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7pPr>
            <a:lvl8pPr marL="3657600" lvl="7"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8pPr>
            <a:lvl9pPr marL="4114800" lvl="8" indent="-317500">
              <a:lnSpc>
                <a:spcPct val="115000"/>
              </a:lnSpc>
              <a:spcBef>
                <a:spcPts val="1600"/>
              </a:spcBef>
              <a:spcAft>
                <a:spcPts val="1600"/>
              </a:spcAft>
              <a:buClr>
                <a:schemeClr val="lt1"/>
              </a:buClr>
              <a:buSzPts val="1400"/>
              <a:buFont typeface="Roboto Light"/>
              <a:buChar char="■"/>
              <a:defRPr>
                <a:solidFill>
                  <a:schemeClr val="lt1"/>
                </a:solidFill>
                <a:latin typeface="Roboto Light"/>
                <a:ea typeface="Roboto Light"/>
                <a:cs typeface="Roboto Light"/>
                <a:sym typeface="Roboto Light"/>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702" r:id="rId2"/>
    <p:sldLayoutId id="2147483703" r:id="rId3"/>
    <p:sldLayoutId id="2147483704" r:id="rId4"/>
    <p:sldLayoutId id="2147483705" r:id="rId5"/>
    <p:sldLayoutId id="2147483706" r:id="rId6"/>
    <p:sldLayoutId id="2147483710" r:id="rId7"/>
    <p:sldLayoutId id="2147483711" r:id="rId8"/>
    <p:sldLayoutId id="2147483751" r:id="rId9"/>
    <p:sldLayoutId id="2147483707" r:id="rId10"/>
    <p:sldLayoutId id="2147483712" r:id="rId11"/>
    <p:sldLayoutId id="2147483713" r:id="rId12"/>
    <p:sldLayoutId id="2147483708" r:id="rId13"/>
    <p:sldLayoutId id="2147483709" r:id="rId14"/>
    <p:sldLayoutId id="2147483714" r:id="rId15"/>
    <p:sldLayoutId id="2147483715" r:id="rId16"/>
    <p:sldLayoutId id="2147483716" r:id="rId17"/>
    <p:sldLayoutId id="2147483717" r:id="rId18"/>
    <p:sldLayoutId id="2147483718" r:id="rId19"/>
    <p:sldLayoutId id="2147483719" r:id="rId20"/>
    <p:sldLayoutId id="2147483720" r:id="rId21"/>
    <p:sldLayoutId id="2147483721" r:id="rId22"/>
    <p:sldLayoutId id="2147483722" r:id="rId23"/>
    <p:sldLayoutId id="2147483723" r:id="rId24"/>
    <p:sldLayoutId id="2147483724" r:id="rId25"/>
    <p:sldLayoutId id="2147483725" r:id="rId26"/>
    <p:sldLayoutId id="2147483726" r:id="rId27"/>
    <p:sldLayoutId id="2147483727" r:id="rId28"/>
    <p:sldLayoutId id="2147483728" r:id="rId29"/>
    <p:sldLayoutId id="2147483729" r:id="rId30"/>
    <p:sldLayoutId id="2147483730" r:id="rId31"/>
    <p:sldLayoutId id="2147483731" r:id="rId32"/>
    <p:sldLayoutId id="2147483732" r:id="rId33"/>
    <p:sldLayoutId id="2147483733" r:id="rId34"/>
    <p:sldLayoutId id="2147483734" r:id="rId35"/>
    <p:sldLayoutId id="2147483735" r:id="rId36"/>
    <p:sldLayoutId id="2147483736" r:id="rId37"/>
    <p:sldLayoutId id="2147483737" r:id="rId38"/>
    <p:sldLayoutId id="2147483738" r:id="rId39"/>
    <p:sldLayoutId id="2147483739" r:id="rId40"/>
    <p:sldLayoutId id="2147483740" r:id="rId41"/>
    <p:sldLayoutId id="2147483741" r:id="rId42"/>
    <p:sldLayoutId id="2147483742" r:id="rId43"/>
    <p:sldLayoutId id="2147483743" r:id="rId44"/>
    <p:sldLayoutId id="2147483744" r:id="rId45"/>
    <p:sldLayoutId id="2147483745" r:id="rId46"/>
    <p:sldLayoutId id="2147483746" r:id="rId47"/>
    <p:sldLayoutId id="2147483747" r:id="rId48"/>
    <p:sldLayoutId id="2147483748" r:id="rId49"/>
    <p:sldLayoutId id="2147483749" r:id="rId50"/>
  </p:sldLayoutIdLst>
  <p:transition spd="med">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07055"/>
        </a:solidFill>
        <a:effectLst/>
      </p:bgPr>
    </p:bg>
    <p:spTree>
      <p:nvGrpSpPr>
        <p:cNvPr id="1" name="Shape 376"/>
        <p:cNvGrpSpPr/>
        <p:nvPr/>
      </p:nvGrpSpPr>
      <p:grpSpPr>
        <a:xfrm>
          <a:off x="0" y="0"/>
          <a:ext cx="0" cy="0"/>
          <a:chOff x="0" y="0"/>
          <a:chExt cx="0" cy="0"/>
        </a:xfrm>
      </p:grpSpPr>
      <p:sp>
        <p:nvSpPr>
          <p:cNvPr id="377" name="Google Shape;377;p5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dirty="0"/>
          </a:p>
        </p:txBody>
      </p:sp>
      <p:sp>
        <p:nvSpPr>
          <p:cNvPr id="378" name="Google Shape;378;p5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r>
              <a:rPr lang="en-US" dirty="0" err="1"/>
              <a:t>hgkjghjk</a:t>
            </a:r>
            <a:endParaRPr dirty="0"/>
          </a:p>
        </p:txBody>
      </p:sp>
      <p:pic>
        <p:nvPicPr>
          <p:cNvPr id="4" name="Picture 3">
            <a:extLst>
              <a:ext uri="{FF2B5EF4-FFF2-40B4-BE49-F238E27FC236}">
                <a16:creationId xmlns:a16="http://schemas.microsoft.com/office/drawing/2014/main" id="{6FE2FDA5-6EA4-43A2-B03C-9C8B31883FFC}"/>
              </a:ext>
            </a:extLst>
          </p:cNvPr>
          <p:cNvPicPr>
            <a:picLocks noChangeAspect="1"/>
          </p:cNvPicPr>
          <p:nvPr userDrawn="1"/>
        </p:nvPicPr>
        <p:blipFill>
          <a:blip r:embed="rId3"/>
          <a:stretch>
            <a:fillRect/>
          </a:stretch>
        </p:blipFill>
        <p:spPr>
          <a:xfrm>
            <a:off x="7688189" y="4630232"/>
            <a:ext cx="1293221" cy="403464"/>
          </a:xfrm>
          <a:prstGeom prst="rect">
            <a:avLst/>
          </a:prstGeom>
        </p:spPr>
      </p:pic>
    </p:spTree>
  </p:cSld>
  <p:clrMap bg1="lt1" tx1="dk1" bg2="dk2" tx2="lt2" accent1="accent1" accent2="accent2" accent3="accent3" accent4="accent4" accent5="accent5" accent6="accent6" hlink="hlink" folHlink="folHlink"/>
  <p:sldLayoutIdLst>
    <p:sldLayoutId id="214748375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no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4.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7.xml"/></Relationships>
</file>

<file path=ppt/slides/_rels/slide2.xml.rels><?xml version="1.0" encoding="UTF-8" standalone="yes"?>
<Relationships xmlns="http://schemas.openxmlformats.org/package/2006/relationships"><Relationship Id="rId3" Type="http://schemas.openxmlformats.org/officeDocument/2006/relationships/hyperlink" Target="mailto:helpdesk@sru.edu" TargetMode="Externa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hyperlink" Target="mailto:websupport@sru.edu"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0.xml"/><Relationship Id="rId1" Type="http://schemas.openxmlformats.org/officeDocument/2006/relationships/slideLayout" Target="../slideLayouts/slideLayout29.xml"/><Relationship Id="rId4" Type="http://schemas.openxmlformats.org/officeDocument/2006/relationships/image" Target="../media/image16.jpg"/></Relationships>
</file>

<file path=ppt/slides/_rels/slide2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1.xml"/><Relationship Id="rId1" Type="http://schemas.openxmlformats.org/officeDocument/2006/relationships/slideLayout" Target="../slideLayouts/slideLayout30.xml"/><Relationship Id="rId4" Type="http://schemas.openxmlformats.org/officeDocument/2006/relationships/image" Target="../media/image18.jpg"/></Relationships>
</file>

<file path=ppt/slides/_rels/slide23.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2.xml"/><Relationship Id="rId1" Type="http://schemas.openxmlformats.org/officeDocument/2006/relationships/slideLayout" Target="../slideLayouts/slideLayout31.xml"/><Relationship Id="rId4" Type="http://schemas.openxmlformats.org/officeDocument/2006/relationships/image" Target="../media/image20.jp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2.xml"/></Relationships>
</file>

<file path=ppt/slides/_rels/slide2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4.xml"/><Relationship Id="rId1" Type="http://schemas.openxmlformats.org/officeDocument/2006/relationships/slideLayout" Target="../slideLayouts/slideLayout3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4.xml"/></Relationships>
</file>

<file path=ppt/slides/_rels/slide27.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6.xml"/><Relationship Id="rId1" Type="http://schemas.openxmlformats.org/officeDocument/2006/relationships/slideLayout" Target="../slideLayouts/slideLayout4.xml"/><Relationship Id="rId4" Type="http://schemas.openxmlformats.org/officeDocument/2006/relationships/image" Target="../media/image23.jp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2.xml"/></Relationships>
</file>

<file path=ppt/slides/_rels/slide36.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36.xml"/><Relationship Id="rId1" Type="http://schemas.openxmlformats.org/officeDocument/2006/relationships/slideLayout" Target="../slideLayouts/slideLayout43.xml"/></Relationships>
</file>

<file path=ppt/slides/_rels/slide38.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37.xml"/><Relationship Id="rId1" Type="http://schemas.openxmlformats.org/officeDocument/2006/relationships/slideLayout" Target="../slideLayouts/slideLayout44.xml"/></Relationships>
</file>

<file path=ppt/slides/_rels/slide39.xml.rels><?xml version="1.0" encoding="UTF-8" standalone="yes"?>
<Relationships xmlns="http://schemas.openxmlformats.org/package/2006/relationships"><Relationship Id="rId3" Type="http://schemas.openxmlformats.org/officeDocument/2006/relationships/hyperlink" Target="https://docs.google.com/spreadsheets/d/1lgG8KGrONaImN3frBF5quFXYTqm39ilDC6RdaJs7h7k/copy" TargetMode="External"/><Relationship Id="rId2" Type="http://schemas.openxmlformats.org/officeDocument/2006/relationships/notesSlide" Target="../notesSlides/notesSlide38.xml"/><Relationship Id="rId1" Type="http://schemas.openxmlformats.org/officeDocument/2006/relationships/slideLayout" Target="../slideLayouts/slideLayout31.xml"/><Relationship Id="rId4" Type="http://schemas.openxmlformats.org/officeDocument/2006/relationships/image" Target="../media/image27.png"/></Relationships>
</file>

<file path=ppt/slides/_rels/slide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44.xml"/><Relationship Id="rId1" Type="http://schemas.openxmlformats.org/officeDocument/2006/relationships/slideLayout" Target="../slideLayouts/slideLayout30.xml"/><Relationship Id="rId5" Type="http://schemas.openxmlformats.org/officeDocument/2006/relationships/image" Target="../media/image32.jpg"/><Relationship Id="rId4" Type="http://schemas.openxmlformats.org/officeDocument/2006/relationships/image" Target="../media/image31.jpg"/></Relationships>
</file>

<file path=ppt/slides/_rels/slide4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47.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46.xml"/><Relationship Id="rId1" Type="http://schemas.openxmlformats.org/officeDocument/2006/relationships/slideLayout" Target="../slideLayouts/slideLayout30.xml"/><Relationship Id="rId4" Type="http://schemas.openxmlformats.org/officeDocument/2006/relationships/image" Target="../media/image35.jp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53.xml"/><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54.xml"/><Relationship Id="rId1" Type="http://schemas.openxmlformats.org/officeDocument/2006/relationships/slideLayout" Target="../slideLayouts/slideLayout4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7.xml"/></Relationships>
</file>

<file path=ppt/slides/_rels/slide57.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57.xml"/><Relationship Id="rId1" Type="http://schemas.openxmlformats.org/officeDocument/2006/relationships/slideLayout" Target="../slideLayouts/slideLayout48.xml"/></Relationships>
</file>

<file path=ppt/slides/_rels/slide59.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58.xml"/><Relationship Id="rId1" Type="http://schemas.openxmlformats.org/officeDocument/2006/relationships/slideLayout" Target="../slideLayouts/slideLayout49.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6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59.xml"/><Relationship Id="rId1" Type="http://schemas.openxmlformats.org/officeDocument/2006/relationships/slideLayout" Target="../slideLayouts/slideLayout50.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5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1.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5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5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1.xml"/></Relationships>
</file>

<file path=ppt/slides/_rels/slide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98000"/>
          </a:blip>
          <a:srcRect/>
          <a:stretch>
            <a:fillRect/>
          </a:stretch>
        </a:blipFill>
        <a:effectLst/>
      </p:bgPr>
    </p:bg>
    <p:spTree>
      <p:nvGrpSpPr>
        <p:cNvPr id="1" name="Shape 387"/>
        <p:cNvGrpSpPr/>
        <p:nvPr/>
      </p:nvGrpSpPr>
      <p:grpSpPr>
        <a:xfrm>
          <a:off x="0" y="0"/>
          <a:ext cx="0" cy="0"/>
          <a:chOff x="0" y="0"/>
          <a:chExt cx="0" cy="0"/>
        </a:xfrm>
      </p:grpSpPr>
      <p:sp>
        <p:nvSpPr>
          <p:cNvPr id="388" name="Google Shape;388;p56"/>
          <p:cNvSpPr txBox="1">
            <a:spLocks noGrp="1"/>
          </p:cNvSpPr>
          <p:nvPr>
            <p:ph type="ctrTitle" idx="4294967295"/>
          </p:nvPr>
        </p:nvSpPr>
        <p:spPr>
          <a:xfrm>
            <a:off x="1943850" y="2236771"/>
            <a:ext cx="5256300" cy="1103700"/>
          </a:xfrm>
          <a:prstGeom prst="rect">
            <a:avLst/>
          </a:prstGeom>
          <a:noFill/>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dirty="0">
                <a:solidFill>
                  <a:schemeClr val="lt1"/>
                </a:solidFill>
              </a:rPr>
              <a:t>UNIVERSITY INTRODUCTION</a:t>
            </a:r>
            <a:endParaRPr dirty="0"/>
          </a:p>
        </p:txBody>
      </p:sp>
      <p:sp>
        <p:nvSpPr>
          <p:cNvPr id="389" name="Google Shape;389;p56"/>
          <p:cNvSpPr txBox="1">
            <a:spLocks noGrp="1"/>
          </p:cNvSpPr>
          <p:nvPr>
            <p:ph type="subTitle" idx="4294967295"/>
          </p:nvPr>
        </p:nvSpPr>
        <p:spPr>
          <a:xfrm>
            <a:off x="1904239" y="3188071"/>
            <a:ext cx="5335500" cy="792600"/>
          </a:xfrm>
          <a:prstGeom prst="rect">
            <a:avLst/>
          </a:prstGeom>
          <a:noFill/>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solidFill>
                  <a:schemeClr val="lt1"/>
                </a:solidFill>
              </a:rPr>
              <a:t>Here is where your presentation begins</a:t>
            </a:r>
            <a:endParaRPr dirty="0">
              <a:solidFill>
                <a:schemeClr val="lt1"/>
              </a:solidFill>
            </a:endParaRPr>
          </a:p>
          <a:p>
            <a:pPr marL="0" lvl="0" indent="0" algn="ctr" rtl="0">
              <a:spcBef>
                <a:spcPts val="0"/>
              </a:spcBef>
              <a:spcAft>
                <a:spcPts val="0"/>
              </a:spcAft>
              <a:buNone/>
            </a:pP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8"/>
                                        </p:tgtEl>
                                        <p:attrNameLst>
                                          <p:attrName>style.visibility</p:attrName>
                                        </p:attrNameLst>
                                      </p:cBhvr>
                                      <p:to>
                                        <p:strVal val="visible"/>
                                      </p:to>
                                    </p:set>
                                    <p:animEffect transition="in" filter="fade">
                                      <p:cBhvr>
                                        <p:cTn id="7" dur="2000"/>
                                        <p:tgtEl>
                                          <p:spTgt spid="388"/>
                                        </p:tgtEl>
                                      </p:cBhvr>
                                    </p:animEffect>
                                  </p:childTnLst>
                                </p:cTn>
                              </p:par>
                              <p:par>
                                <p:cTn id="8" presetID="10" presetClass="entr" presetSubtype="0" fill="hold" nodeType="withEffect">
                                  <p:stCondLst>
                                    <p:cond delay="0"/>
                                  </p:stCondLst>
                                  <p:childTnLst>
                                    <p:set>
                                      <p:cBhvr>
                                        <p:cTn id="9" dur="1" fill="hold">
                                          <p:stCondLst>
                                            <p:cond delay="0"/>
                                          </p:stCondLst>
                                        </p:cTn>
                                        <p:tgtEl>
                                          <p:spTgt spid="389"/>
                                        </p:tgtEl>
                                        <p:attrNameLst>
                                          <p:attrName>style.visibility</p:attrName>
                                        </p:attrNameLst>
                                      </p:cBhvr>
                                      <p:to>
                                        <p:strVal val="visible"/>
                                      </p:to>
                                    </p:set>
                                    <p:animEffect transition="in" filter="fade">
                                      <p:cBhvr>
                                        <p:cTn id="10" dur="2000"/>
                                        <p:tgtEl>
                                          <p:spTgt spid="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17"/>
        <p:cNvGrpSpPr/>
        <p:nvPr/>
      </p:nvGrpSpPr>
      <p:grpSpPr>
        <a:xfrm>
          <a:off x="0" y="0"/>
          <a:ext cx="0" cy="0"/>
          <a:chOff x="0" y="0"/>
          <a:chExt cx="0" cy="0"/>
        </a:xfrm>
      </p:grpSpPr>
      <p:sp>
        <p:nvSpPr>
          <p:cNvPr id="518" name="Google Shape;518;p6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—SOMEONE SAID</a:t>
            </a:r>
            <a:endParaRPr dirty="0"/>
          </a:p>
        </p:txBody>
      </p:sp>
      <p:sp>
        <p:nvSpPr>
          <p:cNvPr id="519" name="Google Shape;519;p65"/>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pic>
        <p:nvPicPr>
          <p:cNvPr id="521" name="Google Shape;521;p65"/>
          <p:cNvPicPr preferRelativeResize="0"/>
          <p:nvPr/>
        </p:nvPicPr>
        <p:blipFill>
          <a:blip r:embed="rId3"/>
          <a:stretch>
            <a:fillRect/>
          </a:stretch>
        </p:blipFill>
        <p:spPr>
          <a:xfrm>
            <a:off x="1278769" y="2609925"/>
            <a:ext cx="6585638" cy="182587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8"/>
                                        </p:tgtEl>
                                        <p:attrNameLst>
                                          <p:attrName>style.visibility</p:attrName>
                                        </p:attrNameLst>
                                      </p:cBhvr>
                                      <p:to>
                                        <p:strVal val="visible"/>
                                      </p:to>
                                    </p:set>
                                    <p:animEffect transition="in" filter="fade">
                                      <p:cBhvr>
                                        <p:cTn id="7" dur="1000"/>
                                        <p:tgtEl>
                                          <p:spTgt spid="518"/>
                                        </p:tgtEl>
                                      </p:cBhvr>
                                    </p:animEffect>
                                  </p:childTnLst>
                                </p:cTn>
                              </p:par>
                              <p:par>
                                <p:cTn id="8" presetID="10" presetClass="entr" presetSubtype="0" fill="hold" nodeType="withEffect">
                                  <p:stCondLst>
                                    <p:cond delay="0"/>
                                  </p:stCondLst>
                                  <p:childTnLst>
                                    <p:set>
                                      <p:cBhvr>
                                        <p:cTn id="9" dur="1" fill="hold">
                                          <p:stCondLst>
                                            <p:cond delay="0"/>
                                          </p:stCondLst>
                                        </p:cTn>
                                        <p:tgtEl>
                                          <p:spTgt spid="519"/>
                                        </p:tgtEl>
                                        <p:attrNameLst>
                                          <p:attrName>style.visibility</p:attrName>
                                        </p:attrNameLst>
                                      </p:cBhvr>
                                      <p:to>
                                        <p:strVal val="visible"/>
                                      </p:to>
                                    </p:set>
                                    <p:animEffect transition="in" filter="fade">
                                      <p:cBhvr>
                                        <p:cTn id="10" dur="1000"/>
                                        <p:tgtEl>
                                          <p:spTgt spid="519"/>
                                        </p:tgtEl>
                                      </p:cBhvr>
                                    </p:animEffect>
                                  </p:childTnLst>
                                </p:cTn>
                              </p:par>
                              <p:par>
                                <p:cTn id="11" presetID="10" presetClass="entr" presetSubtype="0" fill="hold" nodeType="withEffect">
                                  <p:stCondLst>
                                    <p:cond delay="0"/>
                                  </p:stCondLst>
                                  <p:childTnLst>
                                    <p:set>
                                      <p:cBhvr>
                                        <p:cTn id="12" dur="1" fill="hold">
                                          <p:stCondLst>
                                            <p:cond delay="0"/>
                                          </p:stCondLst>
                                        </p:cTn>
                                        <p:tgtEl>
                                          <p:spTgt spid="521"/>
                                        </p:tgtEl>
                                        <p:attrNameLst>
                                          <p:attrName>style.visibility</p:attrName>
                                        </p:attrNameLst>
                                      </p:cBhvr>
                                      <p:to>
                                        <p:strVal val="visible"/>
                                      </p:to>
                                    </p:set>
                                    <p:animEffect transition="in" filter="fade">
                                      <p:cBhvr>
                                        <p:cTn id="13" dur="500"/>
                                        <p:tgtEl>
                                          <p:spTgt spid="5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526"/>
        <p:cNvGrpSpPr/>
        <p:nvPr/>
      </p:nvGrpSpPr>
      <p:grpSpPr>
        <a:xfrm>
          <a:off x="0" y="0"/>
          <a:ext cx="0" cy="0"/>
          <a:chOff x="0" y="0"/>
          <a:chExt cx="0" cy="0"/>
        </a:xfrm>
      </p:grpSpPr>
      <p:sp>
        <p:nvSpPr>
          <p:cNvPr id="527" name="Google Shape;527;p66"/>
          <p:cNvSpPr txBox="1">
            <a:spLocks noGrp="1"/>
          </p:cNvSpPr>
          <p:nvPr>
            <p:ph type="title"/>
          </p:nvPr>
        </p:nvSpPr>
        <p:spPr>
          <a:xfrm>
            <a:off x="369752" y="3629000"/>
            <a:ext cx="2687100" cy="29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—SOMEONE SAID</a:t>
            </a:r>
            <a:endParaRPr dirty="0"/>
          </a:p>
        </p:txBody>
      </p:sp>
      <p:sp>
        <p:nvSpPr>
          <p:cNvPr id="528" name="Google Shape;528;p66"/>
          <p:cNvSpPr txBox="1">
            <a:spLocks noGrp="1"/>
          </p:cNvSpPr>
          <p:nvPr>
            <p:ph type="subTitle" idx="1"/>
          </p:nvPr>
        </p:nvSpPr>
        <p:spPr>
          <a:xfrm>
            <a:off x="369752" y="1997835"/>
            <a:ext cx="2760600" cy="84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“This is a quote, words full of wisdom that someone important said and can make the reader get inspired.”</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28"/>
                                        </p:tgtEl>
                                        <p:attrNameLst>
                                          <p:attrName>style.visibility</p:attrName>
                                        </p:attrNameLst>
                                      </p:cBhvr>
                                      <p:to>
                                        <p:strVal val="visible"/>
                                      </p:to>
                                    </p:set>
                                    <p:anim calcmode="lin" valueType="num">
                                      <p:cBhvr additive="base">
                                        <p:cTn id="7" dur="1000"/>
                                        <p:tgtEl>
                                          <p:spTgt spid="528"/>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527"/>
                                        </p:tgtEl>
                                        <p:attrNameLst>
                                          <p:attrName>style.visibility</p:attrName>
                                        </p:attrNameLst>
                                      </p:cBhvr>
                                      <p:to>
                                        <p:strVal val="visible"/>
                                      </p:to>
                                    </p:set>
                                    <p:anim calcmode="lin" valueType="num">
                                      <p:cBhvr additive="base">
                                        <p:cTn id="10" dur="1000"/>
                                        <p:tgtEl>
                                          <p:spTgt spid="5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321D48-5025-4DDE-B2E7-B79BCD214CAB}"/>
              </a:ext>
            </a:extLst>
          </p:cNvPr>
          <p:cNvSpPr>
            <a:spLocks noGrp="1"/>
          </p:cNvSpPr>
          <p:nvPr>
            <p:ph type="title" idx="4294967295"/>
          </p:nvPr>
        </p:nvSpPr>
        <p:spPr>
          <a:xfrm>
            <a:off x="1075375" y="1871891"/>
            <a:ext cx="8520600" cy="572700"/>
          </a:xfrm>
        </p:spPr>
        <p:txBody>
          <a:bodyPr/>
          <a:lstStyle/>
          <a:p>
            <a:r>
              <a:rPr lang="en-US" dirty="0">
                <a:solidFill>
                  <a:srgbClr val="007055"/>
                </a:solidFill>
              </a:rPr>
              <a:t>Add anything to this plain white background.</a:t>
            </a:r>
          </a:p>
        </p:txBody>
      </p:sp>
    </p:spTree>
    <p:extLst>
      <p:ext uri="{BB962C8B-B14F-4D97-AF65-F5344CB8AC3E}">
        <p14:creationId xmlns:p14="http://schemas.microsoft.com/office/powerpoint/2010/main" val="1482331176"/>
      </p:ext>
    </p:extLst>
  </p:cSld>
  <p:clrMapOvr>
    <a:masterClrMapping/>
  </p:clrMapOvr>
  <p:transition spd="med">
    <p:fade thruBlk="1"/>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3"/>
        <p:cNvGrpSpPr/>
        <p:nvPr/>
      </p:nvGrpSpPr>
      <p:grpSpPr>
        <a:xfrm>
          <a:off x="0" y="0"/>
          <a:ext cx="0" cy="0"/>
          <a:chOff x="0" y="0"/>
          <a:chExt cx="0" cy="0"/>
        </a:xfrm>
      </p:grpSpPr>
      <p:sp>
        <p:nvSpPr>
          <p:cNvPr id="544" name="Google Shape;544;p68"/>
          <p:cNvSpPr/>
          <p:nvPr/>
        </p:nvSpPr>
        <p:spPr>
          <a:xfrm>
            <a:off x="6440831" y="311174"/>
            <a:ext cx="2160600" cy="4282257"/>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68"/>
          <p:cNvSpPr/>
          <p:nvPr/>
        </p:nvSpPr>
        <p:spPr>
          <a:xfrm>
            <a:off x="800950" y="1822339"/>
            <a:ext cx="798900" cy="749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68"/>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TEACHING METHOD</a:t>
            </a:r>
            <a:endParaRPr/>
          </a:p>
        </p:txBody>
      </p:sp>
      <p:sp>
        <p:nvSpPr>
          <p:cNvPr id="547" name="Google Shape;547;p68"/>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sp>
        <p:nvSpPr>
          <p:cNvPr id="548" name="Google Shape;548;p68"/>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pic>
        <p:nvPicPr>
          <p:cNvPr id="550" name="Google Shape;550;p68"/>
          <p:cNvPicPr preferRelativeResize="0"/>
          <p:nvPr/>
        </p:nvPicPr>
        <p:blipFill>
          <a:blip r:embed="rId3"/>
          <a:stretch>
            <a:fillRect/>
          </a:stretch>
        </p:blipFill>
        <p:spPr>
          <a:xfrm>
            <a:off x="4353632" y="617875"/>
            <a:ext cx="3812635" cy="3919200"/>
          </a:xfrm>
          <a:prstGeom prst="rect">
            <a:avLst/>
          </a:prstGeom>
          <a:noFill/>
          <a:ln>
            <a:noFill/>
          </a:ln>
        </p:spPr>
      </p:pic>
      <p:sp>
        <p:nvSpPr>
          <p:cNvPr id="551" name="Google Shape;551;p68"/>
          <p:cNvSpPr/>
          <p:nvPr/>
        </p:nvSpPr>
        <p:spPr>
          <a:xfrm>
            <a:off x="4242700" y="627797"/>
            <a:ext cx="4034400" cy="3899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1000"/>
                                        <p:tgtEl>
                                          <p:spTgt spid="546"/>
                                        </p:tgtEl>
                                      </p:cBhvr>
                                    </p:animEffect>
                                  </p:childTnLst>
                                </p:cTn>
                              </p:par>
                              <p:par>
                                <p:cTn id="8" presetID="10" presetClass="entr" presetSubtype="0" fill="hold" nodeType="withEffect">
                                  <p:stCondLst>
                                    <p:cond delay="0"/>
                                  </p:stCondLst>
                                  <p:childTnLst>
                                    <p:set>
                                      <p:cBhvr>
                                        <p:cTn id="9" dur="1" fill="hold">
                                          <p:stCondLst>
                                            <p:cond delay="0"/>
                                          </p:stCondLst>
                                        </p:cTn>
                                        <p:tgtEl>
                                          <p:spTgt spid="548"/>
                                        </p:tgtEl>
                                        <p:attrNameLst>
                                          <p:attrName>style.visibility</p:attrName>
                                        </p:attrNameLst>
                                      </p:cBhvr>
                                      <p:to>
                                        <p:strVal val="visible"/>
                                      </p:to>
                                    </p:set>
                                    <p:animEffect transition="in" filter="fade">
                                      <p:cBhvr>
                                        <p:cTn id="10" dur="1000"/>
                                        <p:tgtEl>
                                          <p:spTgt spid="548"/>
                                        </p:tgtEl>
                                      </p:cBhvr>
                                    </p:animEffect>
                                  </p:childTnLst>
                                </p:cTn>
                              </p:par>
                              <p:par>
                                <p:cTn id="11" presetID="10" presetClass="entr" presetSubtype="0" fill="hold" nodeType="withEffect">
                                  <p:stCondLst>
                                    <p:cond delay="0"/>
                                  </p:stCondLst>
                                  <p:childTnLst>
                                    <p:set>
                                      <p:cBhvr>
                                        <p:cTn id="12" dur="1" fill="hold">
                                          <p:stCondLst>
                                            <p:cond delay="0"/>
                                          </p:stCondLst>
                                        </p:cTn>
                                        <p:tgtEl>
                                          <p:spTgt spid="547"/>
                                        </p:tgtEl>
                                        <p:attrNameLst>
                                          <p:attrName>style.visibility</p:attrName>
                                        </p:attrNameLst>
                                      </p:cBhvr>
                                      <p:to>
                                        <p:strVal val="visible"/>
                                      </p:to>
                                    </p:set>
                                    <p:animEffect transition="in" filter="fade">
                                      <p:cBhvr>
                                        <p:cTn id="13" dur="1000"/>
                                        <p:tgtEl>
                                          <p:spTgt spid="547"/>
                                        </p:tgtEl>
                                      </p:cBhvr>
                                    </p:animEffect>
                                  </p:childTnLst>
                                </p:cTn>
                              </p:par>
                              <p:par>
                                <p:cTn id="14" presetID="10" presetClass="entr" presetSubtype="0" fill="hold" nodeType="withEffect">
                                  <p:stCondLst>
                                    <p:cond delay="0"/>
                                  </p:stCondLst>
                                  <p:childTnLst>
                                    <p:set>
                                      <p:cBhvr>
                                        <p:cTn id="15" dur="1" fill="hold">
                                          <p:stCondLst>
                                            <p:cond delay="0"/>
                                          </p:stCondLst>
                                        </p:cTn>
                                        <p:tgtEl>
                                          <p:spTgt spid="544"/>
                                        </p:tgtEl>
                                        <p:attrNameLst>
                                          <p:attrName>style.visibility</p:attrName>
                                        </p:attrNameLst>
                                      </p:cBhvr>
                                      <p:to>
                                        <p:strVal val="visible"/>
                                      </p:to>
                                    </p:set>
                                    <p:animEffect transition="in" filter="fade">
                                      <p:cBhvr>
                                        <p:cTn id="16" dur="1000"/>
                                        <p:tgtEl>
                                          <p:spTgt spid="5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55"/>
        <p:cNvGrpSpPr/>
        <p:nvPr/>
      </p:nvGrpSpPr>
      <p:grpSpPr>
        <a:xfrm>
          <a:off x="0" y="0"/>
          <a:ext cx="0" cy="0"/>
          <a:chOff x="0" y="0"/>
          <a:chExt cx="0" cy="0"/>
        </a:xfrm>
      </p:grpSpPr>
      <p:sp>
        <p:nvSpPr>
          <p:cNvPr id="556" name="Google Shape;556;p69"/>
          <p:cNvSpPr/>
          <p:nvPr/>
        </p:nvSpPr>
        <p:spPr>
          <a:xfrm>
            <a:off x="2005650" y="339750"/>
            <a:ext cx="5132700" cy="20343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69"/>
          <p:cNvSpPr/>
          <p:nvPr/>
        </p:nvSpPr>
        <p:spPr>
          <a:xfrm>
            <a:off x="4172550" y="2930239"/>
            <a:ext cx="798900" cy="749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58" name="Google Shape;558;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TEACHING METHOD</a:t>
            </a:r>
            <a:endParaRPr/>
          </a:p>
        </p:txBody>
      </p:sp>
      <p:sp>
        <p:nvSpPr>
          <p:cNvPr id="559" name="Google Shape;559;p69"/>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560" name="Google Shape;560;p69"/>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pic>
        <p:nvPicPr>
          <p:cNvPr id="562" name="Google Shape;562;p69"/>
          <p:cNvPicPr preferRelativeResize="0"/>
          <p:nvPr/>
        </p:nvPicPr>
        <p:blipFill>
          <a:blip r:embed="rId3"/>
          <a:stretch>
            <a:fillRect/>
          </a:stretch>
        </p:blipFill>
        <p:spPr>
          <a:xfrm>
            <a:off x="2422375" y="537500"/>
            <a:ext cx="4299250" cy="203425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56"/>
                                        </p:tgtEl>
                                        <p:attrNameLst>
                                          <p:attrName>style.visibility</p:attrName>
                                        </p:attrNameLst>
                                      </p:cBhvr>
                                      <p:to>
                                        <p:strVal val="visible"/>
                                      </p:to>
                                    </p:set>
                                    <p:animEffect transition="in" filter="fade">
                                      <p:cBhvr>
                                        <p:cTn id="7" dur="1000"/>
                                        <p:tgtEl>
                                          <p:spTgt spid="556"/>
                                        </p:tgtEl>
                                      </p:cBhvr>
                                    </p:animEffect>
                                  </p:childTnLst>
                                </p:cTn>
                              </p:par>
                              <p:par>
                                <p:cTn id="8" presetID="10" presetClass="entr" presetSubtype="0" fill="hold"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1000"/>
                                        <p:tgtEl>
                                          <p:spTgt spid="558"/>
                                        </p:tgtEl>
                                      </p:cBhvr>
                                    </p:animEffect>
                                  </p:childTnLst>
                                </p:cTn>
                              </p:par>
                              <p:par>
                                <p:cTn id="11" presetID="10" presetClass="entr" presetSubtype="0" fill="hold" nodeType="withEffect">
                                  <p:stCondLst>
                                    <p:cond delay="0"/>
                                  </p:stCondLst>
                                  <p:childTnLst>
                                    <p:set>
                                      <p:cBhvr>
                                        <p:cTn id="12" dur="1" fill="hold">
                                          <p:stCondLst>
                                            <p:cond delay="0"/>
                                          </p:stCondLst>
                                        </p:cTn>
                                        <p:tgtEl>
                                          <p:spTgt spid="560"/>
                                        </p:tgtEl>
                                        <p:attrNameLst>
                                          <p:attrName>style.visibility</p:attrName>
                                        </p:attrNameLst>
                                      </p:cBhvr>
                                      <p:to>
                                        <p:strVal val="visible"/>
                                      </p:to>
                                    </p:set>
                                    <p:animEffect transition="in" filter="fade">
                                      <p:cBhvr>
                                        <p:cTn id="13" dur="1000"/>
                                        <p:tgtEl>
                                          <p:spTgt spid="560"/>
                                        </p:tgtEl>
                                      </p:cBhvr>
                                    </p:animEffect>
                                  </p:childTnLst>
                                </p:cTn>
                              </p:par>
                              <p:par>
                                <p:cTn id="14" presetID="10" presetClass="entr" presetSubtype="0" fill="hold" nodeType="withEffect">
                                  <p:stCondLst>
                                    <p:cond delay="0"/>
                                  </p:stCondLst>
                                  <p:childTnLst>
                                    <p:set>
                                      <p:cBhvr>
                                        <p:cTn id="15" dur="1" fill="hold">
                                          <p:stCondLst>
                                            <p:cond delay="0"/>
                                          </p:stCondLst>
                                        </p:cTn>
                                        <p:tgtEl>
                                          <p:spTgt spid="559"/>
                                        </p:tgtEl>
                                        <p:attrNameLst>
                                          <p:attrName>style.visibility</p:attrName>
                                        </p:attrNameLst>
                                      </p:cBhvr>
                                      <p:to>
                                        <p:strVal val="visible"/>
                                      </p:to>
                                    </p:set>
                                    <p:animEffect transition="in" filter="fade">
                                      <p:cBhvr>
                                        <p:cTn id="16" dur="10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67"/>
        <p:cNvGrpSpPr/>
        <p:nvPr/>
      </p:nvGrpSpPr>
      <p:grpSpPr>
        <a:xfrm>
          <a:off x="0" y="0"/>
          <a:ext cx="0" cy="0"/>
          <a:chOff x="0" y="0"/>
          <a:chExt cx="0" cy="0"/>
        </a:xfrm>
      </p:grpSpPr>
      <p:sp>
        <p:nvSpPr>
          <p:cNvPr id="568" name="Google Shape;568;p7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Goals</a:t>
            </a:r>
            <a:endParaRPr/>
          </a:p>
        </p:txBody>
      </p:sp>
      <p:sp>
        <p:nvSpPr>
          <p:cNvPr id="569" name="Google Shape;569;p70"/>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Despite being red, Mars is actually a cold place</a:t>
            </a:r>
            <a:endParaRPr/>
          </a:p>
        </p:txBody>
      </p:sp>
      <p:sp>
        <p:nvSpPr>
          <p:cNvPr id="570" name="Google Shape;570;p70"/>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TEACHING METHOD</a:t>
            </a:r>
            <a:endParaRPr/>
          </a:p>
        </p:txBody>
      </p:sp>
      <p:sp>
        <p:nvSpPr>
          <p:cNvPr id="571" name="Google Shape;571;p70"/>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Activities</a:t>
            </a:r>
            <a:endParaRPr/>
          </a:p>
        </p:txBody>
      </p:sp>
      <p:sp>
        <p:nvSpPr>
          <p:cNvPr id="572" name="Google Shape;572;p70"/>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Jupiter is the biggest planet in </a:t>
            </a:r>
            <a:r>
              <a:rPr lang="en"/>
              <a:t>the </a:t>
            </a:r>
            <a:r>
              <a:rPr lang="en">
                <a:solidFill>
                  <a:schemeClr val="lt1"/>
                </a:solidFill>
              </a:rPr>
              <a:t>Solar System</a:t>
            </a:r>
            <a:endParaRPr>
              <a:solidFill>
                <a:schemeClr val="lt1"/>
              </a:solidFill>
            </a:endParaRPr>
          </a:p>
          <a:p>
            <a:pPr marL="0" lvl="0" indent="0" algn="ctr" rtl="0">
              <a:spcBef>
                <a:spcPts val="0"/>
              </a:spcBef>
              <a:spcAft>
                <a:spcPts val="0"/>
              </a:spcAft>
              <a:buNone/>
            </a:pPr>
            <a:endParaRPr/>
          </a:p>
        </p:txBody>
      </p:sp>
      <p:sp>
        <p:nvSpPr>
          <p:cNvPr id="573" name="Google Shape;573;p70"/>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Feedback</a:t>
            </a:r>
            <a:endParaRPr/>
          </a:p>
        </p:txBody>
      </p:sp>
      <p:sp>
        <p:nvSpPr>
          <p:cNvPr id="574" name="Google Shape;574;p70"/>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Saturn is composed of hydrogen and helium</a:t>
            </a:r>
            <a:endParaRPr/>
          </a:p>
        </p:txBody>
      </p:sp>
      <p:pic>
        <p:nvPicPr>
          <p:cNvPr id="576" name="Google Shape;576;p70"/>
          <p:cNvPicPr preferRelativeResize="0"/>
          <p:nvPr/>
        </p:nvPicPr>
        <p:blipFill>
          <a:blip r:embed="rId3"/>
          <a:stretch>
            <a:fillRect/>
          </a:stretch>
        </p:blipFill>
        <p:spPr>
          <a:xfrm>
            <a:off x="0" y="1007"/>
            <a:ext cx="7338595" cy="2503039"/>
          </a:xfrm>
          <a:prstGeom prst="rect">
            <a:avLst/>
          </a:prstGeom>
          <a:noFill/>
          <a:ln>
            <a:noFill/>
          </a:ln>
        </p:spPr>
      </p:pic>
      <p:sp>
        <p:nvSpPr>
          <p:cNvPr id="577" name="Google Shape;577;p70"/>
          <p:cNvSpPr/>
          <p:nvPr/>
        </p:nvSpPr>
        <p:spPr>
          <a:xfrm>
            <a:off x="0" y="25"/>
            <a:ext cx="7338600" cy="250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8" name="Google Shape;578;p70"/>
          <p:cNvCxnSpPr>
            <a:cxnSpLocks/>
          </p:cNvCxnSpPr>
          <p:nvPr/>
        </p:nvCxnSpPr>
        <p:spPr>
          <a:xfrm>
            <a:off x="8544550" y="2308000"/>
            <a:ext cx="0" cy="2185200"/>
          </a:xfrm>
          <a:prstGeom prst="straightConnector1">
            <a:avLst/>
          </a:prstGeom>
          <a:noFill/>
          <a:ln w="19050" cap="flat" cmpd="sng">
            <a:solidFill>
              <a:schemeClr val="accent1"/>
            </a:solidFill>
            <a:prstDash val="solid"/>
            <a:round/>
            <a:headEnd type="none" w="med" len="med"/>
            <a:tailEnd type="none" w="med" len="med"/>
          </a:ln>
        </p:spPr>
      </p:cxnSp>
      <p:cxnSp>
        <p:nvCxnSpPr>
          <p:cNvPr id="579" name="Google Shape;579;p70"/>
          <p:cNvCxnSpPr/>
          <p:nvPr/>
        </p:nvCxnSpPr>
        <p:spPr>
          <a:xfrm>
            <a:off x="1913075" y="3353600"/>
            <a:ext cx="4605000" cy="0"/>
          </a:xfrm>
          <a:prstGeom prst="straightConnector1">
            <a:avLst/>
          </a:prstGeom>
          <a:noFill/>
          <a:ln w="19050" cap="flat" cmpd="sng">
            <a:solidFill>
              <a:schemeClr val="accent1"/>
            </a:solidFill>
            <a:prstDash val="solid"/>
            <a:round/>
            <a:headEnd type="none" w="med" len="med"/>
            <a:tailEnd type="none" w="med" len="med"/>
          </a:ln>
        </p:spPr>
      </p:cxnSp>
      <p:sp>
        <p:nvSpPr>
          <p:cNvPr id="580" name="Google Shape;580;p70"/>
          <p:cNvSpPr/>
          <p:nvPr/>
        </p:nvSpPr>
        <p:spPr>
          <a:xfrm>
            <a:off x="1798350" y="3242600"/>
            <a:ext cx="222000" cy="222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0"/>
          <p:cNvSpPr/>
          <p:nvPr/>
        </p:nvSpPr>
        <p:spPr>
          <a:xfrm>
            <a:off x="4104575" y="3242600"/>
            <a:ext cx="222000" cy="222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0"/>
          <p:cNvSpPr/>
          <p:nvPr/>
        </p:nvSpPr>
        <p:spPr>
          <a:xfrm>
            <a:off x="6410800" y="3242600"/>
            <a:ext cx="222000" cy="222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9"/>
                                        </p:tgtEl>
                                        <p:attrNameLst>
                                          <p:attrName>style.visibility</p:attrName>
                                        </p:attrNameLst>
                                      </p:cBhvr>
                                      <p:to>
                                        <p:strVal val="visible"/>
                                      </p:to>
                                    </p:set>
                                    <p:animEffect transition="in" filter="fade">
                                      <p:cBhvr>
                                        <p:cTn id="7" dur="1000"/>
                                        <p:tgtEl>
                                          <p:spTgt spid="579"/>
                                        </p:tgtEl>
                                      </p:cBhvr>
                                    </p:animEffect>
                                  </p:childTnLst>
                                </p:cTn>
                              </p:par>
                              <p:par>
                                <p:cTn id="8" presetID="10" presetClass="entr" presetSubtype="0" fill="hold" nodeType="withEffect">
                                  <p:stCondLst>
                                    <p:cond delay="0"/>
                                  </p:stCondLst>
                                  <p:childTnLst>
                                    <p:set>
                                      <p:cBhvr>
                                        <p:cTn id="9" dur="1" fill="hold">
                                          <p:stCondLst>
                                            <p:cond delay="0"/>
                                          </p:stCondLst>
                                        </p:cTn>
                                        <p:tgtEl>
                                          <p:spTgt spid="580"/>
                                        </p:tgtEl>
                                        <p:attrNameLst>
                                          <p:attrName>style.visibility</p:attrName>
                                        </p:attrNameLst>
                                      </p:cBhvr>
                                      <p:to>
                                        <p:strVal val="visible"/>
                                      </p:to>
                                    </p:set>
                                    <p:animEffect transition="in" filter="fade">
                                      <p:cBhvr>
                                        <p:cTn id="10" dur="1000"/>
                                        <p:tgtEl>
                                          <p:spTgt spid="580"/>
                                        </p:tgtEl>
                                      </p:cBhvr>
                                    </p:animEffect>
                                  </p:childTnLst>
                                </p:cTn>
                              </p:par>
                              <p:par>
                                <p:cTn id="11" presetID="10" presetClass="entr" presetSubtype="0" fill="hold" nodeType="withEffect">
                                  <p:stCondLst>
                                    <p:cond delay="0"/>
                                  </p:stCondLst>
                                  <p:childTnLst>
                                    <p:set>
                                      <p:cBhvr>
                                        <p:cTn id="12" dur="1" fill="hold">
                                          <p:stCondLst>
                                            <p:cond delay="0"/>
                                          </p:stCondLst>
                                        </p:cTn>
                                        <p:tgtEl>
                                          <p:spTgt spid="581"/>
                                        </p:tgtEl>
                                        <p:attrNameLst>
                                          <p:attrName>style.visibility</p:attrName>
                                        </p:attrNameLst>
                                      </p:cBhvr>
                                      <p:to>
                                        <p:strVal val="visible"/>
                                      </p:to>
                                    </p:set>
                                    <p:animEffect transition="in" filter="fade">
                                      <p:cBhvr>
                                        <p:cTn id="13" dur="1000"/>
                                        <p:tgtEl>
                                          <p:spTgt spid="581"/>
                                        </p:tgtEl>
                                      </p:cBhvr>
                                    </p:animEffect>
                                  </p:childTnLst>
                                </p:cTn>
                              </p:par>
                              <p:par>
                                <p:cTn id="14" presetID="10" presetClass="entr" presetSubtype="0" fill="hold" nodeType="withEffect">
                                  <p:stCondLst>
                                    <p:cond delay="0"/>
                                  </p:stCondLst>
                                  <p:childTnLst>
                                    <p:set>
                                      <p:cBhvr>
                                        <p:cTn id="15" dur="1" fill="hold">
                                          <p:stCondLst>
                                            <p:cond delay="0"/>
                                          </p:stCondLst>
                                        </p:cTn>
                                        <p:tgtEl>
                                          <p:spTgt spid="582"/>
                                        </p:tgtEl>
                                        <p:attrNameLst>
                                          <p:attrName>style.visibility</p:attrName>
                                        </p:attrNameLst>
                                      </p:cBhvr>
                                      <p:to>
                                        <p:strVal val="visible"/>
                                      </p:to>
                                    </p:set>
                                    <p:animEffect transition="in" filter="fade">
                                      <p:cBhvr>
                                        <p:cTn id="16" dur="1000"/>
                                        <p:tgtEl>
                                          <p:spTgt spid="582"/>
                                        </p:tgtEl>
                                      </p:cBhvr>
                                    </p:animEffect>
                                  </p:childTnLst>
                                </p:cTn>
                              </p:par>
                              <p:par>
                                <p:cTn id="17" presetID="10" presetClass="entr" presetSubtype="0" fill="hold" nodeType="withEffect">
                                  <p:stCondLst>
                                    <p:cond delay="0"/>
                                  </p:stCondLst>
                                  <p:childTnLst>
                                    <p:set>
                                      <p:cBhvr>
                                        <p:cTn id="18" dur="1" fill="hold">
                                          <p:stCondLst>
                                            <p:cond delay="0"/>
                                          </p:stCondLst>
                                        </p:cTn>
                                        <p:tgtEl>
                                          <p:spTgt spid="568"/>
                                        </p:tgtEl>
                                        <p:attrNameLst>
                                          <p:attrName>style.visibility</p:attrName>
                                        </p:attrNameLst>
                                      </p:cBhvr>
                                      <p:to>
                                        <p:strVal val="visible"/>
                                      </p:to>
                                    </p:set>
                                    <p:animEffect transition="in" filter="fade">
                                      <p:cBhvr>
                                        <p:cTn id="19" dur="1000"/>
                                        <p:tgtEl>
                                          <p:spTgt spid="568"/>
                                        </p:tgtEl>
                                      </p:cBhvr>
                                    </p:animEffect>
                                  </p:childTnLst>
                                </p:cTn>
                              </p:par>
                              <p:par>
                                <p:cTn id="20" presetID="10" presetClass="entr" presetSubtype="0" fill="hold" nodeType="withEffect">
                                  <p:stCondLst>
                                    <p:cond delay="0"/>
                                  </p:stCondLst>
                                  <p:childTnLst>
                                    <p:set>
                                      <p:cBhvr>
                                        <p:cTn id="21" dur="1" fill="hold">
                                          <p:stCondLst>
                                            <p:cond delay="0"/>
                                          </p:stCondLst>
                                        </p:cTn>
                                        <p:tgtEl>
                                          <p:spTgt spid="569"/>
                                        </p:tgtEl>
                                        <p:attrNameLst>
                                          <p:attrName>style.visibility</p:attrName>
                                        </p:attrNameLst>
                                      </p:cBhvr>
                                      <p:to>
                                        <p:strVal val="visible"/>
                                      </p:to>
                                    </p:set>
                                    <p:animEffect transition="in" filter="fade">
                                      <p:cBhvr>
                                        <p:cTn id="22" dur="1000"/>
                                        <p:tgtEl>
                                          <p:spTgt spid="569"/>
                                        </p:tgtEl>
                                      </p:cBhvr>
                                    </p:animEffect>
                                  </p:childTnLst>
                                </p:cTn>
                              </p:par>
                              <p:par>
                                <p:cTn id="23" presetID="10" presetClass="entr" presetSubtype="0" fill="hold" nodeType="withEffect">
                                  <p:stCondLst>
                                    <p:cond delay="0"/>
                                  </p:stCondLst>
                                  <p:childTnLst>
                                    <p:set>
                                      <p:cBhvr>
                                        <p:cTn id="24" dur="1" fill="hold">
                                          <p:stCondLst>
                                            <p:cond delay="0"/>
                                          </p:stCondLst>
                                        </p:cTn>
                                        <p:tgtEl>
                                          <p:spTgt spid="571"/>
                                        </p:tgtEl>
                                        <p:attrNameLst>
                                          <p:attrName>style.visibility</p:attrName>
                                        </p:attrNameLst>
                                      </p:cBhvr>
                                      <p:to>
                                        <p:strVal val="visible"/>
                                      </p:to>
                                    </p:set>
                                    <p:animEffect transition="in" filter="fade">
                                      <p:cBhvr>
                                        <p:cTn id="25" dur="1000"/>
                                        <p:tgtEl>
                                          <p:spTgt spid="571"/>
                                        </p:tgtEl>
                                      </p:cBhvr>
                                    </p:animEffect>
                                  </p:childTnLst>
                                </p:cTn>
                              </p:par>
                              <p:par>
                                <p:cTn id="26" presetID="10" presetClass="entr" presetSubtype="0" fill="hold" nodeType="withEffect">
                                  <p:stCondLst>
                                    <p:cond delay="0"/>
                                  </p:stCondLst>
                                  <p:childTnLst>
                                    <p:set>
                                      <p:cBhvr>
                                        <p:cTn id="27" dur="1" fill="hold">
                                          <p:stCondLst>
                                            <p:cond delay="0"/>
                                          </p:stCondLst>
                                        </p:cTn>
                                        <p:tgtEl>
                                          <p:spTgt spid="572"/>
                                        </p:tgtEl>
                                        <p:attrNameLst>
                                          <p:attrName>style.visibility</p:attrName>
                                        </p:attrNameLst>
                                      </p:cBhvr>
                                      <p:to>
                                        <p:strVal val="visible"/>
                                      </p:to>
                                    </p:set>
                                    <p:animEffect transition="in" filter="fade">
                                      <p:cBhvr>
                                        <p:cTn id="28" dur="1000"/>
                                        <p:tgtEl>
                                          <p:spTgt spid="572"/>
                                        </p:tgtEl>
                                      </p:cBhvr>
                                    </p:animEffect>
                                  </p:childTnLst>
                                </p:cTn>
                              </p:par>
                              <p:par>
                                <p:cTn id="29" presetID="10" presetClass="entr" presetSubtype="0" fill="hold" nodeType="withEffect">
                                  <p:stCondLst>
                                    <p:cond delay="0"/>
                                  </p:stCondLst>
                                  <p:childTnLst>
                                    <p:set>
                                      <p:cBhvr>
                                        <p:cTn id="30" dur="1" fill="hold">
                                          <p:stCondLst>
                                            <p:cond delay="0"/>
                                          </p:stCondLst>
                                        </p:cTn>
                                        <p:tgtEl>
                                          <p:spTgt spid="573"/>
                                        </p:tgtEl>
                                        <p:attrNameLst>
                                          <p:attrName>style.visibility</p:attrName>
                                        </p:attrNameLst>
                                      </p:cBhvr>
                                      <p:to>
                                        <p:strVal val="visible"/>
                                      </p:to>
                                    </p:set>
                                    <p:animEffect transition="in" filter="fade">
                                      <p:cBhvr>
                                        <p:cTn id="31" dur="1000"/>
                                        <p:tgtEl>
                                          <p:spTgt spid="573"/>
                                        </p:tgtEl>
                                      </p:cBhvr>
                                    </p:animEffect>
                                  </p:childTnLst>
                                </p:cTn>
                              </p:par>
                              <p:par>
                                <p:cTn id="32" presetID="10" presetClass="entr" presetSubtype="0" fill="hold" nodeType="withEffect">
                                  <p:stCondLst>
                                    <p:cond delay="0"/>
                                  </p:stCondLst>
                                  <p:childTnLst>
                                    <p:set>
                                      <p:cBhvr>
                                        <p:cTn id="33" dur="1" fill="hold">
                                          <p:stCondLst>
                                            <p:cond delay="0"/>
                                          </p:stCondLst>
                                        </p:cTn>
                                        <p:tgtEl>
                                          <p:spTgt spid="574"/>
                                        </p:tgtEl>
                                        <p:attrNameLst>
                                          <p:attrName>style.visibility</p:attrName>
                                        </p:attrNameLst>
                                      </p:cBhvr>
                                      <p:to>
                                        <p:strVal val="visible"/>
                                      </p:to>
                                    </p:set>
                                    <p:animEffect transition="in" filter="fade">
                                      <p:cBhvr>
                                        <p:cTn id="34" dur="1000"/>
                                        <p:tgtEl>
                                          <p:spTgt spid="574"/>
                                        </p:tgtEl>
                                      </p:cBhvr>
                                    </p:animEffect>
                                  </p:childTnLst>
                                </p:cTn>
                              </p:par>
                              <p:par>
                                <p:cTn id="35" presetID="2" presetClass="entr" presetSubtype="4" fill="hold" nodeType="withEffect">
                                  <p:stCondLst>
                                    <p:cond delay="0"/>
                                  </p:stCondLst>
                                  <p:childTnLst>
                                    <p:set>
                                      <p:cBhvr>
                                        <p:cTn id="36" dur="1" fill="hold">
                                          <p:stCondLst>
                                            <p:cond delay="0"/>
                                          </p:stCondLst>
                                        </p:cTn>
                                        <p:tgtEl>
                                          <p:spTgt spid="578"/>
                                        </p:tgtEl>
                                        <p:attrNameLst>
                                          <p:attrName>style.visibility</p:attrName>
                                        </p:attrNameLst>
                                      </p:cBhvr>
                                      <p:to>
                                        <p:strVal val="visible"/>
                                      </p:to>
                                    </p:set>
                                    <p:anim calcmode="lin" valueType="num">
                                      <p:cBhvr additive="base">
                                        <p:cTn id="37" dur="1000"/>
                                        <p:tgtEl>
                                          <p:spTgt spid="5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86"/>
        <p:cNvGrpSpPr/>
        <p:nvPr/>
      </p:nvGrpSpPr>
      <p:grpSpPr>
        <a:xfrm>
          <a:off x="0" y="0"/>
          <a:ext cx="0" cy="0"/>
          <a:chOff x="0" y="0"/>
          <a:chExt cx="0" cy="0"/>
        </a:xfrm>
      </p:grpSpPr>
      <p:sp>
        <p:nvSpPr>
          <p:cNvPr id="587" name="Google Shape;587;p71"/>
          <p:cNvSpPr/>
          <p:nvPr/>
        </p:nvSpPr>
        <p:spPr>
          <a:xfrm rot="10800000">
            <a:off x="2645857" y="3050786"/>
            <a:ext cx="3898500" cy="679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1"/>
          <p:cNvSpPr/>
          <p:nvPr/>
        </p:nvSpPr>
        <p:spPr>
          <a:xfrm rot="10800000">
            <a:off x="3196248" y="2231852"/>
            <a:ext cx="2798100" cy="679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1"/>
          <p:cNvSpPr/>
          <p:nvPr/>
        </p:nvSpPr>
        <p:spPr>
          <a:xfrm rot="10800000">
            <a:off x="3824117" y="1412914"/>
            <a:ext cx="1542300" cy="679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1"/>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OUR TEACHING METHOD</a:t>
            </a:r>
            <a:endParaRPr/>
          </a:p>
        </p:txBody>
      </p:sp>
      <p:sp>
        <p:nvSpPr>
          <p:cNvPr id="590" name="Google Shape;590;p71"/>
          <p:cNvSpPr txBox="1">
            <a:spLocks noGrp="1"/>
          </p:cNvSpPr>
          <p:nvPr>
            <p:ph type="title" idx="4294967295"/>
          </p:nvPr>
        </p:nvSpPr>
        <p:spPr>
          <a:xfrm>
            <a:off x="3558381" y="1552789"/>
            <a:ext cx="2027237"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t>Goals</a:t>
            </a:r>
            <a:endParaRPr sz="1400" dirty="0"/>
          </a:p>
        </p:txBody>
      </p:sp>
      <p:sp>
        <p:nvSpPr>
          <p:cNvPr id="591" name="Google Shape;591;p71"/>
          <p:cNvSpPr txBox="1">
            <a:spLocks noGrp="1"/>
          </p:cNvSpPr>
          <p:nvPr>
            <p:ph type="subTitle" idx="4294967295"/>
          </p:nvPr>
        </p:nvSpPr>
        <p:spPr>
          <a:xfrm>
            <a:off x="1782429" y="1478970"/>
            <a:ext cx="1843088" cy="547688"/>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dirty="0">
                <a:latin typeface="Roboto"/>
                <a:ea typeface="Roboto"/>
                <a:cs typeface="Roboto"/>
                <a:sym typeface="Roboto"/>
              </a:rPr>
              <a:t>Despite being red, Mars is actually a cold place</a:t>
            </a:r>
            <a:endParaRPr sz="1100" dirty="0"/>
          </a:p>
        </p:txBody>
      </p:sp>
      <p:sp>
        <p:nvSpPr>
          <p:cNvPr id="592" name="Google Shape;592;p71"/>
          <p:cNvSpPr txBox="1">
            <a:spLocks noGrp="1"/>
          </p:cNvSpPr>
          <p:nvPr>
            <p:ph type="title" idx="4294967295"/>
          </p:nvPr>
        </p:nvSpPr>
        <p:spPr>
          <a:xfrm>
            <a:off x="3583965" y="2367367"/>
            <a:ext cx="2027237"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t>Activities</a:t>
            </a:r>
            <a:endParaRPr sz="1400" dirty="0"/>
          </a:p>
        </p:txBody>
      </p:sp>
      <p:sp>
        <p:nvSpPr>
          <p:cNvPr id="593" name="Google Shape;593;p71"/>
          <p:cNvSpPr txBox="1">
            <a:spLocks noGrp="1"/>
          </p:cNvSpPr>
          <p:nvPr>
            <p:ph type="subTitle" idx="4294967295"/>
          </p:nvPr>
        </p:nvSpPr>
        <p:spPr>
          <a:xfrm>
            <a:off x="545369" y="3126556"/>
            <a:ext cx="1843088" cy="547687"/>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100" dirty="0">
                <a:latin typeface="Roboto"/>
                <a:ea typeface="Roboto"/>
                <a:cs typeface="Roboto"/>
                <a:sym typeface="Roboto"/>
              </a:rPr>
              <a:t>Jupiter is the biggest planet in the Solar System</a:t>
            </a:r>
            <a:endParaRPr sz="1100" dirty="0">
              <a:solidFill>
                <a:schemeClr val="lt1"/>
              </a:solidFill>
            </a:endParaRPr>
          </a:p>
          <a:p>
            <a:pPr marL="0" lvl="0" indent="0" algn="r" rtl="0">
              <a:spcBef>
                <a:spcPts val="1600"/>
              </a:spcBef>
              <a:spcAft>
                <a:spcPts val="1600"/>
              </a:spcAft>
              <a:buNone/>
            </a:pPr>
            <a:endParaRPr sz="1100" dirty="0"/>
          </a:p>
        </p:txBody>
      </p:sp>
      <p:sp>
        <p:nvSpPr>
          <p:cNvPr id="594" name="Google Shape;594;p71"/>
          <p:cNvSpPr txBox="1">
            <a:spLocks noGrp="1"/>
          </p:cNvSpPr>
          <p:nvPr>
            <p:ph type="title" idx="4294967295"/>
          </p:nvPr>
        </p:nvSpPr>
        <p:spPr>
          <a:xfrm>
            <a:off x="3558381" y="3190666"/>
            <a:ext cx="2027237"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t>Feedback</a:t>
            </a:r>
            <a:endParaRPr sz="1400" dirty="0"/>
          </a:p>
        </p:txBody>
      </p:sp>
      <p:sp>
        <p:nvSpPr>
          <p:cNvPr id="595" name="Google Shape;595;p71"/>
          <p:cNvSpPr txBox="1">
            <a:spLocks noGrp="1"/>
          </p:cNvSpPr>
          <p:nvPr>
            <p:ph type="subTitle" idx="4294967295"/>
          </p:nvPr>
        </p:nvSpPr>
        <p:spPr>
          <a:xfrm>
            <a:off x="6230148" y="2293548"/>
            <a:ext cx="1841500" cy="547688"/>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Roboto"/>
                <a:ea typeface="Roboto"/>
                <a:cs typeface="Roboto"/>
                <a:sym typeface="Roboto"/>
              </a:rPr>
              <a:t>Saturn is composed of hydrogen and helium</a:t>
            </a:r>
            <a:endParaRPr sz="1100" dirty="0">
              <a:latin typeface="Roboto"/>
              <a:ea typeface="Roboto"/>
              <a:cs typeface="Roboto"/>
              <a:sym typeface="Roboto"/>
            </a:endParaRPr>
          </a:p>
        </p:txBody>
      </p:sp>
      <p:cxnSp>
        <p:nvCxnSpPr>
          <p:cNvPr id="596" name="Google Shape;596;p71"/>
          <p:cNvCxnSpPr>
            <a:cxnSpLocks/>
          </p:cNvCxnSpPr>
          <p:nvPr/>
        </p:nvCxnSpPr>
        <p:spPr>
          <a:xfrm>
            <a:off x="8544550" y="2308000"/>
            <a:ext cx="0" cy="2184800"/>
          </a:xfrm>
          <a:prstGeom prst="straightConnector1">
            <a:avLst/>
          </a:prstGeom>
          <a:noFill/>
          <a:ln w="19050" cap="flat" cmpd="sng">
            <a:solidFill>
              <a:schemeClr val="accent1"/>
            </a:solidFill>
            <a:prstDash val="solid"/>
            <a:round/>
            <a:headEnd type="none" w="med" len="med"/>
            <a:tailEnd type="none" w="med" len="med"/>
          </a:ln>
        </p:spPr>
      </p:cxnSp>
      <p:cxnSp>
        <p:nvCxnSpPr>
          <p:cNvPr id="597" name="Google Shape;597;p71"/>
          <p:cNvCxnSpPr>
            <a:endCxn id="587" idx="3"/>
          </p:cNvCxnSpPr>
          <p:nvPr/>
        </p:nvCxnSpPr>
        <p:spPr>
          <a:xfrm>
            <a:off x="2388457" y="3390686"/>
            <a:ext cx="257400" cy="0"/>
          </a:xfrm>
          <a:prstGeom prst="straightConnector1">
            <a:avLst/>
          </a:prstGeom>
          <a:noFill/>
          <a:ln w="19050" cap="flat" cmpd="sng">
            <a:solidFill>
              <a:schemeClr val="accent1"/>
            </a:solidFill>
            <a:prstDash val="solid"/>
            <a:round/>
            <a:headEnd type="none" w="med" len="med"/>
            <a:tailEnd type="none" w="med" len="med"/>
          </a:ln>
        </p:spPr>
      </p:cxnSp>
      <p:cxnSp>
        <p:nvCxnSpPr>
          <p:cNvPr id="598" name="Google Shape;598;p71"/>
          <p:cNvCxnSpPr>
            <a:stCxn id="588" idx="1"/>
          </p:cNvCxnSpPr>
          <p:nvPr/>
        </p:nvCxnSpPr>
        <p:spPr>
          <a:xfrm>
            <a:off x="5994348" y="2571752"/>
            <a:ext cx="235800" cy="900"/>
          </a:xfrm>
          <a:prstGeom prst="straightConnector1">
            <a:avLst/>
          </a:prstGeom>
          <a:noFill/>
          <a:ln w="19050" cap="flat" cmpd="sng">
            <a:solidFill>
              <a:schemeClr val="accent1"/>
            </a:solidFill>
            <a:prstDash val="solid"/>
            <a:round/>
            <a:headEnd type="none" w="med" len="med"/>
            <a:tailEnd type="none" w="med" len="med"/>
          </a:ln>
        </p:spPr>
      </p:cxnSp>
      <p:cxnSp>
        <p:nvCxnSpPr>
          <p:cNvPr id="599" name="Google Shape;599;p71"/>
          <p:cNvCxnSpPr>
            <a:endCxn id="589" idx="3"/>
          </p:cNvCxnSpPr>
          <p:nvPr/>
        </p:nvCxnSpPr>
        <p:spPr>
          <a:xfrm rot="10800000" flipH="1">
            <a:off x="3625517" y="1752814"/>
            <a:ext cx="198600" cy="21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91"/>
                                        </p:tgtEl>
                                        <p:attrNameLst>
                                          <p:attrName>style.visibility</p:attrName>
                                        </p:attrNameLst>
                                      </p:cBhvr>
                                      <p:to>
                                        <p:strVal val="visible"/>
                                      </p:to>
                                    </p:set>
                                    <p:anim calcmode="lin" valueType="num">
                                      <p:cBhvr additive="base">
                                        <p:cTn id="7" dur="1000"/>
                                        <p:tgtEl>
                                          <p:spTgt spid="591"/>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593"/>
                                        </p:tgtEl>
                                        <p:attrNameLst>
                                          <p:attrName>style.visibility</p:attrName>
                                        </p:attrNameLst>
                                      </p:cBhvr>
                                      <p:to>
                                        <p:strVal val="visible"/>
                                      </p:to>
                                    </p:set>
                                    <p:anim calcmode="lin" valueType="num">
                                      <p:cBhvr additive="base">
                                        <p:cTn id="10" dur="1000"/>
                                        <p:tgtEl>
                                          <p:spTgt spid="593"/>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595"/>
                                        </p:tgtEl>
                                        <p:attrNameLst>
                                          <p:attrName>style.visibility</p:attrName>
                                        </p:attrNameLst>
                                      </p:cBhvr>
                                      <p:to>
                                        <p:strVal val="visible"/>
                                      </p:to>
                                    </p:set>
                                    <p:anim calcmode="lin" valueType="num">
                                      <p:cBhvr additive="base">
                                        <p:cTn id="13" dur="1000"/>
                                        <p:tgtEl>
                                          <p:spTgt spid="595"/>
                                        </p:tgtEl>
                                        <p:attrNameLst>
                                          <p:attrName>ppt_x</p:attrName>
                                        </p:attrNameLst>
                                      </p:cBhvr>
                                      <p:tavLst>
                                        <p:tav tm="0">
                                          <p:val>
                                            <p:strVal val="#ppt_x+1"/>
                                          </p:val>
                                        </p:tav>
                                        <p:tav tm="100000">
                                          <p:val>
                                            <p:strVal val="#ppt_x"/>
                                          </p:val>
                                        </p:tav>
                                      </p:tavLst>
                                    </p:anim>
                                  </p:childTnLst>
                                </p:cTn>
                              </p:par>
                              <p:par>
                                <p:cTn id="14" presetID="10" presetClass="entr" presetSubtype="0" fill="hold" nodeType="withEffect">
                                  <p:stCondLst>
                                    <p:cond delay="0"/>
                                  </p:stCondLst>
                                  <p:childTnLst>
                                    <p:set>
                                      <p:cBhvr>
                                        <p:cTn id="15" dur="1" fill="hold">
                                          <p:stCondLst>
                                            <p:cond delay="0"/>
                                          </p:stCondLst>
                                        </p:cTn>
                                        <p:tgtEl>
                                          <p:spTgt spid="592"/>
                                        </p:tgtEl>
                                        <p:attrNameLst>
                                          <p:attrName>style.visibility</p:attrName>
                                        </p:attrNameLst>
                                      </p:cBhvr>
                                      <p:to>
                                        <p:strVal val="visible"/>
                                      </p:to>
                                    </p:set>
                                    <p:animEffect transition="in" filter="fade">
                                      <p:cBhvr>
                                        <p:cTn id="16" dur="1100"/>
                                        <p:tgtEl>
                                          <p:spTgt spid="592"/>
                                        </p:tgtEl>
                                      </p:cBhvr>
                                    </p:animEffect>
                                  </p:childTnLst>
                                </p:cTn>
                              </p:par>
                              <p:par>
                                <p:cTn id="17" presetID="10" presetClass="entr" presetSubtype="0" fill="hold" nodeType="withEffect">
                                  <p:stCondLst>
                                    <p:cond delay="0"/>
                                  </p:stCondLst>
                                  <p:childTnLst>
                                    <p:set>
                                      <p:cBhvr>
                                        <p:cTn id="18" dur="1" fill="hold">
                                          <p:stCondLst>
                                            <p:cond delay="0"/>
                                          </p:stCondLst>
                                        </p:cTn>
                                        <p:tgtEl>
                                          <p:spTgt spid="594"/>
                                        </p:tgtEl>
                                        <p:attrNameLst>
                                          <p:attrName>style.visibility</p:attrName>
                                        </p:attrNameLst>
                                      </p:cBhvr>
                                      <p:to>
                                        <p:strVal val="visible"/>
                                      </p:to>
                                    </p:set>
                                    <p:animEffect transition="in" filter="fade">
                                      <p:cBhvr>
                                        <p:cTn id="19" dur="1000"/>
                                        <p:tgtEl>
                                          <p:spTgt spid="594"/>
                                        </p:tgtEl>
                                      </p:cBhvr>
                                    </p:animEffect>
                                  </p:childTnLst>
                                </p:cTn>
                              </p:par>
                              <p:par>
                                <p:cTn id="20" presetID="10" presetClass="entr" presetSubtype="0" fill="hold" nodeType="withEffect">
                                  <p:stCondLst>
                                    <p:cond delay="0"/>
                                  </p:stCondLst>
                                  <p:childTnLst>
                                    <p:set>
                                      <p:cBhvr>
                                        <p:cTn id="21" dur="1" fill="hold">
                                          <p:stCondLst>
                                            <p:cond delay="0"/>
                                          </p:stCondLst>
                                        </p:cTn>
                                        <p:tgtEl>
                                          <p:spTgt spid="590"/>
                                        </p:tgtEl>
                                        <p:attrNameLst>
                                          <p:attrName>style.visibility</p:attrName>
                                        </p:attrNameLst>
                                      </p:cBhvr>
                                      <p:to>
                                        <p:strVal val="visible"/>
                                      </p:to>
                                    </p:set>
                                    <p:animEffect transition="in" filter="fade">
                                      <p:cBhvr>
                                        <p:cTn id="22" dur="1000"/>
                                        <p:tgtEl>
                                          <p:spTgt spid="590"/>
                                        </p:tgtEl>
                                      </p:cBhvr>
                                    </p:animEffect>
                                  </p:childTnLst>
                                </p:cTn>
                              </p:par>
                              <p:par>
                                <p:cTn id="23" presetID="2" presetClass="entr" presetSubtype="4" fill="hold" nodeType="withEffect">
                                  <p:stCondLst>
                                    <p:cond delay="0"/>
                                  </p:stCondLst>
                                  <p:childTnLst>
                                    <p:set>
                                      <p:cBhvr>
                                        <p:cTn id="24" dur="1" fill="hold">
                                          <p:stCondLst>
                                            <p:cond delay="0"/>
                                          </p:stCondLst>
                                        </p:cTn>
                                        <p:tgtEl>
                                          <p:spTgt spid="596"/>
                                        </p:tgtEl>
                                        <p:attrNameLst>
                                          <p:attrName>style.visibility</p:attrName>
                                        </p:attrNameLst>
                                      </p:cBhvr>
                                      <p:to>
                                        <p:strVal val="visible"/>
                                      </p:to>
                                    </p:set>
                                    <p:anim calcmode="lin" valueType="num">
                                      <p:cBhvr additive="base">
                                        <p:cTn id="25" dur="1000"/>
                                        <p:tgtEl>
                                          <p:spTgt spid="5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04"/>
        <p:cNvGrpSpPr/>
        <p:nvPr/>
      </p:nvGrpSpPr>
      <p:grpSpPr>
        <a:xfrm>
          <a:off x="0" y="0"/>
          <a:ext cx="0" cy="0"/>
          <a:chOff x="0" y="0"/>
          <a:chExt cx="0" cy="0"/>
        </a:xfrm>
      </p:grpSpPr>
      <p:sp>
        <p:nvSpPr>
          <p:cNvPr id="612" name="Google Shape;612;p72"/>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OUR TEACHING METHOD</a:t>
            </a:r>
            <a:endParaRPr/>
          </a:p>
        </p:txBody>
      </p:sp>
      <p:sp>
        <p:nvSpPr>
          <p:cNvPr id="605" name="Google Shape;605;p72"/>
          <p:cNvSpPr txBox="1">
            <a:spLocks noGrp="1"/>
          </p:cNvSpPr>
          <p:nvPr>
            <p:ph type="title" idx="4294967295"/>
          </p:nvPr>
        </p:nvSpPr>
        <p:spPr>
          <a:xfrm>
            <a:off x="931516" y="1712913"/>
            <a:ext cx="2027238"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t>Goals</a:t>
            </a:r>
            <a:endParaRPr sz="1400" dirty="0"/>
          </a:p>
        </p:txBody>
      </p:sp>
      <p:sp>
        <p:nvSpPr>
          <p:cNvPr id="606" name="Google Shape;606;p72"/>
          <p:cNvSpPr txBox="1">
            <a:spLocks noGrp="1"/>
          </p:cNvSpPr>
          <p:nvPr>
            <p:ph type="subTitle" idx="4294967295"/>
          </p:nvPr>
        </p:nvSpPr>
        <p:spPr>
          <a:xfrm>
            <a:off x="3642659" y="1639094"/>
            <a:ext cx="1843087" cy="54768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Despite being red, Mars is actually a cold place</a:t>
            </a:r>
            <a:endParaRPr sz="1100" dirty="0"/>
          </a:p>
        </p:txBody>
      </p:sp>
      <p:sp>
        <p:nvSpPr>
          <p:cNvPr id="607" name="Google Shape;607;p72"/>
          <p:cNvSpPr txBox="1">
            <a:spLocks noGrp="1"/>
          </p:cNvSpPr>
          <p:nvPr>
            <p:ph type="title" idx="4294967295"/>
          </p:nvPr>
        </p:nvSpPr>
        <p:spPr>
          <a:xfrm>
            <a:off x="3559202" y="2960750"/>
            <a:ext cx="2025650"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t>Activities</a:t>
            </a:r>
            <a:endParaRPr sz="1400" dirty="0"/>
          </a:p>
        </p:txBody>
      </p:sp>
      <p:sp>
        <p:nvSpPr>
          <p:cNvPr id="608" name="Google Shape;608;p72"/>
          <p:cNvSpPr txBox="1">
            <a:spLocks noGrp="1"/>
          </p:cNvSpPr>
          <p:nvPr>
            <p:ph type="subTitle" idx="4294967295"/>
          </p:nvPr>
        </p:nvSpPr>
        <p:spPr>
          <a:xfrm>
            <a:off x="1020325" y="2900363"/>
            <a:ext cx="1843088" cy="54768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dirty="0">
                <a:latin typeface="Roboto"/>
                <a:ea typeface="Roboto"/>
                <a:cs typeface="Roboto"/>
                <a:sym typeface="Roboto"/>
              </a:rPr>
              <a:t>Jupiter is the biggest planet in the Solar System</a:t>
            </a:r>
            <a:endParaRPr sz="1100" dirty="0">
              <a:solidFill>
                <a:schemeClr val="lt1"/>
              </a:solidFill>
            </a:endParaRPr>
          </a:p>
          <a:p>
            <a:pPr marL="0" lvl="0" indent="0" algn="r" rtl="0">
              <a:spcBef>
                <a:spcPts val="1600"/>
              </a:spcBef>
              <a:spcAft>
                <a:spcPts val="1600"/>
              </a:spcAft>
              <a:buNone/>
            </a:pPr>
            <a:endParaRPr sz="1100" dirty="0"/>
          </a:p>
        </p:txBody>
      </p:sp>
      <p:sp>
        <p:nvSpPr>
          <p:cNvPr id="609" name="Google Shape;609;p72"/>
          <p:cNvSpPr txBox="1">
            <a:spLocks noGrp="1"/>
          </p:cNvSpPr>
          <p:nvPr>
            <p:ph type="title" idx="4294967295"/>
          </p:nvPr>
        </p:nvSpPr>
        <p:spPr>
          <a:xfrm>
            <a:off x="6287294" y="1712913"/>
            <a:ext cx="2027237"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t>Feedback</a:t>
            </a:r>
            <a:endParaRPr sz="1400" dirty="0"/>
          </a:p>
        </p:txBody>
      </p:sp>
      <p:sp>
        <p:nvSpPr>
          <p:cNvPr id="610" name="Google Shape;610;p72"/>
          <p:cNvSpPr txBox="1">
            <a:spLocks noGrp="1"/>
          </p:cNvSpPr>
          <p:nvPr>
            <p:ph type="subTitle" idx="4294967295"/>
          </p:nvPr>
        </p:nvSpPr>
        <p:spPr>
          <a:xfrm>
            <a:off x="6327644" y="2900363"/>
            <a:ext cx="1841500" cy="547687"/>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Saturn is composed of hydrogen and helium</a:t>
            </a:r>
            <a:endParaRPr sz="1100" dirty="0">
              <a:latin typeface="Roboto"/>
              <a:ea typeface="Roboto"/>
              <a:cs typeface="Roboto"/>
              <a:sym typeface="Roboto"/>
            </a:endParaRPr>
          </a:p>
        </p:txBody>
      </p:sp>
      <p:cxnSp>
        <p:nvCxnSpPr>
          <p:cNvPr id="611" name="Google Shape;611;p72"/>
          <p:cNvCxnSpPr>
            <a:cxnSpLocks/>
          </p:cNvCxnSpPr>
          <p:nvPr/>
        </p:nvCxnSpPr>
        <p:spPr>
          <a:xfrm>
            <a:off x="8544550" y="2308000"/>
            <a:ext cx="0" cy="2105600"/>
          </a:xfrm>
          <a:prstGeom prst="straightConnector1">
            <a:avLst/>
          </a:prstGeom>
          <a:noFill/>
          <a:ln w="19050" cap="flat" cmpd="sng">
            <a:solidFill>
              <a:schemeClr val="accent1"/>
            </a:solidFill>
            <a:prstDash val="solid"/>
            <a:round/>
            <a:headEnd type="none" w="med" len="med"/>
            <a:tailEnd type="none" w="med" len="med"/>
          </a:ln>
        </p:spPr>
      </p:cxnSp>
      <p:grpSp>
        <p:nvGrpSpPr>
          <p:cNvPr id="613" name="Google Shape;613;p72"/>
          <p:cNvGrpSpPr/>
          <p:nvPr/>
        </p:nvGrpSpPr>
        <p:grpSpPr>
          <a:xfrm>
            <a:off x="1741619" y="2351737"/>
            <a:ext cx="5707025" cy="400500"/>
            <a:chOff x="1030944" y="1034424"/>
            <a:chExt cx="5707025" cy="400500"/>
          </a:xfrm>
        </p:grpSpPr>
        <p:sp>
          <p:nvSpPr>
            <p:cNvPr id="614" name="Google Shape;614;p72"/>
            <p:cNvSpPr/>
            <p:nvPr/>
          </p:nvSpPr>
          <p:spPr>
            <a:xfrm>
              <a:off x="1030944" y="1034424"/>
              <a:ext cx="400500" cy="400500"/>
            </a:xfrm>
            <a:prstGeom prst="diamond">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2"/>
            <p:cNvSpPr/>
            <p:nvPr/>
          </p:nvSpPr>
          <p:spPr>
            <a:xfrm>
              <a:off x="6337469" y="1034424"/>
              <a:ext cx="400500" cy="400500"/>
            </a:xfrm>
            <a:prstGeom prst="diamond">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2"/>
            <p:cNvSpPr/>
            <p:nvPr/>
          </p:nvSpPr>
          <p:spPr>
            <a:xfrm>
              <a:off x="3653278" y="1034424"/>
              <a:ext cx="400500" cy="400500"/>
            </a:xfrm>
            <a:prstGeom prst="diamond">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7" name="Google Shape;617;p72"/>
            <p:cNvCxnSpPr/>
            <p:nvPr/>
          </p:nvCxnSpPr>
          <p:spPr>
            <a:xfrm>
              <a:off x="1632312" y="1234652"/>
              <a:ext cx="1780500" cy="0"/>
            </a:xfrm>
            <a:prstGeom prst="straightConnector1">
              <a:avLst/>
            </a:prstGeom>
            <a:noFill/>
            <a:ln w="19050" cap="flat" cmpd="sng">
              <a:solidFill>
                <a:schemeClr val="accent1"/>
              </a:solidFill>
              <a:prstDash val="solid"/>
              <a:round/>
              <a:headEnd type="none" w="med" len="med"/>
              <a:tailEnd type="none" w="med" len="med"/>
            </a:ln>
          </p:spPr>
        </p:cxnSp>
        <p:cxnSp>
          <p:nvCxnSpPr>
            <p:cNvPr id="618" name="Google Shape;618;p72"/>
            <p:cNvCxnSpPr/>
            <p:nvPr/>
          </p:nvCxnSpPr>
          <p:spPr>
            <a:xfrm>
              <a:off x="4294454" y="1234652"/>
              <a:ext cx="1780500" cy="0"/>
            </a:xfrm>
            <a:prstGeom prst="straightConnector1">
              <a:avLst/>
            </a:prstGeom>
            <a:noFill/>
            <a:ln w="19050" cap="flat" cmpd="sng">
              <a:solidFill>
                <a:schemeClr val="accent1"/>
              </a:solidFill>
              <a:prstDash val="solid"/>
              <a:round/>
              <a:headEnd type="none" w="med" len="med"/>
              <a:tailEnd type="none" w="med" len="med"/>
            </a:ln>
          </p:spPr>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08"/>
                                        </p:tgtEl>
                                        <p:attrNameLst>
                                          <p:attrName>style.visibility</p:attrName>
                                        </p:attrNameLst>
                                      </p:cBhvr>
                                      <p:to>
                                        <p:strVal val="visible"/>
                                      </p:to>
                                    </p:set>
                                    <p:anim calcmode="lin" valueType="num">
                                      <p:cBhvr additive="base">
                                        <p:cTn id="7" dur="1000"/>
                                        <p:tgtEl>
                                          <p:spTgt spid="608"/>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610"/>
                                        </p:tgtEl>
                                        <p:attrNameLst>
                                          <p:attrName>style.visibility</p:attrName>
                                        </p:attrNameLst>
                                      </p:cBhvr>
                                      <p:to>
                                        <p:strVal val="visible"/>
                                      </p:to>
                                    </p:set>
                                    <p:anim calcmode="lin" valueType="num">
                                      <p:cBhvr additive="base">
                                        <p:cTn id="10" dur="1000"/>
                                        <p:tgtEl>
                                          <p:spTgt spid="610"/>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606"/>
                                        </p:tgtEl>
                                        <p:attrNameLst>
                                          <p:attrName>style.visibility</p:attrName>
                                        </p:attrNameLst>
                                      </p:cBhvr>
                                      <p:to>
                                        <p:strVal val="visible"/>
                                      </p:to>
                                    </p:set>
                                    <p:anim calcmode="lin" valueType="num">
                                      <p:cBhvr additive="base">
                                        <p:cTn id="13" dur="1000"/>
                                        <p:tgtEl>
                                          <p:spTgt spid="606"/>
                                        </p:tgtEl>
                                        <p:attrNameLst>
                                          <p:attrName>ppt_y</p:attrName>
                                        </p:attrNameLst>
                                      </p:cBhvr>
                                      <p:tavLst>
                                        <p:tav tm="0">
                                          <p:val>
                                            <p:strVal val="#ppt_y-1"/>
                                          </p:val>
                                        </p:tav>
                                        <p:tav tm="100000">
                                          <p:val>
                                            <p:strVal val="#ppt_y"/>
                                          </p:val>
                                        </p:tav>
                                      </p:tavLst>
                                    </p:anim>
                                  </p:childTnLst>
                                </p:cTn>
                              </p:par>
                              <p:par>
                                <p:cTn id="14" presetID="2" presetClass="entr" presetSubtype="8" fill="hold" nodeType="withEffect">
                                  <p:stCondLst>
                                    <p:cond delay="0"/>
                                  </p:stCondLst>
                                  <p:childTnLst>
                                    <p:set>
                                      <p:cBhvr>
                                        <p:cTn id="15" dur="1" fill="hold">
                                          <p:stCondLst>
                                            <p:cond delay="0"/>
                                          </p:stCondLst>
                                        </p:cTn>
                                        <p:tgtEl>
                                          <p:spTgt spid="613"/>
                                        </p:tgtEl>
                                        <p:attrNameLst>
                                          <p:attrName>style.visibility</p:attrName>
                                        </p:attrNameLst>
                                      </p:cBhvr>
                                      <p:to>
                                        <p:strVal val="visible"/>
                                      </p:to>
                                    </p:set>
                                    <p:anim calcmode="lin" valueType="num">
                                      <p:cBhvr additive="base">
                                        <p:cTn id="16" dur="1000"/>
                                        <p:tgtEl>
                                          <p:spTgt spid="613"/>
                                        </p:tgtEl>
                                        <p:attrNameLst>
                                          <p:attrName>ppt_x</p:attrName>
                                        </p:attrNameLst>
                                      </p:cBhvr>
                                      <p:tavLst>
                                        <p:tav tm="0">
                                          <p:val>
                                            <p:strVal val="#ppt_x-1"/>
                                          </p:val>
                                        </p:tav>
                                        <p:tav tm="100000">
                                          <p:val>
                                            <p:strVal val="#ppt_x"/>
                                          </p:val>
                                        </p:tav>
                                      </p:tavLst>
                                    </p:anim>
                                  </p:childTnLst>
                                </p:cTn>
                              </p:par>
                              <p:par>
                                <p:cTn id="17" presetID="10" presetClass="entr" presetSubtype="0" fill="hold" nodeType="withEffect">
                                  <p:stCondLst>
                                    <p:cond delay="0"/>
                                  </p:stCondLst>
                                  <p:childTnLst>
                                    <p:set>
                                      <p:cBhvr>
                                        <p:cTn id="18" dur="1" fill="hold">
                                          <p:stCondLst>
                                            <p:cond delay="0"/>
                                          </p:stCondLst>
                                        </p:cTn>
                                        <p:tgtEl>
                                          <p:spTgt spid="605"/>
                                        </p:tgtEl>
                                        <p:attrNameLst>
                                          <p:attrName>style.visibility</p:attrName>
                                        </p:attrNameLst>
                                      </p:cBhvr>
                                      <p:to>
                                        <p:strVal val="visible"/>
                                      </p:to>
                                    </p:set>
                                    <p:animEffect transition="in" filter="fade">
                                      <p:cBhvr>
                                        <p:cTn id="19" dur="1000"/>
                                        <p:tgtEl>
                                          <p:spTgt spid="605"/>
                                        </p:tgtEl>
                                      </p:cBhvr>
                                    </p:animEffect>
                                  </p:childTnLst>
                                </p:cTn>
                              </p:par>
                              <p:par>
                                <p:cTn id="20" presetID="10" presetClass="entr" presetSubtype="0" fill="hold" nodeType="withEffect">
                                  <p:stCondLst>
                                    <p:cond delay="0"/>
                                  </p:stCondLst>
                                  <p:childTnLst>
                                    <p:set>
                                      <p:cBhvr>
                                        <p:cTn id="21" dur="1" fill="hold">
                                          <p:stCondLst>
                                            <p:cond delay="0"/>
                                          </p:stCondLst>
                                        </p:cTn>
                                        <p:tgtEl>
                                          <p:spTgt spid="607"/>
                                        </p:tgtEl>
                                        <p:attrNameLst>
                                          <p:attrName>style.visibility</p:attrName>
                                        </p:attrNameLst>
                                      </p:cBhvr>
                                      <p:to>
                                        <p:strVal val="visible"/>
                                      </p:to>
                                    </p:set>
                                    <p:animEffect transition="in" filter="fade">
                                      <p:cBhvr>
                                        <p:cTn id="22" dur="1000"/>
                                        <p:tgtEl>
                                          <p:spTgt spid="607"/>
                                        </p:tgtEl>
                                      </p:cBhvr>
                                    </p:animEffect>
                                  </p:childTnLst>
                                </p:cTn>
                              </p:par>
                              <p:par>
                                <p:cTn id="23" presetID="10" presetClass="entr" presetSubtype="0" fill="hold" nodeType="withEffect">
                                  <p:stCondLst>
                                    <p:cond delay="0"/>
                                  </p:stCondLst>
                                  <p:childTnLst>
                                    <p:set>
                                      <p:cBhvr>
                                        <p:cTn id="24" dur="1" fill="hold">
                                          <p:stCondLst>
                                            <p:cond delay="0"/>
                                          </p:stCondLst>
                                        </p:cTn>
                                        <p:tgtEl>
                                          <p:spTgt spid="609"/>
                                        </p:tgtEl>
                                        <p:attrNameLst>
                                          <p:attrName>style.visibility</p:attrName>
                                        </p:attrNameLst>
                                      </p:cBhvr>
                                      <p:to>
                                        <p:strVal val="visible"/>
                                      </p:to>
                                    </p:set>
                                    <p:animEffect transition="in" filter="fade">
                                      <p:cBhvr>
                                        <p:cTn id="25" dur="1000"/>
                                        <p:tgtEl>
                                          <p:spTgt spid="609"/>
                                        </p:tgtEl>
                                      </p:cBhvr>
                                    </p:animEffect>
                                  </p:childTnLst>
                                </p:cTn>
                              </p:par>
                              <p:par>
                                <p:cTn id="26" presetID="2" presetClass="entr" presetSubtype="4" fill="hold" nodeType="withEffect">
                                  <p:stCondLst>
                                    <p:cond delay="0"/>
                                  </p:stCondLst>
                                  <p:childTnLst>
                                    <p:set>
                                      <p:cBhvr>
                                        <p:cTn id="27" dur="1" fill="hold">
                                          <p:stCondLst>
                                            <p:cond delay="0"/>
                                          </p:stCondLst>
                                        </p:cTn>
                                        <p:tgtEl>
                                          <p:spTgt spid="611"/>
                                        </p:tgtEl>
                                        <p:attrNameLst>
                                          <p:attrName>style.visibility</p:attrName>
                                        </p:attrNameLst>
                                      </p:cBhvr>
                                      <p:to>
                                        <p:strVal val="visible"/>
                                      </p:to>
                                    </p:set>
                                    <p:anim calcmode="lin" valueType="num">
                                      <p:cBhvr additive="base">
                                        <p:cTn id="28" dur="1000"/>
                                        <p:tgtEl>
                                          <p:spTgt spid="6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2"/>
        <p:cNvGrpSpPr/>
        <p:nvPr/>
      </p:nvGrpSpPr>
      <p:grpSpPr>
        <a:xfrm>
          <a:off x="0" y="0"/>
          <a:ext cx="0" cy="0"/>
          <a:chOff x="0" y="0"/>
          <a:chExt cx="0" cy="0"/>
        </a:xfrm>
      </p:grpSpPr>
      <p:sp>
        <p:nvSpPr>
          <p:cNvPr id="623" name="Google Shape;623;p73"/>
          <p:cNvSpPr/>
          <p:nvPr/>
        </p:nvSpPr>
        <p:spPr>
          <a:xfrm>
            <a:off x="1017800" y="1563275"/>
            <a:ext cx="1911300" cy="2572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3"/>
          <p:cNvSpPr/>
          <p:nvPr/>
        </p:nvSpPr>
        <p:spPr>
          <a:xfrm>
            <a:off x="3295950" y="1563275"/>
            <a:ext cx="1911300" cy="2572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3"/>
          <p:cNvSpPr/>
          <p:nvPr/>
        </p:nvSpPr>
        <p:spPr>
          <a:xfrm>
            <a:off x="5574100" y="1563275"/>
            <a:ext cx="1911300" cy="2572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3"/>
          <p:cNvSpPr/>
          <p:nvPr/>
        </p:nvSpPr>
        <p:spPr>
          <a:xfrm>
            <a:off x="1643150" y="12386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3"/>
          <p:cNvSpPr/>
          <p:nvPr/>
        </p:nvSpPr>
        <p:spPr>
          <a:xfrm>
            <a:off x="3921300" y="12386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3"/>
          <p:cNvSpPr/>
          <p:nvPr/>
        </p:nvSpPr>
        <p:spPr>
          <a:xfrm>
            <a:off x="6199550" y="12386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 name="Google Shape;629;p73"/>
          <p:cNvGrpSpPr/>
          <p:nvPr/>
        </p:nvGrpSpPr>
        <p:grpSpPr>
          <a:xfrm>
            <a:off x="6353426" y="1365927"/>
            <a:ext cx="352839" cy="406090"/>
            <a:chOff x="3982553" y="1971730"/>
            <a:chExt cx="304566" cy="350501"/>
          </a:xfrm>
        </p:grpSpPr>
        <p:sp>
          <p:nvSpPr>
            <p:cNvPr id="630" name="Google Shape;630;p7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7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 name="Google Shape;632;p73"/>
          <p:cNvSpPr/>
          <p:nvPr/>
        </p:nvSpPr>
        <p:spPr>
          <a:xfrm>
            <a:off x="4031213" y="1389358"/>
            <a:ext cx="440756" cy="359233"/>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3"/>
          <p:cNvSpPr/>
          <p:nvPr/>
        </p:nvSpPr>
        <p:spPr>
          <a:xfrm>
            <a:off x="1772412" y="1362012"/>
            <a:ext cx="402080" cy="41392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3"/>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a:t>
            </a:r>
            <a:endParaRPr/>
          </a:p>
        </p:txBody>
      </p:sp>
      <p:sp>
        <p:nvSpPr>
          <p:cNvPr id="635" name="Google Shape;635;p73"/>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smallest planet in the entire Solar System. In fact, it’s only a bit larger than the Moon</a:t>
            </a:r>
            <a:endParaRPr/>
          </a:p>
        </p:txBody>
      </p:sp>
      <p:sp>
        <p:nvSpPr>
          <p:cNvPr id="636" name="Google Shape;636;p73"/>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WHAT SETS US APART</a:t>
            </a:r>
            <a:endParaRPr/>
          </a:p>
        </p:txBody>
      </p:sp>
      <p:sp>
        <p:nvSpPr>
          <p:cNvPr id="637" name="Google Shape;637;p73"/>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a:t>
            </a:r>
            <a:endParaRPr/>
          </a:p>
          <a:p>
            <a:pPr marL="0" lvl="0" indent="0" algn="ctr" rtl="0">
              <a:spcBef>
                <a:spcPts val="0"/>
              </a:spcBef>
              <a:spcAft>
                <a:spcPts val="0"/>
              </a:spcAft>
              <a:buNone/>
            </a:pPr>
            <a:endParaRPr/>
          </a:p>
        </p:txBody>
      </p:sp>
      <p:sp>
        <p:nvSpPr>
          <p:cNvPr id="638" name="Google Shape;638;p73"/>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the farthest planet from the Sun and the fourth-largest by diameter in the Solar System </a:t>
            </a:r>
            <a:endParaRPr/>
          </a:p>
        </p:txBody>
      </p:sp>
      <p:sp>
        <p:nvSpPr>
          <p:cNvPr id="639" name="Google Shape;639;p73"/>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a:t>
            </a:r>
            <a:endParaRPr/>
          </a:p>
        </p:txBody>
      </p:sp>
      <p:sp>
        <p:nvSpPr>
          <p:cNvPr id="640" name="Google Shape;640;p73"/>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 cold place. It's full of iron oxide dust, which gives the planet its reddish cast</a:t>
            </a:r>
            <a:endParaRPr/>
          </a:p>
        </p:txBody>
      </p:sp>
      <p:cxnSp>
        <p:nvCxnSpPr>
          <p:cNvPr id="641" name="Google Shape;641;p73"/>
          <p:cNvCxnSpPr>
            <a:cxnSpLocks/>
          </p:cNvCxnSpPr>
          <p:nvPr/>
        </p:nvCxnSpPr>
        <p:spPr>
          <a:xfrm>
            <a:off x="8544550" y="2122950"/>
            <a:ext cx="0" cy="235545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32"/>
                                        </p:tgtEl>
                                        <p:attrNameLst>
                                          <p:attrName>style.visibility</p:attrName>
                                        </p:attrNameLst>
                                      </p:cBhvr>
                                      <p:to>
                                        <p:strVal val="visible"/>
                                      </p:to>
                                    </p:set>
                                    <p:animEffect transition="in" filter="fade">
                                      <p:cBhvr>
                                        <p:cTn id="7" dur="1000"/>
                                        <p:tgtEl>
                                          <p:spTgt spid="632"/>
                                        </p:tgtEl>
                                      </p:cBhvr>
                                    </p:animEffect>
                                  </p:childTnLst>
                                </p:cTn>
                              </p:par>
                              <p:par>
                                <p:cTn id="8" presetID="10" presetClass="entr" presetSubtype="0" fill="hold" nodeType="withEffect">
                                  <p:stCondLst>
                                    <p:cond delay="0"/>
                                  </p:stCondLst>
                                  <p:childTnLst>
                                    <p:set>
                                      <p:cBhvr>
                                        <p:cTn id="9" dur="1" fill="hold">
                                          <p:stCondLst>
                                            <p:cond delay="0"/>
                                          </p:stCondLst>
                                        </p:cTn>
                                        <p:tgtEl>
                                          <p:spTgt spid="633"/>
                                        </p:tgtEl>
                                        <p:attrNameLst>
                                          <p:attrName>style.visibility</p:attrName>
                                        </p:attrNameLst>
                                      </p:cBhvr>
                                      <p:to>
                                        <p:strVal val="visible"/>
                                      </p:to>
                                    </p:set>
                                    <p:animEffect transition="in" filter="fade">
                                      <p:cBhvr>
                                        <p:cTn id="10" dur="1000"/>
                                        <p:tgtEl>
                                          <p:spTgt spid="633"/>
                                        </p:tgtEl>
                                      </p:cBhvr>
                                    </p:animEffect>
                                  </p:childTnLst>
                                </p:cTn>
                              </p:par>
                              <p:par>
                                <p:cTn id="11" presetID="10" presetClass="entr" presetSubtype="0" fill="hold" nodeType="withEffect">
                                  <p:stCondLst>
                                    <p:cond delay="0"/>
                                  </p:stCondLst>
                                  <p:childTnLst>
                                    <p:set>
                                      <p:cBhvr>
                                        <p:cTn id="12" dur="1" fill="hold">
                                          <p:stCondLst>
                                            <p:cond delay="0"/>
                                          </p:stCondLst>
                                        </p:cTn>
                                        <p:tgtEl>
                                          <p:spTgt spid="629"/>
                                        </p:tgtEl>
                                        <p:attrNameLst>
                                          <p:attrName>style.visibility</p:attrName>
                                        </p:attrNameLst>
                                      </p:cBhvr>
                                      <p:to>
                                        <p:strVal val="visible"/>
                                      </p:to>
                                    </p:set>
                                    <p:animEffect transition="in" filter="fade">
                                      <p:cBhvr>
                                        <p:cTn id="13" dur="1000"/>
                                        <p:tgtEl>
                                          <p:spTgt spid="629"/>
                                        </p:tgtEl>
                                      </p:cBhvr>
                                    </p:animEffect>
                                  </p:childTnLst>
                                </p:cTn>
                              </p:par>
                              <p:par>
                                <p:cTn id="14" presetID="2" presetClass="entr" presetSubtype="4" fill="hold" nodeType="withEffect">
                                  <p:stCondLst>
                                    <p:cond delay="0"/>
                                  </p:stCondLst>
                                  <p:childTnLst>
                                    <p:set>
                                      <p:cBhvr>
                                        <p:cTn id="15" dur="1" fill="hold">
                                          <p:stCondLst>
                                            <p:cond delay="0"/>
                                          </p:stCondLst>
                                        </p:cTn>
                                        <p:tgtEl>
                                          <p:spTgt spid="641"/>
                                        </p:tgtEl>
                                        <p:attrNameLst>
                                          <p:attrName>style.visibility</p:attrName>
                                        </p:attrNameLst>
                                      </p:cBhvr>
                                      <p:to>
                                        <p:strVal val="visible"/>
                                      </p:to>
                                    </p:set>
                                    <p:anim calcmode="lin" valueType="num">
                                      <p:cBhvr additive="base">
                                        <p:cTn id="16" dur="1000"/>
                                        <p:tgtEl>
                                          <p:spTgt spid="641"/>
                                        </p:tgtEl>
                                        <p:attrNameLst>
                                          <p:attrName>ppt_y</p:attrName>
                                        </p:attrNameLst>
                                      </p:cBhvr>
                                      <p:tavLst>
                                        <p:tav tm="0">
                                          <p:val>
                                            <p:strVal val="#ppt_y+1"/>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34"/>
                                        </p:tgtEl>
                                        <p:attrNameLst>
                                          <p:attrName>style.visibility</p:attrName>
                                        </p:attrNameLst>
                                      </p:cBhvr>
                                      <p:to>
                                        <p:strVal val="visible"/>
                                      </p:to>
                                    </p:set>
                                    <p:animEffect transition="in" filter="fade">
                                      <p:cBhvr>
                                        <p:cTn id="19" dur="1000"/>
                                        <p:tgtEl>
                                          <p:spTgt spid="634"/>
                                        </p:tgtEl>
                                      </p:cBhvr>
                                    </p:animEffect>
                                  </p:childTnLst>
                                </p:cTn>
                              </p:par>
                              <p:par>
                                <p:cTn id="20" presetID="10" presetClass="entr" presetSubtype="0" fill="hold" nodeType="withEffect">
                                  <p:stCondLst>
                                    <p:cond delay="0"/>
                                  </p:stCondLst>
                                  <p:childTnLst>
                                    <p:set>
                                      <p:cBhvr>
                                        <p:cTn id="21" dur="1" fill="hold">
                                          <p:stCondLst>
                                            <p:cond delay="0"/>
                                          </p:stCondLst>
                                        </p:cTn>
                                        <p:tgtEl>
                                          <p:spTgt spid="635"/>
                                        </p:tgtEl>
                                        <p:attrNameLst>
                                          <p:attrName>style.visibility</p:attrName>
                                        </p:attrNameLst>
                                      </p:cBhvr>
                                      <p:to>
                                        <p:strVal val="visible"/>
                                      </p:to>
                                    </p:set>
                                    <p:animEffect transition="in" filter="fade">
                                      <p:cBhvr>
                                        <p:cTn id="22" dur="1000"/>
                                        <p:tgtEl>
                                          <p:spTgt spid="635"/>
                                        </p:tgtEl>
                                      </p:cBhvr>
                                    </p:animEffect>
                                  </p:childTnLst>
                                </p:cTn>
                              </p:par>
                              <p:par>
                                <p:cTn id="23" presetID="10" presetClass="entr" presetSubtype="0" fill="hold" nodeType="withEffect">
                                  <p:stCondLst>
                                    <p:cond delay="0"/>
                                  </p:stCondLst>
                                  <p:childTnLst>
                                    <p:set>
                                      <p:cBhvr>
                                        <p:cTn id="24" dur="1" fill="hold">
                                          <p:stCondLst>
                                            <p:cond delay="0"/>
                                          </p:stCondLst>
                                        </p:cTn>
                                        <p:tgtEl>
                                          <p:spTgt spid="637"/>
                                        </p:tgtEl>
                                        <p:attrNameLst>
                                          <p:attrName>style.visibility</p:attrName>
                                        </p:attrNameLst>
                                      </p:cBhvr>
                                      <p:to>
                                        <p:strVal val="visible"/>
                                      </p:to>
                                    </p:set>
                                    <p:animEffect transition="in" filter="fade">
                                      <p:cBhvr>
                                        <p:cTn id="25" dur="1000"/>
                                        <p:tgtEl>
                                          <p:spTgt spid="637"/>
                                        </p:tgtEl>
                                      </p:cBhvr>
                                    </p:animEffect>
                                  </p:childTnLst>
                                </p:cTn>
                              </p:par>
                              <p:par>
                                <p:cTn id="26" presetID="10" presetClass="entr" presetSubtype="0" fill="hold" nodeType="withEffect">
                                  <p:stCondLst>
                                    <p:cond delay="0"/>
                                  </p:stCondLst>
                                  <p:childTnLst>
                                    <p:set>
                                      <p:cBhvr>
                                        <p:cTn id="27" dur="1" fill="hold">
                                          <p:stCondLst>
                                            <p:cond delay="0"/>
                                          </p:stCondLst>
                                        </p:cTn>
                                        <p:tgtEl>
                                          <p:spTgt spid="639"/>
                                        </p:tgtEl>
                                        <p:attrNameLst>
                                          <p:attrName>style.visibility</p:attrName>
                                        </p:attrNameLst>
                                      </p:cBhvr>
                                      <p:to>
                                        <p:strVal val="visible"/>
                                      </p:to>
                                    </p:set>
                                    <p:animEffect transition="in" filter="fade">
                                      <p:cBhvr>
                                        <p:cTn id="28" dur="1000"/>
                                        <p:tgtEl>
                                          <p:spTgt spid="639"/>
                                        </p:tgtEl>
                                      </p:cBhvr>
                                    </p:animEffect>
                                  </p:childTnLst>
                                </p:cTn>
                              </p:par>
                              <p:par>
                                <p:cTn id="29" presetID="10" presetClass="entr" presetSubtype="0" fill="hold" nodeType="withEffect">
                                  <p:stCondLst>
                                    <p:cond delay="0"/>
                                  </p:stCondLst>
                                  <p:childTnLst>
                                    <p:set>
                                      <p:cBhvr>
                                        <p:cTn id="30" dur="1" fill="hold">
                                          <p:stCondLst>
                                            <p:cond delay="0"/>
                                          </p:stCondLst>
                                        </p:cTn>
                                        <p:tgtEl>
                                          <p:spTgt spid="640"/>
                                        </p:tgtEl>
                                        <p:attrNameLst>
                                          <p:attrName>style.visibility</p:attrName>
                                        </p:attrNameLst>
                                      </p:cBhvr>
                                      <p:to>
                                        <p:strVal val="visible"/>
                                      </p:to>
                                    </p:set>
                                    <p:animEffect transition="in" filter="fade">
                                      <p:cBhvr>
                                        <p:cTn id="31" dur="1000"/>
                                        <p:tgtEl>
                                          <p:spTgt spid="640"/>
                                        </p:tgtEl>
                                      </p:cBhvr>
                                    </p:animEffect>
                                  </p:childTnLst>
                                </p:cTn>
                              </p:par>
                              <p:par>
                                <p:cTn id="32" presetID="10" presetClass="entr" presetSubtype="0" fill="hold" nodeType="withEffect">
                                  <p:stCondLst>
                                    <p:cond delay="0"/>
                                  </p:stCondLst>
                                  <p:childTnLst>
                                    <p:set>
                                      <p:cBhvr>
                                        <p:cTn id="33" dur="1" fill="hold">
                                          <p:stCondLst>
                                            <p:cond delay="0"/>
                                          </p:stCondLst>
                                        </p:cTn>
                                        <p:tgtEl>
                                          <p:spTgt spid="638"/>
                                        </p:tgtEl>
                                        <p:attrNameLst>
                                          <p:attrName>style.visibility</p:attrName>
                                        </p:attrNameLst>
                                      </p:cBhvr>
                                      <p:to>
                                        <p:strVal val="visible"/>
                                      </p:to>
                                    </p:set>
                                    <p:animEffect transition="in" filter="fade">
                                      <p:cBhvr>
                                        <p:cTn id="34" dur="1000"/>
                                        <p:tgtEl>
                                          <p:spTgt spid="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45"/>
        <p:cNvGrpSpPr/>
        <p:nvPr/>
      </p:nvGrpSpPr>
      <p:grpSpPr>
        <a:xfrm>
          <a:off x="0" y="0"/>
          <a:ext cx="0" cy="0"/>
          <a:chOff x="0" y="0"/>
          <a:chExt cx="0" cy="0"/>
        </a:xfrm>
      </p:grpSpPr>
      <p:sp>
        <p:nvSpPr>
          <p:cNvPr id="646" name="Google Shape;646;p74"/>
          <p:cNvSpPr/>
          <p:nvPr/>
        </p:nvSpPr>
        <p:spPr>
          <a:xfrm>
            <a:off x="4571300" y="3105825"/>
            <a:ext cx="3587400" cy="1058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4"/>
          <p:cNvSpPr/>
          <p:nvPr/>
        </p:nvSpPr>
        <p:spPr>
          <a:xfrm>
            <a:off x="4571313" y="1507725"/>
            <a:ext cx="3587400" cy="1058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74"/>
          <p:cNvSpPr/>
          <p:nvPr/>
        </p:nvSpPr>
        <p:spPr>
          <a:xfrm>
            <a:off x="4769788" y="11704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74"/>
          <p:cNvSpPr/>
          <p:nvPr/>
        </p:nvSpPr>
        <p:spPr>
          <a:xfrm>
            <a:off x="711725" y="3105825"/>
            <a:ext cx="3587400" cy="1058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74"/>
          <p:cNvSpPr/>
          <p:nvPr/>
        </p:nvSpPr>
        <p:spPr>
          <a:xfrm>
            <a:off x="711725" y="1507725"/>
            <a:ext cx="3587400" cy="1058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74"/>
          <p:cNvSpPr/>
          <p:nvPr/>
        </p:nvSpPr>
        <p:spPr>
          <a:xfrm>
            <a:off x="910200" y="118313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74"/>
          <p:cNvSpPr/>
          <p:nvPr/>
        </p:nvSpPr>
        <p:spPr>
          <a:xfrm>
            <a:off x="910200" y="27685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74"/>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Mercury</a:t>
            </a:r>
            <a:endParaRPr/>
          </a:p>
        </p:txBody>
      </p:sp>
      <p:sp>
        <p:nvSpPr>
          <p:cNvPr id="654" name="Google Shape;654;p74"/>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Mercury is the smallest planet in the Solar System. In fact, it’s only a bit larger than the Moon</a:t>
            </a:r>
            <a:endParaRPr/>
          </a:p>
        </p:txBody>
      </p:sp>
      <p:sp>
        <p:nvSpPr>
          <p:cNvPr id="655" name="Google Shape;655;p74"/>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WHAT SETS US APART</a:t>
            </a:r>
            <a:endParaRPr/>
          </a:p>
        </p:txBody>
      </p:sp>
      <p:sp>
        <p:nvSpPr>
          <p:cNvPr id="657" name="Google Shape;657;p74"/>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Mars</a:t>
            </a:r>
            <a:endParaRPr/>
          </a:p>
        </p:txBody>
      </p:sp>
      <p:sp>
        <p:nvSpPr>
          <p:cNvPr id="658" name="Google Shape;658;p74"/>
          <p:cNvSpPr txBox="1">
            <a:spLocks noGrp="1"/>
          </p:cNvSpPr>
          <p:nvPr>
            <p:ph type="subTitle" idx="4"/>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Despite being red, Mars is a cold place. It's full of iron oxide dust, which gives its reddish cast </a:t>
            </a:r>
            <a:endParaRPr/>
          </a:p>
        </p:txBody>
      </p:sp>
      <p:sp>
        <p:nvSpPr>
          <p:cNvPr id="660" name="Google Shape;660;p74"/>
          <p:cNvSpPr txBox="1">
            <a:spLocks noGrp="1"/>
          </p:cNvSpPr>
          <p:nvPr>
            <p:ph type="title" idx="5"/>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661" name="Google Shape;661;p74"/>
          <p:cNvSpPr txBox="1">
            <a:spLocks noGrp="1"/>
          </p:cNvSpPr>
          <p:nvPr>
            <p:ph type="subTitle" idx="6"/>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It’s the farthest planet from the Sun and the fourth-largest by diameter in the Solar System </a:t>
            </a:r>
            <a:endParaRPr/>
          </a:p>
        </p:txBody>
      </p:sp>
      <p:sp>
        <p:nvSpPr>
          <p:cNvPr id="662" name="Google Shape;662;p74"/>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663" name="Google Shape;663;p74"/>
          <p:cNvSpPr txBox="1">
            <a:spLocks noGrp="1"/>
          </p:cNvSpPr>
          <p:nvPr>
            <p:ph type="subTitle" idx="8"/>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Venus has a beautiful name and is the second planet from the Sun. It’s also terribly hot</a:t>
            </a:r>
            <a:endParaRPr/>
          </a:p>
        </p:txBody>
      </p:sp>
      <p:cxnSp>
        <p:nvCxnSpPr>
          <p:cNvPr id="656" name="Google Shape;656;p74"/>
          <p:cNvCxnSpPr>
            <a:cxnSpLocks/>
          </p:cNvCxnSpPr>
          <p:nvPr/>
        </p:nvCxnSpPr>
        <p:spPr>
          <a:xfrm>
            <a:off x="8544550" y="2122950"/>
            <a:ext cx="0" cy="2369850"/>
          </a:xfrm>
          <a:prstGeom prst="straightConnector1">
            <a:avLst/>
          </a:prstGeom>
          <a:noFill/>
          <a:ln w="19050" cap="flat" cmpd="sng">
            <a:solidFill>
              <a:schemeClr val="accent1"/>
            </a:solidFill>
            <a:prstDash val="solid"/>
            <a:round/>
            <a:headEnd type="none" w="med" len="med"/>
            <a:tailEnd type="none" w="med" len="med"/>
          </a:ln>
        </p:spPr>
      </p:cxnSp>
      <p:sp>
        <p:nvSpPr>
          <p:cNvPr id="659" name="Google Shape;659;p74"/>
          <p:cNvSpPr/>
          <p:nvPr/>
        </p:nvSpPr>
        <p:spPr>
          <a:xfrm>
            <a:off x="4769775" y="27685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 name="Google Shape;664;p74"/>
          <p:cNvGrpSpPr/>
          <p:nvPr/>
        </p:nvGrpSpPr>
        <p:grpSpPr>
          <a:xfrm>
            <a:off x="4935578" y="2886196"/>
            <a:ext cx="328993" cy="425365"/>
            <a:chOff x="1781850" y="238125"/>
            <a:chExt cx="4036725" cy="5219200"/>
          </a:xfrm>
        </p:grpSpPr>
        <p:sp>
          <p:nvSpPr>
            <p:cNvPr id="665" name="Google Shape;665;p74"/>
            <p:cNvSpPr/>
            <p:nvPr/>
          </p:nvSpPr>
          <p:spPr>
            <a:xfrm>
              <a:off x="1781850" y="238125"/>
              <a:ext cx="4036725" cy="5219200"/>
            </a:xfrm>
            <a:custGeom>
              <a:avLst/>
              <a:gdLst/>
              <a:ahLst/>
              <a:cxnLst/>
              <a:rect l="l" t="t" r="r" b="b"/>
              <a:pathLst>
                <a:path w="161469" h="208768" extrusionOk="0">
                  <a:moveTo>
                    <a:pt x="100665" y="10438"/>
                  </a:moveTo>
                  <a:lnTo>
                    <a:pt x="115736" y="25476"/>
                  </a:lnTo>
                  <a:lnTo>
                    <a:pt x="130773" y="40546"/>
                  </a:lnTo>
                  <a:lnTo>
                    <a:pt x="104384" y="40546"/>
                  </a:lnTo>
                  <a:cubicBezTo>
                    <a:pt x="102329" y="40546"/>
                    <a:pt x="100665" y="38883"/>
                    <a:pt x="100665" y="36828"/>
                  </a:cubicBezTo>
                  <a:lnTo>
                    <a:pt x="100665" y="10438"/>
                  </a:lnTo>
                  <a:close/>
                  <a:moveTo>
                    <a:pt x="9819" y="0"/>
                  </a:moveTo>
                  <a:cubicBezTo>
                    <a:pt x="4404" y="0"/>
                    <a:pt x="0" y="4404"/>
                    <a:pt x="0" y="9819"/>
                  </a:cubicBezTo>
                  <a:lnTo>
                    <a:pt x="0" y="70916"/>
                  </a:lnTo>
                  <a:cubicBezTo>
                    <a:pt x="0" y="72612"/>
                    <a:pt x="1370" y="73982"/>
                    <a:pt x="3067" y="73982"/>
                  </a:cubicBezTo>
                  <a:cubicBezTo>
                    <a:pt x="4730" y="73982"/>
                    <a:pt x="6100" y="72612"/>
                    <a:pt x="6100" y="70916"/>
                  </a:cubicBezTo>
                  <a:lnTo>
                    <a:pt x="6100" y="9819"/>
                  </a:lnTo>
                  <a:cubicBezTo>
                    <a:pt x="6100" y="7764"/>
                    <a:pt x="7764" y="6133"/>
                    <a:pt x="9819" y="6133"/>
                  </a:cubicBezTo>
                  <a:lnTo>
                    <a:pt x="94565" y="6133"/>
                  </a:lnTo>
                  <a:lnTo>
                    <a:pt x="94565" y="36828"/>
                  </a:lnTo>
                  <a:cubicBezTo>
                    <a:pt x="94565" y="42243"/>
                    <a:pt x="98969" y="46646"/>
                    <a:pt x="104384" y="46646"/>
                  </a:cubicBezTo>
                  <a:lnTo>
                    <a:pt x="135079" y="46646"/>
                  </a:lnTo>
                  <a:lnTo>
                    <a:pt x="135079" y="178692"/>
                  </a:lnTo>
                  <a:cubicBezTo>
                    <a:pt x="135079" y="180714"/>
                    <a:pt x="133448" y="182378"/>
                    <a:pt x="131393" y="182378"/>
                  </a:cubicBezTo>
                  <a:lnTo>
                    <a:pt x="9819" y="182378"/>
                  </a:lnTo>
                  <a:cubicBezTo>
                    <a:pt x="7764" y="182378"/>
                    <a:pt x="6100" y="180714"/>
                    <a:pt x="6100" y="178692"/>
                  </a:cubicBezTo>
                  <a:lnTo>
                    <a:pt x="6100" y="83148"/>
                  </a:lnTo>
                  <a:cubicBezTo>
                    <a:pt x="6100" y="81484"/>
                    <a:pt x="4730" y="80114"/>
                    <a:pt x="3067" y="80114"/>
                  </a:cubicBezTo>
                  <a:cubicBezTo>
                    <a:pt x="1370" y="80114"/>
                    <a:pt x="0" y="81484"/>
                    <a:pt x="0" y="83148"/>
                  </a:cubicBezTo>
                  <a:lnTo>
                    <a:pt x="0" y="178692"/>
                  </a:lnTo>
                  <a:cubicBezTo>
                    <a:pt x="0" y="184107"/>
                    <a:pt x="4404" y="188510"/>
                    <a:pt x="9819" y="188510"/>
                  </a:cubicBezTo>
                  <a:lnTo>
                    <a:pt x="20257" y="188510"/>
                  </a:lnTo>
                  <a:lnTo>
                    <a:pt x="20257" y="198949"/>
                  </a:lnTo>
                  <a:cubicBezTo>
                    <a:pt x="20257" y="204363"/>
                    <a:pt x="24661" y="208767"/>
                    <a:pt x="30076" y="208767"/>
                  </a:cubicBezTo>
                  <a:lnTo>
                    <a:pt x="37252" y="208767"/>
                  </a:lnTo>
                  <a:cubicBezTo>
                    <a:pt x="38949" y="208767"/>
                    <a:pt x="40319" y="207397"/>
                    <a:pt x="40319" y="205701"/>
                  </a:cubicBezTo>
                  <a:cubicBezTo>
                    <a:pt x="40319" y="204005"/>
                    <a:pt x="38949" y="202667"/>
                    <a:pt x="37252" y="202667"/>
                  </a:cubicBezTo>
                  <a:lnTo>
                    <a:pt x="30076" y="202667"/>
                  </a:lnTo>
                  <a:cubicBezTo>
                    <a:pt x="28021" y="202667"/>
                    <a:pt x="26390" y="201004"/>
                    <a:pt x="26390" y="198949"/>
                  </a:cubicBezTo>
                  <a:lnTo>
                    <a:pt x="26390" y="188510"/>
                  </a:lnTo>
                  <a:lnTo>
                    <a:pt x="131393" y="188510"/>
                  </a:lnTo>
                  <a:cubicBezTo>
                    <a:pt x="136808" y="188510"/>
                    <a:pt x="141212" y="184107"/>
                    <a:pt x="141212" y="178692"/>
                  </a:cubicBezTo>
                  <a:lnTo>
                    <a:pt x="141212" y="43580"/>
                  </a:lnTo>
                  <a:cubicBezTo>
                    <a:pt x="141212" y="42732"/>
                    <a:pt x="140853" y="41982"/>
                    <a:pt x="140298" y="41427"/>
                  </a:cubicBezTo>
                  <a:lnTo>
                    <a:pt x="125261" y="26389"/>
                  </a:lnTo>
                  <a:lnTo>
                    <a:pt x="151650" y="26389"/>
                  </a:lnTo>
                  <a:cubicBezTo>
                    <a:pt x="153705" y="26389"/>
                    <a:pt x="155369" y="28053"/>
                    <a:pt x="155369" y="30076"/>
                  </a:cubicBezTo>
                  <a:lnTo>
                    <a:pt x="155369" y="198949"/>
                  </a:lnTo>
                  <a:cubicBezTo>
                    <a:pt x="155369" y="201004"/>
                    <a:pt x="153705" y="202667"/>
                    <a:pt x="151650" y="202667"/>
                  </a:cubicBezTo>
                  <a:lnTo>
                    <a:pt x="49583" y="202667"/>
                  </a:lnTo>
                  <a:cubicBezTo>
                    <a:pt x="47886" y="202667"/>
                    <a:pt x="46516" y="204005"/>
                    <a:pt x="46516" y="205701"/>
                  </a:cubicBezTo>
                  <a:cubicBezTo>
                    <a:pt x="46516" y="207397"/>
                    <a:pt x="47886" y="208767"/>
                    <a:pt x="49583" y="208767"/>
                  </a:cubicBezTo>
                  <a:lnTo>
                    <a:pt x="151650" y="208767"/>
                  </a:lnTo>
                  <a:cubicBezTo>
                    <a:pt x="157065" y="208767"/>
                    <a:pt x="161469" y="204363"/>
                    <a:pt x="161469" y="198949"/>
                  </a:cubicBezTo>
                  <a:lnTo>
                    <a:pt x="161469" y="30076"/>
                  </a:lnTo>
                  <a:cubicBezTo>
                    <a:pt x="161469" y="24661"/>
                    <a:pt x="157065" y="20257"/>
                    <a:pt x="151650" y="20257"/>
                  </a:cubicBezTo>
                  <a:lnTo>
                    <a:pt x="119161" y="20257"/>
                  </a:lnTo>
                  <a:lnTo>
                    <a:pt x="99785" y="881"/>
                  </a:lnTo>
                  <a:cubicBezTo>
                    <a:pt x="99230" y="359"/>
                    <a:pt x="98480" y="0"/>
                    <a:pt x="97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4"/>
            <p:cNvSpPr/>
            <p:nvPr/>
          </p:nvSpPr>
          <p:spPr>
            <a:xfrm>
              <a:off x="2119475" y="2095825"/>
              <a:ext cx="2179025" cy="490950"/>
            </a:xfrm>
            <a:custGeom>
              <a:avLst/>
              <a:gdLst/>
              <a:ahLst/>
              <a:cxnLst/>
              <a:rect l="l" t="t" r="r" b="b"/>
              <a:pathLst>
                <a:path w="87161" h="19638" extrusionOk="0">
                  <a:moveTo>
                    <a:pt x="80865" y="6100"/>
                  </a:moveTo>
                  <a:cubicBezTo>
                    <a:pt x="80963" y="6100"/>
                    <a:pt x="81060" y="6198"/>
                    <a:pt x="81060" y="6328"/>
                  </a:cubicBezTo>
                  <a:lnTo>
                    <a:pt x="81060" y="13309"/>
                  </a:lnTo>
                  <a:cubicBezTo>
                    <a:pt x="81060" y="13407"/>
                    <a:pt x="80963" y="13505"/>
                    <a:pt x="80865" y="13505"/>
                  </a:cubicBezTo>
                  <a:lnTo>
                    <a:pt x="6328" y="13505"/>
                  </a:lnTo>
                  <a:cubicBezTo>
                    <a:pt x="6198" y="13505"/>
                    <a:pt x="6100" y="13407"/>
                    <a:pt x="6100" y="13309"/>
                  </a:cubicBezTo>
                  <a:lnTo>
                    <a:pt x="6100" y="6328"/>
                  </a:lnTo>
                  <a:cubicBezTo>
                    <a:pt x="6100" y="6198"/>
                    <a:pt x="6198" y="6100"/>
                    <a:pt x="6328" y="6100"/>
                  </a:cubicBezTo>
                  <a:close/>
                  <a:moveTo>
                    <a:pt x="6328" y="0"/>
                  </a:moveTo>
                  <a:cubicBezTo>
                    <a:pt x="2838" y="0"/>
                    <a:pt x="0" y="2838"/>
                    <a:pt x="0" y="6328"/>
                  </a:cubicBezTo>
                  <a:lnTo>
                    <a:pt x="0" y="13309"/>
                  </a:lnTo>
                  <a:cubicBezTo>
                    <a:pt x="0" y="16799"/>
                    <a:pt x="2838" y="19637"/>
                    <a:pt x="6328" y="19637"/>
                  </a:cubicBezTo>
                  <a:lnTo>
                    <a:pt x="80865" y="19637"/>
                  </a:lnTo>
                  <a:cubicBezTo>
                    <a:pt x="84355" y="19637"/>
                    <a:pt x="87160" y="16799"/>
                    <a:pt x="87160" y="13309"/>
                  </a:cubicBezTo>
                  <a:lnTo>
                    <a:pt x="87160" y="6328"/>
                  </a:lnTo>
                  <a:cubicBezTo>
                    <a:pt x="87160" y="2838"/>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4"/>
            <p:cNvSpPr/>
            <p:nvPr/>
          </p:nvSpPr>
          <p:spPr>
            <a:xfrm>
              <a:off x="4483600" y="2095825"/>
              <a:ext cx="490950" cy="490950"/>
            </a:xfrm>
            <a:custGeom>
              <a:avLst/>
              <a:gdLst/>
              <a:ahLst/>
              <a:cxnLst/>
              <a:rect l="l" t="t" r="r" b="b"/>
              <a:pathLst>
                <a:path w="19638" h="19638" extrusionOk="0">
                  <a:moveTo>
                    <a:pt x="13309" y="6100"/>
                  </a:moveTo>
                  <a:cubicBezTo>
                    <a:pt x="13407" y="6100"/>
                    <a:pt x="13505" y="6198"/>
                    <a:pt x="13505" y="6328"/>
                  </a:cubicBezTo>
                  <a:lnTo>
                    <a:pt x="13505" y="13309"/>
                  </a:lnTo>
                  <a:cubicBezTo>
                    <a:pt x="13505" y="13407"/>
                    <a:pt x="13407" y="13505"/>
                    <a:pt x="13309" y="13505"/>
                  </a:cubicBezTo>
                  <a:lnTo>
                    <a:pt x="6328" y="13505"/>
                  </a:lnTo>
                  <a:cubicBezTo>
                    <a:pt x="6198" y="13505"/>
                    <a:pt x="6133" y="13407"/>
                    <a:pt x="6133" y="13309"/>
                  </a:cubicBezTo>
                  <a:lnTo>
                    <a:pt x="6133" y="6328"/>
                  </a:lnTo>
                  <a:cubicBezTo>
                    <a:pt x="6133" y="6198"/>
                    <a:pt x="6198" y="6100"/>
                    <a:pt x="6328" y="6100"/>
                  </a:cubicBezTo>
                  <a:close/>
                  <a:moveTo>
                    <a:pt x="6328" y="0"/>
                  </a:moveTo>
                  <a:cubicBezTo>
                    <a:pt x="2838" y="0"/>
                    <a:pt x="0" y="2838"/>
                    <a:pt x="0" y="6328"/>
                  </a:cubicBezTo>
                  <a:lnTo>
                    <a:pt x="0" y="13309"/>
                  </a:lnTo>
                  <a:cubicBezTo>
                    <a:pt x="0" y="16799"/>
                    <a:pt x="2838" y="19637"/>
                    <a:pt x="6328" y="19637"/>
                  </a:cubicBezTo>
                  <a:lnTo>
                    <a:pt x="13309" y="19637"/>
                  </a:lnTo>
                  <a:cubicBezTo>
                    <a:pt x="16799" y="19637"/>
                    <a:pt x="19637" y="16799"/>
                    <a:pt x="19637" y="13309"/>
                  </a:cubicBezTo>
                  <a:lnTo>
                    <a:pt x="19637" y="6328"/>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4"/>
            <p:cNvSpPr/>
            <p:nvPr/>
          </p:nvSpPr>
          <p:spPr>
            <a:xfrm>
              <a:off x="2119475" y="2771050"/>
              <a:ext cx="2179025" cy="490950"/>
            </a:xfrm>
            <a:custGeom>
              <a:avLst/>
              <a:gdLst/>
              <a:ahLst/>
              <a:cxnLst/>
              <a:rect l="l" t="t" r="r" b="b"/>
              <a:pathLst>
                <a:path w="87161" h="19638" extrusionOk="0">
                  <a:moveTo>
                    <a:pt x="80865" y="6133"/>
                  </a:moveTo>
                  <a:cubicBezTo>
                    <a:pt x="80963" y="6133"/>
                    <a:pt x="81060" y="6231"/>
                    <a:pt x="81060" y="6329"/>
                  </a:cubicBezTo>
                  <a:lnTo>
                    <a:pt x="81060" y="13309"/>
                  </a:lnTo>
                  <a:cubicBezTo>
                    <a:pt x="81060" y="13440"/>
                    <a:pt x="80963" y="13505"/>
                    <a:pt x="80865" y="13505"/>
                  </a:cubicBezTo>
                  <a:lnTo>
                    <a:pt x="6328" y="13505"/>
                  </a:lnTo>
                  <a:cubicBezTo>
                    <a:pt x="6198" y="13505"/>
                    <a:pt x="6100" y="13440"/>
                    <a:pt x="6100" y="13309"/>
                  </a:cubicBezTo>
                  <a:lnTo>
                    <a:pt x="6100" y="6329"/>
                  </a:lnTo>
                  <a:cubicBezTo>
                    <a:pt x="6100" y="6231"/>
                    <a:pt x="6198" y="6133"/>
                    <a:pt x="6328" y="6133"/>
                  </a:cubicBezTo>
                  <a:close/>
                  <a:moveTo>
                    <a:pt x="6328" y="0"/>
                  </a:moveTo>
                  <a:cubicBezTo>
                    <a:pt x="2838" y="0"/>
                    <a:pt x="0" y="2838"/>
                    <a:pt x="0" y="6329"/>
                  </a:cubicBezTo>
                  <a:lnTo>
                    <a:pt x="0" y="13309"/>
                  </a:lnTo>
                  <a:cubicBezTo>
                    <a:pt x="0" y="16800"/>
                    <a:pt x="2838" y="19637"/>
                    <a:pt x="6328" y="19637"/>
                  </a:cubicBezTo>
                  <a:lnTo>
                    <a:pt x="80865" y="19637"/>
                  </a:lnTo>
                  <a:cubicBezTo>
                    <a:pt x="84355" y="19637"/>
                    <a:pt x="87160" y="16800"/>
                    <a:pt x="87160" y="13309"/>
                  </a:cubicBezTo>
                  <a:lnTo>
                    <a:pt x="87160" y="6329"/>
                  </a:lnTo>
                  <a:cubicBezTo>
                    <a:pt x="87160" y="2838"/>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4"/>
            <p:cNvSpPr/>
            <p:nvPr/>
          </p:nvSpPr>
          <p:spPr>
            <a:xfrm>
              <a:off x="4483600" y="2771050"/>
              <a:ext cx="490950" cy="490950"/>
            </a:xfrm>
            <a:custGeom>
              <a:avLst/>
              <a:gdLst/>
              <a:ahLst/>
              <a:cxnLst/>
              <a:rect l="l" t="t" r="r" b="b"/>
              <a:pathLst>
                <a:path w="19638" h="19638" extrusionOk="0">
                  <a:moveTo>
                    <a:pt x="13309" y="6133"/>
                  </a:moveTo>
                  <a:cubicBezTo>
                    <a:pt x="13407" y="6133"/>
                    <a:pt x="13505" y="6231"/>
                    <a:pt x="13505" y="6329"/>
                  </a:cubicBezTo>
                  <a:lnTo>
                    <a:pt x="13505" y="13309"/>
                  </a:lnTo>
                  <a:cubicBezTo>
                    <a:pt x="13505" y="13440"/>
                    <a:pt x="13407" y="13505"/>
                    <a:pt x="13309" y="13505"/>
                  </a:cubicBezTo>
                  <a:lnTo>
                    <a:pt x="6328" y="13505"/>
                  </a:lnTo>
                  <a:cubicBezTo>
                    <a:pt x="6198" y="13505"/>
                    <a:pt x="6133" y="13440"/>
                    <a:pt x="6133" y="13309"/>
                  </a:cubicBezTo>
                  <a:lnTo>
                    <a:pt x="6133" y="6329"/>
                  </a:lnTo>
                  <a:cubicBezTo>
                    <a:pt x="6133" y="6231"/>
                    <a:pt x="6198" y="6133"/>
                    <a:pt x="6328" y="6133"/>
                  </a:cubicBezTo>
                  <a:close/>
                  <a:moveTo>
                    <a:pt x="6328" y="0"/>
                  </a:moveTo>
                  <a:cubicBezTo>
                    <a:pt x="2838" y="0"/>
                    <a:pt x="0" y="2838"/>
                    <a:pt x="0" y="6329"/>
                  </a:cubicBezTo>
                  <a:lnTo>
                    <a:pt x="0" y="13309"/>
                  </a:lnTo>
                  <a:cubicBezTo>
                    <a:pt x="0" y="16800"/>
                    <a:pt x="2838" y="19637"/>
                    <a:pt x="6328" y="19637"/>
                  </a:cubicBezTo>
                  <a:lnTo>
                    <a:pt x="13309" y="19637"/>
                  </a:lnTo>
                  <a:cubicBezTo>
                    <a:pt x="16799" y="19637"/>
                    <a:pt x="19637" y="16800"/>
                    <a:pt x="19637" y="13309"/>
                  </a:cubicBezTo>
                  <a:lnTo>
                    <a:pt x="19637" y="6329"/>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4"/>
            <p:cNvSpPr/>
            <p:nvPr/>
          </p:nvSpPr>
          <p:spPr>
            <a:xfrm>
              <a:off x="2119475" y="3447100"/>
              <a:ext cx="2179025" cy="490125"/>
            </a:xfrm>
            <a:custGeom>
              <a:avLst/>
              <a:gdLst/>
              <a:ahLst/>
              <a:cxnLst/>
              <a:rect l="l" t="t" r="r" b="b"/>
              <a:pathLst>
                <a:path w="87161" h="19605" extrusionOk="0">
                  <a:moveTo>
                    <a:pt x="80865" y="6100"/>
                  </a:moveTo>
                  <a:cubicBezTo>
                    <a:pt x="80963" y="6100"/>
                    <a:pt x="81060" y="6198"/>
                    <a:pt x="81060" y="6296"/>
                  </a:cubicBezTo>
                  <a:lnTo>
                    <a:pt x="81060" y="13309"/>
                  </a:lnTo>
                  <a:cubicBezTo>
                    <a:pt x="81060" y="13407"/>
                    <a:pt x="80963" y="13505"/>
                    <a:pt x="80865" y="13505"/>
                  </a:cubicBezTo>
                  <a:lnTo>
                    <a:pt x="6328" y="13505"/>
                  </a:lnTo>
                  <a:cubicBezTo>
                    <a:pt x="6198" y="13505"/>
                    <a:pt x="6100" y="13407"/>
                    <a:pt x="6100" y="13309"/>
                  </a:cubicBezTo>
                  <a:lnTo>
                    <a:pt x="6100" y="6296"/>
                  </a:lnTo>
                  <a:cubicBezTo>
                    <a:pt x="6100" y="6198"/>
                    <a:pt x="6198" y="6100"/>
                    <a:pt x="6328" y="6100"/>
                  </a:cubicBezTo>
                  <a:close/>
                  <a:moveTo>
                    <a:pt x="6328" y="0"/>
                  </a:moveTo>
                  <a:cubicBezTo>
                    <a:pt x="2838" y="0"/>
                    <a:pt x="0" y="2805"/>
                    <a:pt x="0" y="6296"/>
                  </a:cubicBezTo>
                  <a:lnTo>
                    <a:pt x="0" y="13309"/>
                  </a:lnTo>
                  <a:cubicBezTo>
                    <a:pt x="0" y="16767"/>
                    <a:pt x="2838" y="19605"/>
                    <a:pt x="6328" y="19605"/>
                  </a:cubicBezTo>
                  <a:lnTo>
                    <a:pt x="80865" y="19605"/>
                  </a:lnTo>
                  <a:cubicBezTo>
                    <a:pt x="84355" y="19605"/>
                    <a:pt x="87160" y="16767"/>
                    <a:pt x="87160" y="13309"/>
                  </a:cubicBezTo>
                  <a:lnTo>
                    <a:pt x="87160" y="6296"/>
                  </a:lnTo>
                  <a:cubicBezTo>
                    <a:pt x="87160" y="2805"/>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4"/>
            <p:cNvSpPr/>
            <p:nvPr/>
          </p:nvSpPr>
          <p:spPr>
            <a:xfrm>
              <a:off x="4483600" y="3447100"/>
              <a:ext cx="490950" cy="490125"/>
            </a:xfrm>
            <a:custGeom>
              <a:avLst/>
              <a:gdLst/>
              <a:ahLst/>
              <a:cxnLst/>
              <a:rect l="l" t="t" r="r" b="b"/>
              <a:pathLst>
                <a:path w="19638" h="19605" extrusionOk="0">
                  <a:moveTo>
                    <a:pt x="13309" y="6100"/>
                  </a:moveTo>
                  <a:cubicBezTo>
                    <a:pt x="13407" y="6100"/>
                    <a:pt x="13505" y="6198"/>
                    <a:pt x="13505" y="6296"/>
                  </a:cubicBezTo>
                  <a:lnTo>
                    <a:pt x="13505" y="13309"/>
                  </a:lnTo>
                  <a:cubicBezTo>
                    <a:pt x="13505" y="13407"/>
                    <a:pt x="13407" y="13505"/>
                    <a:pt x="13309" y="13505"/>
                  </a:cubicBezTo>
                  <a:lnTo>
                    <a:pt x="6328" y="13505"/>
                  </a:lnTo>
                  <a:cubicBezTo>
                    <a:pt x="6198" y="13505"/>
                    <a:pt x="6133" y="13407"/>
                    <a:pt x="6133" y="13309"/>
                  </a:cubicBezTo>
                  <a:lnTo>
                    <a:pt x="6133" y="6296"/>
                  </a:lnTo>
                  <a:cubicBezTo>
                    <a:pt x="6133" y="6198"/>
                    <a:pt x="6198" y="6100"/>
                    <a:pt x="6328" y="6100"/>
                  </a:cubicBezTo>
                  <a:close/>
                  <a:moveTo>
                    <a:pt x="6328" y="0"/>
                  </a:moveTo>
                  <a:cubicBezTo>
                    <a:pt x="2838" y="0"/>
                    <a:pt x="0" y="2805"/>
                    <a:pt x="0" y="6296"/>
                  </a:cubicBezTo>
                  <a:lnTo>
                    <a:pt x="0" y="13309"/>
                  </a:lnTo>
                  <a:cubicBezTo>
                    <a:pt x="0" y="16767"/>
                    <a:pt x="2838" y="19605"/>
                    <a:pt x="6328" y="19605"/>
                  </a:cubicBezTo>
                  <a:lnTo>
                    <a:pt x="13309" y="19605"/>
                  </a:lnTo>
                  <a:cubicBezTo>
                    <a:pt x="16799" y="19605"/>
                    <a:pt x="19637" y="16767"/>
                    <a:pt x="19637" y="13309"/>
                  </a:cubicBezTo>
                  <a:lnTo>
                    <a:pt x="19637" y="6296"/>
                  </a:lnTo>
                  <a:cubicBezTo>
                    <a:pt x="19637" y="2805"/>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4"/>
            <p:cNvSpPr/>
            <p:nvPr/>
          </p:nvSpPr>
          <p:spPr>
            <a:xfrm>
              <a:off x="2119475" y="4122325"/>
              <a:ext cx="828550" cy="490950"/>
            </a:xfrm>
            <a:custGeom>
              <a:avLst/>
              <a:gdLst/>
              <a:ahLst/>
              <a:cxnLst/>
              <a:rect l="l" t="t" r="r" b="b"/>
              <a:pathLst>
                <a:path w="33142" h="19638" extrusionOk="0">
                  <a:moveTo>
                    <a:pt x="26814" y="6100"/>
                  </a:moveTo>
                  <a:cubicBezTo>
                    <a:pt x="26944" y="6100"/>
                    <a:pt x="27009" y="6198"/>
                    <a:pt x="27009" y="6329"/>
                  </a:cubicBezTo>
                  <a:lnTo>
                    <a:pt x="27009" y="13309"/>
                  </a:lnTo>
                  <a:cubicBezTo>
                    <a:pt x="27009" y="13407"/>
                    <a:pt x="26944" y="13505"/>
                    <a:pt x="26814" y="13505"/>
                  </a:cubicBezTo>
                  <a:lnTo>
                    <a:pt x="6328" y="13505"/>
                  </a:lnTo>
                  <a:cubicBezTo>
                    <a:pt x="6198" y="13505"/>
                    <a:pt x="6100" y="13407"/>
                    <a:pt x="6100" y="13309"/>
                  </a:cubicBezTo>
                  <a:lnTo>
                    <a:pt x="6100" y="6329"/>
                  </a:lnTo>
                  <a:cubicBezTo>
                    <a:pt x="6100" y="6198"/>
                    <a:pt x="6198" y="6100"/>
                    <a:pt x="6328" y="6100"/>
                  </a:cubicBezTo>
                  <a:close/>
                  <a:moveTo>
                    <a:pt x="6328" y="0"/>
                  </a:moveTo>
                  <a:cubicBezTo>
                    <a:pt x="2838" y="0"/>
                    <a:pt x="0" y="2838"/>
                    <a:pt x="0" y="6329"/>
                  </a:cubicBezTo>
                  <a:lnTo>
                    <a:pt x="0" y="13309"/>
                  </a:lnTo>
                  <a:cubicBezTo>
                    <a:pt x="0" y="16800"/>
                    <a:pt x="2838" y="19638"/>
                    <a:pt x="6328" y="19638"/>
                  </a:cubicBezTo>
                  <a:lnTo>
                    <a:pt x="26814" y="19638"/>
                  </a:lnTo>
                  <a:cubicBezTo>
                    <a:pt x="30304" y="19638"/>
                    <a:pt x="33142" y="16800"/>
                    <a:pt x="33142" y="13309"/>
                  </a:cubicBezTo>
                  <a:lnTo>
                    <a:pt x="33142" y="6329"/>
                  </a:lnTo>
                  <a:cubicBezTo>
                    <a:pt x="33142" y="2838"/>
                    <a:pt x="30304"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4"/>
            <p:cNvSpPr/>
            <p:nvPr/>
          </p:nvSpPr>
          <p:spPr>
            <a:xfrm>
              <a:off x="2119475" y="575725"/>
              <a:ext cx="1334975" cy="1335000"/>
            </a:xfrm>
            <a:custGeom>
              <a:avLst/>
              <a:gdLst/>
              <a:ahLst/>
              <a:cxnLst/>
              <a:rect l="l" t="t" r="r" b="b"/>
              <a:pathLst>
                <a:path w="53399" h="53400" extrusionOk="0">
                  <a:moveTo>
                    <a:pt x="26716" y="6133"/>
                  </a:moveTo>
                  <a:cubicBezTo>
                    <a:pt x="38035" y="6133"/>
                    <a:pt x="47299" y="15365"/>
                    <a:pt x="47299" y="26716"/>
                  </a:cubicBezTo>
                  <a:cubicBezTo>
                    <a:pt x="47299" y="38068"/>
                    <a:pt x="38035" y="47299"/>
                    <a:pt x="26716" y="47299"/>
                  </a:cubicBezTo>
                  <a:cubicBezTo>
                    <a:pt x="15364" y="47299"/>
                    <a:pt x="6100" y="38068"/>
                    <a:pt x="6100" y="26716"/>
                  </a:cubicBezTo>
                  <a:cubicBezTo>
                    <a:pt x="6100" y="15365"/>
                    <a:pt x="15364" y="6133"/>
                    <a:pt x="26716" y="6133"/>
                  </a:cubicBezTo>
                  <a:close/>
                  <a:moveTo>
                    <a:pt x="26716" y="1"/>
                  </a:moveTo>
                  <a:cubicBezTo>
                    <a:pt x="11972" y="1"/>
                    <a:pt x="0" y="11972"/>
                    <a:pt x="0" y="26716"/>
                  </a:cubicBezTo>
                  <a:cubicBezTo>
                    <a:pt x="0" y="41428"/>
                    <a:pt x="11972" y="53399"/>
                    <a:pt x="26716" y="53399"/>
                  </a:cubicBezTo>
                  <a:cubicBezTo>
                    <a:pt x="41427" y="53399"/>
                    <a:pt x="53399" y="41428"/>
                    <a:pt x="53399" y="26716"/>
                  </a:cubicBezTo>
                  <a:cubicBezTo>
                    <a:pt x="53399" y="11972"/>
                    <a:pt x="41427" y="1"/>
                    <a:pt x="26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4"/>
            <p:cNvSpPr/>
            <p:nvPr/>
          </p:nvSpPr>
          <p:spPr>
            <a:xfrm>
              <a:off x="2446475" y="913350"/>
              <a:ext cx="680975" cy="659750"/>
            </a:xfrm>
            <a:custGeom>
              <a:avLst/>
              <a:gdLst/>
              <a:ahLst/>
              <a:cxnLst/>
              <a:rect l="l" t="t" r="r" b="b"/>
              <a:pathLst>
                <a:path w="27239" h="26390" extrusionOk="0">
                  <a:moveTo>
                    <a:pt x="13636" y="9917"/>
                  </a:moveTo>
                  <a:lnTo>
                    <a:pt x="15430" y="13537"/>
                  </a:lnTo>
                  <a:lnTo>
                    <a:pt x="11809" y="13537"/>
                  </a:lnTo>
                  <a:lnTo>
                    <a:pt x="13636" y="9917"/>
                  </a:lnTo>
                  <a:close/>
                  <a:moveTo>
                    <a:pt x="13603" y="0"/>
                  </a:moveTo>
                  <a:cubicBezTo>
                    <a:pt x="12461" y="0"/>
                    <a:pt x="11418" y="653"/>
                    <a:pt x="10896" y="1696"/>
                  </a:cubicBezTo>
                  <a:lnTo>
                    <a:pt x="751" y="21953"/>
                  </a:lnTo>
                  <a:cubicBezTo>
                    <a:pt x="1" y="23487"/>
                    <a:pt x="620" y="25313"/>
                    <a:pt x="2121" y="26064"/>
                  </a:cubicBezTo>
                  <a:cubicBezTo>
                    <a:pt x="2561" y="26283"/>
                    <a:pt x="3031" y="26388"/>
                    <a:pt x="3496" y="26388"/>
                  </a:cubicBezTo>
                  <a:cubicBezTo>
                    <a:pt x="4616" y="26388"/>
                    <a:pt x="5701" y="25777"/>
                    <a:pt x="6231" y="24693"/>
                  </a:cubicBezTo>
                  <a:lnTo>
                    <a:pt x="8743" y="19637"/>
                  </a:lnTo>
                  <a:lnTo>
                    <a:pt x="18496" y="19637"/>
                  </a:lnTo>
                  <a:lnTo>
                    <a:pt x="21008" y="24693"/>
                  </a:lnTo>
                  <a:cubicBezTo>
                    <a:pt x="21562" y="25770"/>
                    <a:pt x="22639" y="26390"/>
                    <a:pt x="23748" y="26390"/>
                  </a:cubicBezTo>
                  <a:cubicBezTo>
                    <a:pt x="24205" y="26390"/>
                    <a:pt x="24694" y="26292"/>
                    <a:pt x="25118" y="26064"/>
                  </a:cubicBezTo>
                  <a:cubicBezTo>
                    <a:pt x="26618" y="25313"/>
                    <a:pt x="27238" y="23487"/>
                    <a:pt x="26488" y="21953"/>
                  </a:cubicBezTo>
                  <a:lnTo>
                    <a:pt x="16343" y="1696"/>
                  </a:lnTo>
                  <a:cubicBezTo>
                    <a:pt x="15821" y="653"/>
                    <a:pt x="14777" y="0"/>
                    <a:pt x="13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 name="Google Shape;675;p74"/>
          <p:cNvGrpSpPr/>
          <p:nvPr/>
        </p:nvGrpSpPr>
        <p:grpSpPr>
          <a:xfrm>
            <a:off x="1027818" y="1300746"/>
            <a:ext cx="425365" cy="425365"/>
            <a:chOff x="1190625" y="238125"/>
            <a:chExt cx="5219200" cy="5219200"/>
          </a:xfrm>
        </p:grpSpPr>
        <p:sp>
          <p:nvSpPr>
            <p:cNvPr id="676" name="Google Shape;676;p74"/>
            <p:cNvSpPr/>
            <p:nvPr/>
          </p:nvSpPr>
          <p:spPr>
            <a:xfrm>
              <a:off x="1190625" y="238125"/>
              <a:ext cx="5219200" cy="5219200"/>
            </a:xfrm>
            <a:custGeom>
              <a:avLst/>
              <a:gdLst/>
              <a:ahLst/>
              <a:cxnLst/>
              <a:rect l="l" t="t" r="r" b="b"/>
              <a:pathLst>
                <a:path w="208768" h="208768" extrusionOk="0">
                  <a:moveTo>
                    <a:pt x="27009" y="12885"/>
                  </a:moveTo>
                  <a:lnTo>
                    <a:pt x="27009" y="20257"/>
                  </a:lnTo>
                  <a:lnTo>
                    <a:pt x="19637" y="20257"/>
                  </a:lnTo>
                  <a:lnTo>
                    <a:pt x="19637" y="12885"/>
                  </a:lnTo>
                  <a:close/>
                  <a:moveTo>
                    <a:pt x="91205" y="12885"/>
                  </a:moveTo>
                  <a:lnTo>
                    <a:pt x="91205" y="20257"/>
                  </a:lnTo>
                  <a:lnTo>
                    <a:pt x="53399" y="20257"/>
                  </a:lnTo>
                  <a:lnTo>
                    <a:pt x="53399" y="12885"/>
                  </a:lnTo>
                  <a:close/>
                  <a:moveTo>
                    <a:pt x="155368" y="12885"/>
                  </a:moveTo>
                  <a:lnTo>
                    <a:pt x="155368" y="20257"/>
                  </a:lnTo>
                  <a:lnTo>
                    <a:pt x="117562" y="20257"/>
                  </a:lnTo>
                  <a:lnTo>
                    <a:pt x="117562" y="12885"/>
                  </a:lnTo>
                  <a:close/>
                  <a:moveTo>
                    <a:pt x="189130" y="12885"/>
                  </a:moveTo>
                  <a:lnTo>
                    <a:pt x="189130" y="20257"/>
                  </a:lnTo>
                  <a:lnTo>
                    <a:pt x="181758" y="20257"/>
                  </a:lnTo>
                  <a:lnTo>
                    <a:pt x="181758" y="12885"/>
                  </a:lnTo>
                  <a:close/>
                  <a:moveTo>
                    <a:pt x="9819" y="6100"/>
                  </a:moveTo>
                  <a:cubicBezTo>
                    <a:pt x="11841" y="6100"/>
                    <a:pt x="13505" y="7764"/>
                    <a:pt x="13505" y="9819"/>
                  </a:cubicBezTo>
                  <a:lnTo>
                    <a:pt x="13505" y="23323"/>
                  </a:lnTo>
                  <a:cubicBezTo>
                    <a:pt x="13505" y="25346"/>
                    <a:pt x="11841" y="27009"/>
                    <a:pt x="9819" y="27009"/>
                  </a:cubicBezTo>
                  <a:cubicBezTo>
                    <a:pt x="7764" y="27009"/>
                    <a:pt x="6100" y="25346"/>
                    <a:pt x="6100" y="23323"/>
                  </a:cubicBezTo>
                  <a:lnTo>
                    <a:pt x="6100" y="9819"/>
                  </a:lnTo>
                  <a:cubicBezTo>
                    <a:pt x="6100" y="7764"/>
                    <a:pt x="7764" y="6100"/>
                    <a:pt x="9819" y="6100"/>
                  </a:cubicBezTo>
                  <a:close/>
                  <a:moveTo>
                    <a:pt x="198949" y="6100"/>
                  </a:moveTo>
                  <a:cubicBezTo>
                    <a:pt x="201004" y="6100"/>
                    <a:pt x="202635" y="7764"/>
                    <a:pt x="202635" y="9819"/>
                  </a:cubicBezTo>
                  <a:lnTo>
                    <a:pt x="202635" y="23323"/>
                  </a:lnTo>
                  <a:cubicBezTo>
                    <a:pt x="202635" y="25346"/>
                    <a:pt x="201004" y="27009"/>
                    <a:pt x="198949" y="27009"/>
                  </a:cubicBezTo>
                  <a:cubicBezTo>
                    <a:pt x="196926" y="27009"/>
                    <a:pt x="195263" y="25346"/>
                    <a:pt x="195263" y="23323"/>
                  </a:cubicBezTo>
                  <a:lnTo>
                    <a:pt x="195263" y="9819"/>
                  </a:lnTo>
                  <a:cubicBezTo>
                    <a:pt x="195263" y="7764"/>
                    <a:pt x="196926" y="6100"/>
                    <a:pt x="198949" y="6100"/>
                  </a:cubicBezTo>
                  <a:close/>
                  <a:moveTo>
                    <a:pt x="43808" y="6100"/>
                  </a:moveTo>
                  <a:cubicBezTo>
                    <a:pt x="45733" y="6100"/>
                    <a:pt x="47299" y="7666"/>
                    <a:pt x="47299" y="9590"/>
                  </a:cubicBezTo>
                  <a:lnTo>
                    <a:pt x="47299" y="33762"/>
                  </a:lnTo>
                  <a:lnTo>
                    <a:pt x="33142" y="33762"/>
                  </a:lnTo>
                  <a:lnTo>
                    <a:pt x="33142" y="9590"/>
                  </a:lnTo>
                  <a:cubicBezTo>
                    <a:pt x="33142" y="7666"/>
                    <a:pt x="34675" y="6100"/>
                    <a:pt x="36599" y="6100"/>
                  </a:cubicBezTo>
                  <a:close/>
                  <a:moveTo>
                    <a:pt x="91205" y="26389"/>
                  </a:moveTo>
                  <a:lnTo>
                    <a:pt x="91205" y="33762"/>
                  </a:lnTo>
                  <a:lnTo>
                    <a:pt x="53399" y="33762"/>
                  </a:lnTo>
                  <a:lnTo>
                    <a:pt x="53399" y="26389"/>
                  </a:lnTo>
                  <a:close/>
                  <a:moveTo>
                    <a:pt x="108004" y="6100"/>
                  </a:moveTo>
                  <a:cubicBezTo>
                    <a:pt x="109896" y="6100"/>
                    <a:pt x="111462" y="7666"/>
                    <a:pt x="111462" y="9590"/>
                  </a:cubicBezTo>
                  <a:lnTo>
                    <a:pt x="111462" y="33762"/>
                  </a:lnTo>
                  <a:lnTo>
                    <a:pt x="97305" y="33762"/>
                  </a:lnTo>
                  <a:lnTo>
                    <a:pt x="97305" y="9590"/>
                  </a:lnTo>
                  <a:cubicBezTo>
                    <a:pt x="97305" y="7666"/>
                    <a:pt x="98871" y="6100"/>
                    <a:pt x="100763" y="6100"/>
                  </a:cubicBezTo>
                  <a:close/>
                  <a:moveTo>
                    <a:pt x="155368" y="26389"/>
                  </a:moveTo>
                  <a:lnTo>
                    <a:pt x="155368" y="33762"/>
                  </a:lnTo>
                  <a:lnTo>
                    <a:pt x="117562" y="33762"/>
                  </a:lnTo>
                  <a:lnTo>
                    <a:pt x="117562" y="26389"/>
                  </a:lnTo>
                  <a:close/>
                  <a:moveTo>
                    <a:pt x="172168" y="6100"/>
                  </a:moveTo>
                  <a:cubicBezTo>
                    <a:pt x="174092" y="6100"/>
                    <a:pt x="175625" y="7666"/>
                    <a:pt x="175625" y="9590"/>
                  </a:cubicBezTo>
                  <a:lnTo>
                    <a:pt x="175625" y="33762"/>
                  </a:lnTo>
                  <a:lnTo>
                    <a:pt x="161468" y="33762"/>
                  </a:lnTo>
                  <a:lnTo>
                    <a:pt x="161468" y="9590"/>
                  </a:lnTo>
                  <a:cubicBezTo>
                    <a:pt x="161468" y="7666"/>
                    <a:pt x="163034" y="6100"/>
                    <a:pt x="164959" y="6100"/>
                  </a:cubicBezTo>
                  <a:close/>
                  <a:moveTo>
                    <a:pt x="47299" y="39894"/>
                  </a:moveTo>
                  <a:lnTo>
                    <a:pt x="47299" y="47299"/>
                  </a:lnTo>
                  <a:lnTo>
                    <a:pt x="33142" y="47299"/>
                  </a:lnTo>
                  <a:lnTo>
                    <a:pt x="33142" y="39894"/>
                  </a:lnTo>
                  <a:close/>
                  <a:moveTo>
                    <a:pt x="155368" y="39894"/>
                  </a:moveTo>
                  <a:lnTo>
                    <a:pt x="155368" y="47299"/>
                  </a:lnTo>
                  <a:lnTo>
                    <a:pt x="53399" y="47299"/>
                  </a:lnTo>
                  <a:lnTo>
                    <a:pt x="53399" y="39894"/>
                  </a:lnTo>
                  <a:close/>
                  <a:moveTo>
                    <a:pt x="175625" y="39894"/>
                  </a:moveTo>
                  <a:lnTo>
                    <a:pt x="175625" y="47299"/>
                  </a:lnTo>
                  <a:lnTo>
                    <a:pt x="161468" y="47299"/>
                  </a:lnTo>
                  <a:lnTo>
                    <a:pt x="161468" y="39894"/>
                  </a:lnTo>
                  <a:close/>
                  <a:moveTo>
                    <a:pt x="175625" y="53399"/>
                  </a:moveTo>
                  <a:lnTo>
                    <a:pt x="175625" y="168906"/>
                  </a:lnTo>
                  <a:cubicBezTo>
                    <a:pt x="175625" y="170374"/>
                    <a:pt x="174777" y="171678"/>
                    <a:pt x="173472" y="172266"/>
                  </a:cubicBezTo>
                  <a:lnTo>
                    <a:pt x="161468" y="177713"/>
                  </a:lnTo>
                  <a:lnTo>
                    <a:pt x="161468" y="53399"/>
                  </a:lnTo>
                  <a:close/>
                  <a:moveTo>
                    <a:pt x="9819" y="0"/>
                  </a:moveTo>
                  <a:cubicBezTo>
                    <a:pt x="4404" y="0"/>
                    <a:pt x="0" y="4404"/>
                    <a:pt x="0" y="9819"/>
                  </a:cubicBezTo>
                  <a:lnTo>
                    <a:pt x="0" y="23323"/>
                  </a:lnTo>
                  <a:cubicBezTo>
                    <a:pt x="0" y="28738"/>
                    <a:pt x="4404" y="33142"/>
                    <a:pt x="9819" y="33142"/>
                  </a:cubicBezTo>
                  <a:cubicBezTo>
                    <a:pt x="14157" y="33142"/>
                    <a:pt x="17843" y="30304"/>
                    <a:pt x="19148" y="26389"/>
                  </a:cubicBezTo>
                  <a:lnTo>
                    <a:pt x="27009" y="26389"/>
                  </a:lnTo>
                  <a:lnTo>
                    <a:pt x="27009" y="71242"/>
                  </a:lnTo>
                  <a:cubicBezTo>
                    <a:pt x="27009" y="72938"/>
                    <a:pt x="28379" y="74308"/>
                    <a:pt x="30076" y="74308"/>
                  </a:cubicBezTo>
                  <a:cubicBezTo>
                    <a:pt x="31772" y="74308"/>
                    <a:pt x="33142" y="72938"/>
                    <a:pt x="33142" y="71242"/>
                  </a:cubicBezTo>
                  <a:lnTo>
                    <a:pt x="33142" y="53399"/>
                  </a:lnTo>
                  <a:lnTo>
                    <a:pt x="47299" y="53399"/>
                  </a:lnTo>
                  <a:lnTo>
                    <a:pt x="47299" y="177713"/>
                  </a:lnTo>
                  <a:lnTo>
                    <a:pt x="35295" y="172266"/>
                  </a:lnTo>
                  <a:cubicBezTo>
                    <a:pt x="33990" y="171678"/>
                    <a:pt x="33142" y="170374"/>
                    <a:pt x="33142" y="168906"/>
                  </a:cubicBezTo>
                  <a:lnTo>
                    <a:pt x="33142" y="83474"/>
                  </a:lnTo>
                  <a:cubicBezTo>
                    <a:pt x="33142" y="81778"/>
                    <a:pt x="31772" y="80408"/>
                    <a:pt x="30076" y="80408"/>
                  </a:cubicBezTo>
                  <a:cubicBezTo>
                    <a:pt x="28379" y="80408"/>
                    <a:pt x="27009" y="81778"/>
                    <a:pt x="27009" y="83474"/>
                  </a:cubicBezTo>
                  <a:lnTo>
                    <a:pt x="27009" y="168906"/>
                  </a:lnTo>
                  <a:cubicBezTo>
                    <a:pt x="27009" y="172755"/>
                    <a:pt x="29293" y="176245"/>
                    <a:pt x="32783" y="177844"/>
                  </a:cubicBezTo>
                  <a:lnTo>
                    <a:pt x="97533" y="207267"/>
                  </a:lnTo>
                  <a:cubicBezTo>
                    <a:pt x="99719" y="208278"/>
                    <a:pt x="102035" y="208767"/>
                    <a:pt x="104384" y="208767"/>
                  </a:cubicBezTo>
                  <a:cubicBezTo>
                    <a:pt x="106732" y="208767"/>
                    <a:pt x="109048" y="208278"/>
                    <a:pt x="111234" y="207267"/>
                  </a:cubicBezTo>
                  <a:lnTo>
                    <a:pt x="123173" y="201852"/>
                  </a:lnTo>
                  <a:cubicBezTo>
                    <a:pt x="124706" y="201167"/>
                    <a:pt x="125391" y="199340"/>
                    <a:pt x="124706" y="197807"/>
                  </a:cubicBezTo>
                  <a:cubicBezTo>
                    <a:pt x="124177" y="196677"/>
                    <a:pt x="123064" y="196008"/>
                    <a:pt x="121901" y="196008"/>
                  </a:cubicBezTo>
                  <a:cubicBezTo>
                    <a:pt x="121486" y="196008"/>
                    <a:pt x="121064" y="196093"/>
                    <a:pt x="120661" y="196274"/>
                  </a:cubicBezTo>
                  <a:lnTo>
                    <a:pt x="108722" y="201721"/>
                  </a:lnTo>
                  <a:cubicBezTo>
                    <a:pt x="107336" y="202341"/>
                    <a:pt x="105860" y="202651"/>
                    <a:pt x="104384" y="202651"/>
                  </a:cubicBezTo>
                  <a:cubicBezTo>
                    <a:pt x="102908" y="202651"/>
                    <a:pt x="101431" y="202341"/>
                    <a:pt x="100045" y="201721"/>
                  </a:cubicBezTo>
                  <a:lnTo>
                    <a:pt x="53399" y="180518"/>
                  </a:lnTo>
                  <a:lnTo>
                    <a:pt x="53399" y="53399"/>
                  </a:lnTo>
                  <a:lnTo>
                    <a:pt x="155368" y="53399"/>
                  </a:lnTo>
                  <a:lnTo>
                    <a:pt x="155368" y="180518"/>
                  </a:lnTo>
                  <a:lnTo>
                    <a:pt x="132893" y="190728"/>
                  </a:lnTo>
                  <a:cubicBezTo>
                    <a:pt x="131360" y="191413"/>
                    <a:pt x="130675" y="193240"/>
                    <a:pt x="131393" y="194773"/>
                  </a:cubicBezTo>
                  <a:cubicBezTo>
                    <a:pt x="131882" y="195882"/>
                    <a:pt x="132991" y="196567"/>
                    <a:pt x="134166" y="196567"/>
                  </a:cubicBezTo>
                  <a:cubicBezTo>
                    <a:pt x="134590" y="196567"/>
                    <a:pt x="135014" y="196469"/>
                    <a:pt x="135438" y="196274"/>
                  </a:cubicBezTo>
                  <a:lnTo>
                    <a:pt x="175984" y="177844"/>
                  </a:lnTo>
                  <a:cubicBezTo>
                    <a:pt x="179474" y="176245"/>
                    <a:pt x="181758" y="172755"/>
                    <a:pt x="181758" y="168906"/>
                  </a:cubicBezTo>
                  <a:lnTo>
                    <a:pt x="181758" y="26389"/>
                  </a:lnTo>
                  <a:lnTo>
                    <a:pt x="189619" y="26389"/>
                  </a:lnTo>
                  <a:cubicBezTo>
                    <a:pt x="190924" y="30304"/>
                    <a:pt x="194610" y="33142"/>
                    <a:pt x="198949" y="33142"/>
                  </a:cubicBezTo>
                  <a:cubicBezTo>
                    <a:pt x="204363" y="33142"/>
                    <a:pt x="208767" y="28738"/>
                    <a:pt x="208767" y="23323"/>
                  </a:cubicBezTo>
                  <a:lnTo>
                    <a:pt x="208767" y="9819"/>
                  </a:lnTo>
                  <a:cubicBezTo>
                    <a:pt x="208767" y="4404"/>
                    <a:pt x="204363" y="0"/>
                    <a:pt x="198949" y="0"/>
                  </a:cubicBezTo>
                  <a:cubicBezTo>
                    <a:pt x="194610" y="0"/>
                    <a:pt x="190924" y="2838"/>
                    <a:pt x="189619" y="6752"/>
                  </a:cubicBezTo>
                  <a:lnTo>
                    <a:pt x="181334" y="6752"/>
                  </a:lnTo>
                  <a:cubicBezTo>
                    <a:pt x="180127" y="2838"/>
                    <a:pt x="176473" y="0"/>
                    <a:pt x="172168" y="0"/>
                  </a:cubicBezTo>
                  <a:lnTo>
                    <a:pt x="164959" y="0"/>
                  </a:lnTo>
                  <a:cubicBezTo>
                    <a:pt x="160653" y="0"/>
                    <a:pt x="156999" y="2838"/>
                    <a:pt x="155792" y="6752"/>
                  </a:cubicBezTo>
                  <a:lnTo>
                    <a:pt x="117138" y="6752"/>
                  </a:lnTo>
                  <a:cubicBezTo>
                    <a:pt x="115931" y="2838"/>
                    <a:pt x="112278" y="0"/>
                    <a:pt x="108004" y="0"/>
                  </a:cubicBezTo>
                  <a:lnTo>
                    <a:pt x="100763" y="0"/>
                  </a:lnTo>
                  <a:cubicBezTo>
                    <a:pt x="96490" y="0"/>
                    <a:pt x="92836" y="2838"/>
                    <a:pt x="91629" y="6752"/>
                  </a:cubicBezTo>
                  <a:lnTo>
                    <a:pt x="52975" y="6752"/>
                  </a:lnTo>
                  <a:cubicBezTo>
                    <a:pt x="51768" y="2838"/>
                    <a:pt x="48114" y="0"/>
                    <a:pt x="43808" y="0"/>
                  </a:cubicBezTo>
                  <a:lnTo>
                    <a:pt x="36599" y="0"/>
                  </a:lnTo>
                  <a:cubicBezTo>
                    <a:pt x="32294" y="0"/>
                    <a:pt x="28640" y="2838"/>
                    <a:pt x="27433" y="6752"/>
                  </a:cubicBezTo>
                  <a:lnTo>
                    <a:pt x="19148" y="6752"/>
                  </a:lnTo>
                  <a:cubicBezTo>
                    <a:pt x="17843" y="2838"/>
                    <a:pt x="14157" y="0"/>
                    <a:pt x="9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4"/>
            <p:cNvSpPr/>
            <p:nvPr/>
          </p:nvSpPr>
          <p:spPr>
            <a:xfrm>
              <a:off x="2710700" y="2095825"/>
              <a:ext cx="2179025" cy="2517450"/>
            </a:xfrm>
            <a:custGeom>
              <a:avLst/>
              <a:gdLst/>
              <a:ahLst/>
              <a:cxnLst/>
              <a:rect l="l" t="t" r="r" b="b"/>
              <a:pathLst>
                <a:path w="87161" h="100698" extrusionOk="0">
                  <a:moveTo>
                    <a:pt x="80735" y="6100"/>
                  </a:moveTo>
                  <a:cubicBezTo>
                    <a:pt x="80898" y="6100"/>
                    <a:pt x="81061" y="6263"/>
                    <a:pt x="81061" y="6426"/>
                  </a:cubicBezTo>
                  <a:lnTo>
                    <a:pt x="81061" y="13178"/>
                  </a:lnTo>
                  <a:cubicBezTo>
                    <a:pt x="81061" y="13374"/>
                    <a:pt x="80898" y="13505"/>
                    <a:pt x="80735" y="13505"/>
                  </a:cubicBezTo>
                  <a:lnTo>
                    <a:pt x="79038" y="13505"/>
                  </a:lnTo>
                  <a:cubicBezTo>
                    <a:pt x="76429" y="13505"/>
                    <a:pt x="74308" y="15625"/>
                    <a:pt x="74308" y="18267"/>
                  </a:cubicBezTo>
                  <a:lnTo>
                    <a:pt x="74308" y="63837"/>
                  </a:lnTo>
                  <a:cubicBezTo>
                    <a:pt x="74308" y="72090"/>
                    <a:pt x="71046" y="79853"/>
                    <a:pt x="65175" y="85660"/>
                  </a:cubicBezTo>
                  <a:cubicBezTo>
                    <a:pt x="59392" y="91411"/>
                    <a:pt x="51741" y="94567"/>
                    <a:pt x="43657" y="94567"/>
                  </a:cubicBezTo>
                  <a:cubicBezTo>
                    <a:pt x="43534" y="94567"/>
                    <a:pt x="43410" y="94567"/>
                    <a:pt x="43287" y="94565"/>
                  </a:cubicBezTo>
                  <a:cubicBezTo>
                    <a:pt x="26520" y="94402"/>
                    <a:pt x="12853" y="80441"/>
                    <a:pt x="12853" y="63413"/>
                  </a:cubicBezTo>
                  <a:lnTo>
                    <a:pt x="12853" y="18267"/>
                  </a:lnTo>
                  <a:cubicBezTo>
                    <a:pt x="12853" y="15625"/>
                    <a:pt x="10732" y="13505"/>
                    <a:pt x="8123" y="13505"/>
                  </a:cubicBezTo>
                  <a:lnTo>
                    <a:pt x="6427" y="13505"/>
                  </a:lnTo>
                  <a:cubicBezTo>
                    <a:pt x="6263" y="13505"/>
                    <a:pt x="6100" y="13374"/>
                    <a:pt x="6100" y="13178"/>
                  </a:cubicBezTo>
                  <a:lnTo>
                    <a:pt x="6100" y="6426"/>
                  </a:lnTo>
                  <a:cubicBezTo>
                    <a:pt x="6100" y="6263"/>
                    <a:pt x="6263" y="6100"/>
                    <a:pt x="6427" y="6100"/>
                  </a:cubicBezTo>
                  <a:lnTo>
                    <a:pt x="26683" y="6100"/>
                  </a:lnTo>
                  <a:cubicBezTo>
                    <a:pt x="26879" y="6100"/>
                    <a:pt x="27010" y="6263"/>
                    <a:pt x="27010" y="6426"/>
                  </a:cubicBezTo>
                  <a:lnTo>
                    <a:pt x="27010" y="13178"/>
                  </a:lnTo>
                  <a:cubicBezTo>
                    <a:pt x="27010" y="13374"/>
                    <a:pt x="26879" y="13505"/>
                    <a:pt x="26683" y="13505"/>
                  </a:cubicBezTo>
                  <a:lnTo>
                    <a:pt x="25020" y="13505"/>
                  </a:lnTo>
                  <a:cubicBezTo>
                    <a:pt x="22378" y="13505"/>
                    <a:pt x="20257" y="15625"/>
                    <a:pt x="20257" y="18267"/>
                  </a:cubicBezTo>
                  <a:lnTo>
                    <a:pt x="20257" y="63837"/>
                  </a:lnTo>
                  <a:cubicBezTo>
                    <a:pt x="20257" y="70165"/>
                    <a:pt x="22736" y="76070"/>
                    <a:pt x="27238" y="80506"/>
                  </a:cubicBezTo>
                  <a:cubicBezTo>
                    <a:pt x="31654" y="84795"/>
                    <a:pt x="37401" y="87165"/>
                    <a:pt x="43544" y="87165"/>
                  </a:cubicBezTo>
                  <a:cubicBezTo>
                    <a:pt x="43708" y="87165"/>
                    <a:pt x="43872" y="87164"/>
                    <a:pt x="44037" y="87160"/>
                  </a:cubicBezTo>
                  <a:cubicBezTo>
                    <a:pt x="56629" y="86932"/>
                    <a:pt x="66904" y="76331"/>
                    <a:pt x="66904" y="63511"/>
                  </a:cubicBezTo>
                  <a:lnTo>
                    <a:pt x="66904" y="18267"/>
                  </a:lnTo>
                  <a:cubicBezTo>
                    <a:pt x="66904" y="15625"/>
                    <a:pt x="64783" y="13505"/>
                    <a:pt x="62141" y="13505"/>
                  </a:cubicBezTo>
                  <a:lnTo>
                    <a:pt x="60478" y="13505"/>
                  </a:lnTo>
                  <a:cubicBezTo>
                    <a:pt x="60282" y="13505"/>
                    <a:pt x="60151" y="13374"/>
                    <a:pt x="60151" y="13178"/>
                  </a:cubicBezTo>
                  <a:lnTo>
                    <a:pt x="60151" y="6426"/>
                  </a:lnTo>
                  <a:cubicBezTo>
                    <a:pt x="60151" y="6263"/>
                    <a:pt x="60282" y="6100"/>
                    <a:pt x="60478" y="6100"/>
                  </a:cubicBezTo>
                  <a:close/>
                  <a:moveTo>
                    <a:pt x="6427" y="0"/>
                  </a:moveTo>
                  <a:cubicBezTo>
                    <a:pt x="2871" y="0"/>
                    <a:pt x="0" y="2871"/>
                    <a:pt x="0" y="6426"/>
                  </a:cubicBezTo>
                  <a:lnTo>
                    <a:pt x="0" y="13178"/>
                  </a:lnTo>
                  <a:cubicBezTo>
                    <a:pt x="0" y="16734"/>
                    <a:pt x="2871" y="19637"/>
                    <a:pt x="6427" y="19637"/>
                  </a:cubicBezTo>
                  <a:lnTo>
                    <a:pt x="6753" y="19637"/>
                  </a:lnTo>
                  <a:lnTo>
                    <a:pt x="6753" y="63413"/>
                  </a:lnTo>
                  <a:cubicBezTo>
                    <a:pt x="6753" y="83768"/>
                    <a:pt x="23095" y="100502"/>
                    <a:pt x="43222" y="100698"/>
                  </a:cubicBezTo>
                  <a:lnTo>
                    <a:pt x="43581" y="100698"/>
                  </a:lnTo>
                  <a:cubicBezTo>
                    <a:pt x="53334" y="100698"/>
                    <a:pt x="62533" y="96914"/>
                    <a:pt x="69481" y="89998"/>
                  </a:cubicBezTo>
                  <a:cubicBezTo>
                    <a:pt x="76527" y="83018"/>
                    <a:pt x="80408" y="73754"/>
                    <a:pt x="80408" y="63837"/>
                  </a:cubicBezTo>
                  <a:lnTo>
                    <a:pt x="80408" y="19637"/>
                  </a:lnTo>
                  <a:lnTo>
                    <a:pt x="80735" y="19637"/>
                  </a:lnTo>
                  <a:cubicBezTo>
                    <a:pt x="84290" y="19637"/>
                    <a:pt x="87161" y="16734"/>
                    <a:pt x="87161" y="13178"/>
                  </a:cubicBezTo>
                  <a:lnTo>
                    <a:pt x="87161" y="6426"/>
                  </a:lnTo>
                  <a:cubicBezTo>
                    <a:pt x="87161" y="2871"/>
                    <a:pt x="84290" y="0"/>
                    <a:pt x="80735" y="0"/>
                  </a:cubicBezTo>
                  <a:lnTo>
                    <a:pt x="60478" y="0"/>
                  </a:lnTo>
                  <a:cubicBezTo>
                    <a:pt x="56922" y="0"/>
                    <a:pt x="54019" y="2871"/>
                    <a:pt x="54019" y="6426"/>
                  </a:cubicBezTo>
                  <a:lnTo>
                    <a:pt x="54019" y="13178"/>
                  </a:lnTo>
                  <a:cubicBezTo>
                    <a:pt x="54019" y="16734"/>
                    <a:pt x="56922" y="19637"/>
                    <a:pt x="60478" y="19637"/>
                  </a:cubicBezTo>
                  <a:lnTo>
                    <a:pt x="60771" y="19637"/>
                  </a:lnTo>
                  <a:lnTo>
                    <a:pt x="60771" y="63511"/>
                  </a:lnTo>
                  <a:cubicBezTo>
                    <a:pt x="60771" y="73003"/>
                    <a:pt x="53203" y="80865"/>
                    <a:pt x="43907" y="81060"/>
                  </a:cubicBezTo>
                  <a:cubicBezTo>
                    <a:pt x="43822" y="81062"/>
                    <a:pt x="43738" y="81062"/>
                    <a:pt x="43654" y="81062"/>
                  </a:cubicBezTo>
                  <a:cubicBezTo>
                    <a:pt x="39115" y="81062"/>
                    <a:pt x="34810" y="79337"/>
                    <a:pt x="31544" y="76135"/>
                  </a:cubicBezTo>
                  <a:cubicBezTo>
                    <a:pt x="28217" y="72873"/>
                    <a:pt x="26357" y="68502"/>
                    <a:pt x="26357" y="63837"/>
                  </a:cubicBezTo>
                  <a:lnTo>
                    <a:pt x="26357" y="19637"/>
                  </a:lnTo>
                  <a:lnTo>
                    <a:pt x="26683" y="19637"/>
                  </a:lnTo>
                  <a:cubicBezTo>
                    <a:pt x="30239" y="19637"/>
                    <a:pt x="33142" y="16734"/>
                    <a:pt x="33142" y="13178"/>
                  </a:cubicBezTo>
                  <a:lnTo>
                    <a:pt x="33142" y="6426"/>
                  </a:lnTo>
                  <a:cubicBezTo>
                    <a:pt x="33142" y="2871"/>
                    <a:pt x="30239" y="0"/>
                    <a:pt x="26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 name="Google Shape;678;p74"/>
          <p:cNvGrpSpPr/>
          <p:nvPr/>
        </p:nvGrpSpPr>
        <p:grpSpPr>
          <a:xfrm>
            <a:off x="1058668" y="2904468"/>
            <a:ext cx="363677" cy="388830"/>
            <a:chOff x="1359425" y="238125"/>
            <a:chExt cx="4881575" cy="5219200"/>
          </a:xfrm>
        </p:grpSpPr>
        <p:sp>
          <p:nvSpPr>
            <p:cNvPr id="679" name="Google Shape;679;p74"/>
            <p:cNvSpPr/>
            <p:nvPr/>
          </p:nvSpPr>
          <p:spPr>
            <a:xfrm>
              <a:off x="1359425" y="238125"/>
              <a:ext cx="3867925" cy="5219200"/>
            </a:xfrm>
            <a:custGeom>
              <a:avLst/>
              <a:gdLst/>
              <a:ahLst/>
              <a:cxnLst/>
              <a:rect l="l" t="t" r="r" b="b"/>
              <a:pathLst>
                <a:path w="154717" h="208768" extrusionOk="0">
                  <a:moveTo>
                    <a:pt x="121607" y="6133"/>
                  </a:moveTo>
                  <a:lnTo>
                    <a:pt x="121607" y="148616"/>
                  </a:lnTo>
                  <a:lnTo>
                    <a:pt x="33142" y="148616"/>
                  </a:lnTo>
                  <a:lnTo>
                    <a:pt x="33142" y="6133"/>
                  </a:lnTo>
                  <a:close/>
                  <a:moveTo>
                    <a:pt x="135112" y="6133"/>
                  </a:moveTo>
                  <a:lnTo>
                    <a:pt x="135112" y="148616"/>
                  </a:lnTo>
                  <a:lnTo>
                    <a:pt x="127707" y="148616"/>
                  </a:lnTo>
                  <a:lnTo>
                    <a:pt x="127707" y="6133"/>
                  </a:lnTo>
                  <a:close/>
                  <a:moveTo>
                    <a:pt x="144930" y="6133"/>
                  </a:moveTo>
                  <a:cubicBezTo>
                    <a:pt x="146953" y="6133"/>
                    <a:pt x="148616" y="7764"/>
                    <a:pt x="148616" y="9819"/>
                  </a:cubicBezTo>
                  <a:lnTo>
                    <a:pt x="148616" y="144897"/>
                  </a:lnTo>
                  <a:cubicBezTo>
                    <a:pt x="148616" y="146952"/>
                    <a:pt x="146953" y="148616"/>
                    <a:pt x="144930" y="148616"/>
                  </a:cubicBezTo>
                  <a:lnTo>
                    <a:pt x="141212" y="148616"/>
                  </a:lnTo>
                  <a:lnTo>
                    <a:pt x="141212" y="6133"/>
                  </a:lnTo>
                  <a:close/>
                  <a:moveTo>
                    <a:pt x="148616" y="153998"/>
                  </a:moveTo>
                  <a:lnTo>
                    <a:pt x="148616" y="158435"/>
                  </a:lnTo>
                  <a:cubicBezTo>
                    <a:pt x="148616" y="160457"/>
                    <a:pt x="146953" y="162121"/>
                    <a:pt x="144930" y="162121"/>
                  </a:cubicBezTo>
                  <a:lnTo>
                    <a:pt x="141212" y="162121"/>
                  </a:lnTo>
                  <a:lnTo>
                    <a:pt x="141212" y="154716"/>
                  </a:lnTo>
                  <a:lnTo>
                    <a:pt x="144930" y="154716"/>
                  </a:lnTo>
                  <a:cubicBezTo>
                    <a:pt x="146235" y="154716"/>
                    <a:pt x="147475" y="154455"/>
                    <a:pt x="148616" y="153998"/>
                  </a:cubicBezTo>
                  <a:close/>
                  <a:moveTo>
                    <a:pt x="30076" y="168221"/>
                  </a:moveTo>
                  <a:lnTo>
                    <a:pt x="121607" y="168253"/>
                  </a:lnTo>
                  <a:lnTo>
                    <a:pt x="121607" y="175625"/>
                  </a:lnTo>
                  <a:lnTo>
                    <a:pt x="20094" y="175625"/>
                  </a:lnTo>
                  <a:cubicBezTo>
                    <a:pt x="21399" y="171352"/>
                    <a:pt x="25379" y="168221"/>
                    <a:pt x="30076" y="168221"/>
                  </a:cubicBezTo>
                  <a:close/>
                  <a:moveTo>
                    <a:pt x="148616" y="167503"/>
                  </a:moveTo>
                  <a:lnTo>
                    <a:pt x="148616" y="175625"/>
                  </a:lnTo>
                  <a:lnTo>
                    <a:pt x="141212" y="175625"/>
                  </a:lnTo>
                  <a:lnTo>
                    <a:pt x="141212" y="168253"/>
                  </a:lnTo>
                  <a:lnTo>
                    <a:pt x="144930" y="168253"/>
                  </a:lnTo>
                  <a:cubicBezTo>
                    <a:pt x="146235" y="168253"/>
                    <a:pt x="147475" y="167992"/>
                    <a:pt x="148616" y="167503"/>
                  </a:cubicBezTo>
                  <a:close/>
                  <a:moveTo>
                    <a:pt x="33794" y="181758"/>
                  </a:moveTo>
                  <a:lnTo>
                    <a:pt x="33794" y="189130"/>
                  </a:lnTo>
                  <a:lnTo>
                    <a:pt x="30076" y="189130"/>
                  </a:lnTo>
                  <a:cubicBezTo>
                    <a:pt x="25379" y="189130"/>
                    <a:pt x="21399" y="186031"/>
                    <a:pt x="20094" y="181758"/>
                  </a:cubicBezTo>
                  <a:close/>
                  <a:moveTo>
                    <a:pt x="121607" y="181758"/>
                  </a:moveTo>
                  <a:lnTo>
                    <a:pt x="121607" y="189130"/>
                  </a:lnTo>
                  <a:lnTo>
                    <a:pt x="66904" y="189130"/>
                  </a:lnTo>
                  <a:lnTo>
                    <a:pt x="66904" y="181758"/>
                  </a:lnTo>
                  <a:close/>
                  <a:moveTo>
                    <a:pt x="148616" y="181758"/>
                  </a:moveTo>
                  <a:lnTo>
                    <a:pt x="148616" y="185444"/>
                  </a:lnTo>
                  <a:cubicBezTo>
                    <a:pt x="148616" y="187466"/>
                    <a:pt x="146953" y="189130"/>
                    <a:pt x="144930" y="189130"/>
                  </a:cubicBezTo>
                  <a:lnTo>
                    <a:pt x="141212" y="189130"/>
                  </a:lnTo>
                  <a:lnTo>
                    <a:pt x="141212" y="181758"/>
                  </a:lnTo>
                  <a:close/>
                  <a:moveTo>
                    <a:pt x="121607" y="154716"/>
                  </a:moveTo>
                  <a:lnTo>
                    <a:pt x="121607" y="162121"/>
                  </a:ln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94" y="202537"/>
                    <a:pt x="33794" y="202635"/>
                  </a:cubicBezTo>
                  <a:lnTo>
                    <a:pt x="30076" y="202635"/>
                  </a:lnTo>
                  <a:cubicBezTo>
                    <a:pt x="16865" y="202635"/>
                    <a:pt x="6133" y="191903"/>
                    <a:pt x="6133" y="178692"/>
                  </a:cubicBezTo>
                  <a:cubicBezTo>
                    <a:pt x="6133" y="165481"/>
                    <a:pt x="16865" y="154716"/>
                    <a:pt x="30076" y="154716"/>
                  </a:cubicBezTo>
                  <a:close/>
                  <a:moveTo>
                    <a:pt x="50349" y="201428"/>
                  </a:moveTo>
                  <a:cubicBezTo>
                    <a:pt x="50431" y="201428"/>
                    <a:pt x="50512" y="201460"/>
                    <a:pt x="50561" y="201526"/>
                  </a:cubicBezTo>
                  <a:lnTo>
                    <a:pt x="51703" y="202667"/>
                  </a:lnTo>
                  <a:lnTo>
                    <a:pt x="48995" y="202667"/>
                  </a:lnTo>
                  <a:lnTo>
                    <a:pt x="50137" y="201526"/>
                  </a:lnTo>
                  <a:cubicBezTo>
                    <a:pt x="50186" y="201460"/>
                    <a:pt x="50268" y="201428"/>
                    <a:pt x="50349" y="201428"/>
                  </a:cubicBezTo>
                  <a:close/>
                  <a:moveTo>
                    <a:pt x="60804" y="181758"/>
                  </a:moveTo>
                  <a:lnTo>
                    <a:pt x="60804" y="202308"/>
                  </a:lnTo>
                  <a:cubicBezTo>
                    <a:pt x="60804" y="202406"/>
                    <a:pt x="60804" y="202537"/>
                    <a:pt x="60608" y="202635"/>
                  </a:cubicBezTo>
                  <a:lnTo>
                    <a:pt x="60478" y="202635"/>
                  </a:lnTo>
                  <a:lnTo>
                    <a:pt x="60478" y="202667"/>
                  </a:lnTo>
                  <a:cubicBezTo>
                    <a:pt x="60347" y="202667"/>
                    <a:pt x="60282" y="202602"/>
                    <a:pt x="60249" y="202537"/>
                  </a:cubicBezTo>
                  <a:lnTo>
                    <a:pt x="54900" y="197187"/>
                  </a:lnTo>
                  <a:cubicBezTo>
                    <a:pt x="53644" y="195931"/>
                    <a:pt x="51996" y="195303"/>
                    <a:pt x="50349" y="195303"/>
                  </a:cubicBezTo>
                  <a:cubicBezTo>
                    <a:pt x="48702" y="195303"/>
                    <a:pt x="47054" y="195931"/>
                    <a:pt x="45799" y="197187"/>
                  </a:cubicBezTo>
                  <a:lnTo>
                    <a:pt x="40449" y="202537"/>
                  </a:lnTo>
                  <a:cubicBezTo>
                    <a:pt x="40396" y="202590"/>
                    <a:pt x="40342" y="202643"/>
                    <a:pt x="40271" y="202643"/>
                  </a:cubicBezTo>
                  <a:cubicBezTo>
                    <a:pt x="40255" y="202643"/>
                    <a:pt x="40239" y="202641"/>
                    <a:pt x="40221" y="202635"/>
                  </a:cubicBezTo>
                  <a:lnTo>
                    <a:pt x="40090" y="202635"/>
                  </a:lnTo>
                  <a:cubicBezTo>
                    <a:pt x="39894" y="202537"/>
                    <a:pt x="39894" y="202406"/>
                    <a:pt x="39894" y="202308"/>
                  </a:cubicBezTo>
                  <a:lnTo>
                    <a:pt x="39894" y="181758"/>
                  </a:lnTo>
                  <a:close/>
                  <a:moveTo>
                    <a:pt x="135112" y="154716"/>
                  </a:moveTo>
                  <a:lnTo>
                    <a:pt x="135112" y="202667"/>
                  </a:lnTo>
                  <a:lnTo>
                    <a:pt x="127707" y="202667"/>
                  </a:lnTo>
                  <a:lnTo>
                    <a:pt x="127707" y="154716"/>
                  </a:lnTo>
                  <a:close/>
                  <a:moveTo>
                    <a:pt x="148616" y="194545"/>
                  </a:moveTo>
                  <a:lnTo>
                    <a:pt x="148616" y="198949"/>
                  </a:lnTo>
                  <a:cubicBezTo>
                    <a:pt x="148616" y="201004"/>
                    <a:pt x="146953" y="202667"/>
                    <a:pt x="144930" y="202667"/>
                  </a:cubicBezTo>
                  <a:lnTo>
                    <a:pt x="141212" y="202667"/>
                  </a:lnTo>
                  <a:lnTo>
                    <a:pt x="141212" y="195263"/>
                  </a:lnTo>
                  <a:lnTo>
                    <a:pt x="144930" y="195263"/>
                  </a:lnTo>
                  <a:cubicBezTo>
                    <a:pt x="146235" y="195263"/>
                    <a:pt x="147475" y="195002"/>
                    <a:pt x="148616" y="194545"/>
                  </a:cubicBezTo>
                  <a:close/>
                  <a:moveTo>
                    <a:pt x="30076" y="0"/>
                  </a:moveTo>
                  <a:cubicBezTo>
                    <a:pt x="13505" y="0"/>
                    <a:pt x="0" y="13505"/>
                    <a:pt x="0" y="30076"/>
                  </a:cubicBezTo>
                  <a:lnTo>
                    <a:pt x="0" y="60803"/>
                  </a:lnTo>
                  <a:cubicBezTo>
                    <a:pt x="0" y="62500"/>
                    <a:pt x="1370" y="63870"/>
                    <a:pt x="3067" y="63870"/>
                  </a:cubicBezTo>
                  <a:cubicBezTo>
                    <a:pt x="4763" y="63870"/>
                    <a:pt x="6133" y="62500"/>
                    <a:pt x="6133" y="60803"/>
                  </a:cubicBezTo>
                  <a:lnTo>
                    <a:pt x="6133" y="30076"/>
                  </a:lnTo>
                  <a:cubicBezTo>
                    <a:pt x="6133" y="17908"/>
                    <a:pt x="15266" y="7829"/>
                    <a:pt x="27010" y="6328"/>
                  </a:cubicBezTo>
                  <a:lnTo>
                    <a:pt x="27010" y="148779"/>
                  </a:lnTo>
                  <a:cubicBezTo>
                    <a:pt x="18496" y="149627"/>
                    <a:pt x="11026" y="154064"/>
                    <a:pt x="6133" y="160522"/>
                  </a:cubicBezTo>
                  <a:lnTo>
                    <a:pt x="6133" y="73036"/>
                  </a:lnTo>
                  <a:cubicBezTo>
                    <a:pt x="6133" y="71340"/>
                    <a:pt x="4763" y="69970"/>
                    <a:pt x="3067" y="69970"/>
                  </a:cubicBezTo>
                  <a:cubicBezTo>
                    <a:pt x="1370" y="69970"/>
                    <a:pt x="0" y="71340"/>
                    <a:pt x="0" y="73036"/>
                  </a:cubicBezTo>
                  <a:lnTo>
                    <a:pt x="0" y="178692"/>
                  </a:lnTo>
                  <a:cubicBezTo>
                    <a:pt x="0" y="195263"/>
                    <a:pt x="13505" y="208767"/>
                    <a:pt x="30076" y="208767"/>
                  </a:cubicBezTo>
                  <a:lnTo>
                    <a:pt x="98284" y="208767"/>
                  </a:lnTo>
                  <a:cubicBezTo>
                    <a:pt x="99948" y="208767"/>
                    <a:pt x="101318" y="207397"/>
                    <a:pt x="101318" y="205701"/>
                  </a:cubicBezTo>
                  <a:cubicBezTo>
                    <a:pt x="101318" y="204005"/>
                    <a:pt x="99948" y="202667"/>
                    <a:pt x="98284" y="202667"/>
                  </a:cubicBezTo>
                  <a:lnTo>
                    <a:pt x="66904" y="202667"/>
                  </a:lnTo>
                  <a:cubicBezTo>
                    <a:pt x="66904" y="202537"/>
                    <a:pt x="66904" y="202439"/>
                    <a:pt x="66904" y="202341"/>
                  </a:cubicBezTo>
                  <a:lnTo>
                    <a:pt x="66904" y="195263"/>
                  </a:lnTo>
                  <a:lnTo>
                    <a:pt x="121607" y="195263"/>
                  </a:lnTo>
                  <a:lnTo>
                    <a:pt x="121607" y="202635"/>
                  </a:lnTo>
                  <a:lnTo>
                    <a:pt x="110516" y="202635"/>
                  </a:lnTo>
                  <a:cubicBezTo>
                    <a:pt x="108820" y="202635"/>
                    <a:pt x="107450" y="204005"/>
                    <a:pt x="107450" y="205701"/>
                  </a:cubicBezTo>
                  <a:cubicBezTo>
                    <a:pt x="107450" y="207397"/>
                    <a:pt x="108820" y="208767"/>
                    <a:pt x="110516" y="208767"/>
                  </a:cubicBezTo>
                  <a:lnTo>
                    <a:pt x="144930" y="208767"/>
                  </a:lnTo>
                  <a:cubicBezTo>
                    <a:pt x="150313" y="208767"/>
                    <a:pt x="154716" y="204363"/>
                    <a:pt x="154716" y="198949"/>
                  </a:cubicBezTo>
                  <a:lnTo>
                    <a:pt x="154716" y="9819"/>
                  </a:lnTo>
                  <a:cubicBezTo>
                    <a:pt x="154716" y="4404"/>
                    <a:pt x="150313" y="0"/>
                    <a:pt x="14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4"/>
            <p:cNvSpPr/>
            <p:nvPr/>
          </p:nvSpPr>
          <p:spPr>
            <a:xfrm>
              <a:off x="3048325" y="744525"/>
              <a:ext cx="1166175" cy="659775"/>
            </a:xfrm>
            <a:custGeom>
              <a:avLst/>
              <a:gdLst/>
              <a:ahLst/>
              <a:cxnLst/>
              <a:rect l="l" t="t" r="r" b="b"/>
              <a:pathLst>
                <a:path w="46647" h="26391" extrusionOk="0">
                  <a:moveTo>
                    <a:pt x="37056" y="6133"/>
                  </a:moveTo>
                  <a:cubicBezTo>
                    <a:pt x="38981" y="6133"/>
                    <a:pt x="40514" y="7667"/>
                    <a:pt x="40514" y="9591"/>
                  </a:cubicBezTo>
                  <a:lnTo>
                    <a:pt x="40514" y="16800"/>
                  </a:lnTo>
                  <a:cubicBezTo>
                    <a:pt x="40514" y="18725"/>
                    <a:pt x="38981" y="20290"/>
                    <a:pt x="37056" y="20290"/>
                  </a:cubicBezTo>
                  <a:lnTo>
                    <a:pt x="9590" y="20290"/>
                  </a:lnTo>
                  <a:cubicBezTo>
                    <a:pt x="7666" y="20290"/>
                    <a:pt x="6100" y="18725"/>
                    <a:pt x="6100" y="16800"/>
                  </a:cubicBezTo>
                  <a:lnTo>
                    <a:pt x="6100" y="9591"/>
                  </a:lnTo>
                  <a:cubicBezTo>
                    <a:pt x="6100" y="7667"/>
                    <a:pt x="7666" y="6133"/>
                    <a:pt x="9590" y="6133"/>
                  </a:cubicBezTo>
                  <a:close/>
                  <a:moveTo>
                    <a:pt x="9590" y="1"/>
                  </a:moveTo>
                  <a:cubicBezTo>
                    <a:pt x="4306" y="1"/>
                    <a:pt x="0" y="4307"/>
                    <a:pt x="0" y="9591"/>
                  </a:cubicBezTo>
                  <a:lnTo>
                    <a:pt x="0" y="16800"/>
                  </a:lnTo>
                  <a:cubicBezTo>
                    <a:pt x="0" y="22085"/>
                    <a:pt x="4306" y="26390"/>
                    <a:pt x="9590" y="26390"/>
                  </a:cubicBezTo>
                  <a:lnTo>
                    <a:pt x="37056" y="26390"/>
                  </a:lnTo>
                  <a:cubicBezTo>
                    <a:pt x="42341" y="26390"/>
                    <a:pt x="46646" y="22085"/>
                    <a:pt x="46646" y="16800"/>
                  </a:cubicBezTo>
                  <a:lnTo>
                    <a:pt x="46646" y="9591"/>
                  </a:lnTo>
                  <a:cubicBezTo>
                    <a:pt x="46646" y="4307"/>
                    <a:pt x="42341" y="1"/>
                    <a:pt x="37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4"/>
            <p:cNvSpPr/>
            <p:nvPr/>
          </p:nvSpPr>
          <p:spPr>
            <a:xfrm>
              <a:off x="5412450" y="491725"/>
              <a:ext cx="828550" cy="4711975"/>
            </a:xfrm>
            <a:custGeom>
              <a:avLst/>
              <a:gdLst/>
              <a:ahLst/>
              <a:cxnLst/>
              <a:rect l="l" t="t" r="r" b="b"/>
              <a:pathLst>
                <a:path w="33142" h="188479" extrusionOk="0">
                  <a:moveTo>
                    <a:pt x="23323" y="6101"/>
                  </a:moveTo>
                  <a:cubicBezTo>
                    <a:pt x="25378" y="6101"/>
                    <a:pt x="27009" y="7764"/>
                    <a:pt x="27009" y="9787"/>
                  </a:cubicBezTo>
                  <a:lnTo>
                    <a:pt x="27009" y="20258"/>
                  </a:lnTo>
                  <a:lnTo>
                    <a:pt x="6133" y="20258"/>
                  </a:lnTo>
                  <a:lnTo>
                    <a:pt x="6133" y="9787"/>
                  </a:lnTo>
                  <a:cubicBezTo>
                    <a:pt x="6133" y="7764"/>
                    <a:pt x="7764" y="6101"/>
                    <a:pt x="9819" y="6101"/>
                  </a:cubicBezTo>
                  <a:close/>
                  <a:moveTo>
                    <a:pt x="27009" y="26358"/>
                  </a:moveTo>
                  <a:lnTo>
                    <a:pt x="27009" y="33762"/>
                  </a:lnTo>
                  <a:lnTo>
                    <a:pt x="6133" y="33762"/>
                  </a:lnTo>
                  <a:lnTo>
                    <a:pt x="6133" y="26358"/>
                  </a:lnTo>
                  <a:close/>
                  <a:moveTo>
                    <a:pt x="13505" y="39895"/>
                  </a:moveTo>
                  <a:lnTo>
                    <a:pt x="13505" y="153967"/>
                  </a:lnTo>
                  <a:lnTo>
                    <a:pt x="6133" y="157718"/>
                  </a:lnTo>
                  <a:lnTo>
                    <a:pt x="6133" y="39895"/>
                  </a:lnTo>
                  <a:close/>
                  <a:moveTo>
                    <a:pt x="27009" y="39895"/>
                  </a:moveTo>
                  <a:lnTo>
                    <a:pt x="27009" y="157718"/>
                  </a:lnTo>
                  <a:lnTo>
                    <a:pt x="19637" y="153967"/>
                  </a:lnTo>
                  <a:lnTo>
                    <a:pt x="19637" y="39895"/>
                  </a:lnTo>
                  <a:close/>
                  <a:moveTo>
                    <a:pt x="16571" y="159251"/>
                  </a:moveTo>
                  <a:lnTo>
                    <a:pt x="25933" y="164013"/>
                  </a:lnTo>
                  <a:lnTo>
                    <a:pt x="23519" y="168874"/>
                  </a:lnTo>
                  <a:lnTo>
                    <a:pt x="9623" y="168874"/>
                  </a:lnTo>
                  <a:lnTo>
                    <a:pt x="7209" y="164013"/>
                  </a:lnTo>
                  <a:lnTo>
                    <a:pt x="16571" y="159251"/>
                  </a:lnTo>
                  <a:close/>
                  <a:moveTo>
                    <a:pt x="20453" y="174974"/>
                  </a:moveTo>
                  <a:lnTo>
                    <a:pt x="16865" y="182183"/>
                  </a:lnTo>
                  <a:cubicBezTo>
                    <a:pt x="16832" y="182248"/>
                    <a:pt x="16767" y="182378"/>
                    <a:pt x="16571" y="182378"/>
                  </a:cubicBezTo>
                  <a:cubicBezTo>
                    <a:pt x="16375" y="182378"/>
                    <a:pt x="16310" y="182248"/>
                    <a:pt x="16277" y="182183"/>
                  </a:cubicBezTo>
                  <a:lnTo>
                    <a:pt x="12689" y="174974"/>
                  </a:lnTo>
                  <a:close/>
                  <a:moveTo>
                    <a:pt x="9819" y="1"/>
                  </a:moveTo>
                  <a:cubicBezTo>
                    <a:pt x="4404" y="1"/>
                    <a:pt x="0" y="4404"/>
                    <a:pt x="0" y="9787"/>
                  </a:cubicBezTo>
                  <a:lnTo>
                    <a:pt x="0" y="160980"/>
                  </a:lnTo>
                  <a:cubicBezTo>
                    <a:pt x="0" y="162513"/>
                    <a:pt x="359" y="164013"/>
                    <a:pt x="1044" y="165383"/>
                  </a:cubicBezTo>
                  <a:lnTo>
                    <a:pt x="10830" y="184923"/>
                  </a:lnTo>
                  <a:cubicBezTo>
                    <a:pt x="11906" y="187141"/>
                    <a:pt x="14124" y="188478"/>
                    <a:pt x="16571" y="188478"/>
                  </a:cubicBezTo>
                  <a:cubicBezTo>
                    <a:pt x="19017" y="188478"/>
                    <a:pt x="21236" y="187141"/>
                    <a:pt x="22312" y="184923"/>
                  </a:cubicBezTo>
                  <a:lnTo>
                    <a:pt x="32098" y="165383"/>
                  </a:lnTo>
                  <a:cubicBezTo>
                    <a:pt x="32783" y="164013"/>
                    <a:pt x="33142" y="162513"/>
                    <a:pt x="33142" y="160980"/>
                  </a:cubicBezTo>
                  <a:lnTo>
                    <a:pt x="33142" y="9787"/>
                  </a:lnTo>
                  <a:cubicBezTo>
                    <a:pt x="33142" y="4404"/>
                    <a:pt x="28738" y="1"/>
                    <a:pt x="23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 name="Google Shape;682;p74"/>
          <p:cNvGrpSpPr/>
          <p:nvPr/>
        </p:nvGrpSpPr>
        <p:grpSpPr>
          <a:xfrm>
            <a:off x="4928665" y="1288096"/>
            <a:ext cx="342820" cy="425365"/>
            <a:chOff x="1697025" y="238125"/>
            <a:chExt cx="4206375" cy="5219200"/>
          </a:xfrm>
        </p:grpSpPr>
        <p:sp>
          <p:nvSpPr>
            <p:cNvPr id="683" name="Google Shape;683;p74"/>
            <p:cNvSpPr/>
            <p:nvPr/>
          </p:nvSpPr>
          <p:spPr>
            <a:xfrm>
              <a:off x="2710700" y="3447100"/>
              <a:ext cx="2179025" cy="1166175"/>
            </a:xfrm>
            <a:custGeom>
              <a:avLst/>
              <a:gdLst/>
              <a:ahLst/>
              <a:cxnLst/>
              <a:rect l="l" t="t" r="r" b="b"/>
              <a:pathLst>
                <a:path w="87161" h="46647" extrusionOk="0">
                  <a:moveTo>
                    <a:pt x="77603" y="6100"/>
                  </a:moveTo>
                  <a:cubicBezTo>
                    <a:pt x="79495" y="6100"/>
                    <a:pt x="81061" y="7666"/>
                    <a:pt x="81061" y="9558"/>
                  </a:cubicBezTo>
                  <a:lnTo>
                    <a:pt x="81061" y="13505"/>
                  </a:lnTo>
                  <a:lnTo>
                    <a:pt x="6100" y="13505"/>
                  </a:lnTo>
                  <a:lnTo>
                    <a:pt x="6100" y="9558"/>
                  </a:lnTo>
                  <a:cubicBezTo>
                    <a:pt x="6100" y="7666"/>
                    <a:pt x="7666" y="6100"/>
                    <a:pt x="9558" y="6100"/>
                  </a:cubicBezTo>
                  <a:close/>
                  <a:moveTo>
                    <a:pt x="81061" y="19605"/>
                  </a:moveTo>
                  <a:lnTo>
                    <a:pt x="81061" y="37056"/>
                  </a:lnTo>
                  <a:cubicBezTo>
                    <a:pt x="81061" y="38948"/>
                    <a:pt x="79495" y="40514"/>
                    <a:pt x="77603" y="40514"/>
                  </a:cubicBezTo>
                  <a:lnTo>
                    <a:pt x="9558" y="40514"/>
                  </a:lnTo>
                  <a:cubicBezTo>
                    <a:pt x="7666" y="40514"/>
                    <a:pt x="6100" y="38948"/>
                    <a:pt x="6100" y="37056"/>
                  </a:cubicBezTo>
                  <a:lnTo>
                    <a:pt x="6100" y="19605"/>
                  </a:lnTo>
                  <a:lnTo>
                    <a:pt x="13505" y="19605"/>
                  </a:lnTo>
                  <a:lnTo>
                    <a:pt x="13505" y="23323"/>
                  </a:lnTo>
                  <a:cubicBezTo>
                    <a:pt x="13505" y="24987"/>
                    <a:pt x="14875" y="26357"/>
                    <a:pt x="16571" y="26357"/>
                  </a:cubicBezTo>
                  <a:cubicBezTo>
                    <a:pt x="18235" y="26357"/>
                    <a:pt x="19605" y="24987"/>
                    <a:pt x="19605" y="23323"/>
                  </a:cubicBezTo>
                  <a:lnTo>
                    <a:pt x="19605" y="19605"/>
                  </a:lnTo>
                  <a:close/>
                  <a:moveTo>
                    <a:pt x="9558" y="0"/>
                  </a:moveTo>
                  <a:cubicBezTo>
                    <a:pt x="4306" y="0"/>
                    <a:pt x="0" y="4273"/>
                    <a:pt x="0" y="9558"/>
                  </a:cubicBezTo>
                  <a:lnTo>
                    <a:pt x="0" y="37056"/>
                  </a:lnTo>
                  <a:cubicBezTo>
                    <a:pt x="0" y="42341"/>
                    <a:pt x="4306" y="46647"/>
                    <a:pt x="9558" y="46647"/>
                  </a:cubicBezTo>
                  <a:lnTo>
                    <a:pt x="77603" y="46647"/>
                  </a:lnTo>
                  <a:cubicBezTo>
                    <a:pt x="82855" y="46647"/>
                    <a:pt x="87161" y="42341"/>
                    <a:pt x="87161" y="37056"/>
                  </a:cubicBezTo>
                  <a:lnTo>
                    <a:pt x="87161" y="9558"/>
                  </a:lnTo>
                  <a:cubicBezTo>
                    <a:pt x="87161" y="4273"/>
                    <a:pt x="82855" y="0"/>
                    <a:pt x="77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4"/>
            <p:cNvSpPr/>
            <p:nvPr/>
          </p:nvSpPr>
          <p:spPr>
            <a:xfrm>
              <a:off x="1697025" y="238125"/>
              <a:ext cx="4206375" cy="5219200"/>
            </a:xfrm>
            <a:custGeom>
              <a:avLst/>
              <a:gdLst/>
              <a:ahLst/>
              <a:cxnLst/>
              <a:rect l="l" t="t" r="r" b="b"/>
              <a:pathLst>
                <a:path w="168255" h="208768" extrusionOk="0">
                  <a:moveTo>
                    <a:pt x="47104" y="6100"/>
                  </a:moveTo>
                  <a:cubicBezTo>
                    <a:pt x="47202" y="6100"/>
                    <a:pt x="47300" y="6198"/>
                    <a:pt x="47300" y="6328"/>
                  </a:cubicBezTo>
                  <a:lnTo>
                    <a:pt x="47300" y="13505"/>
                  </a:lnTo>
                  <a:lnTo>
                    <a:pt x="33143" y="13505"/>
                  </a:lnTo>
                  <a:lnTo>
                    <a:pt x="33143" y="6328"/>
                  </a:lnTo>
                  <a:cubicBezTo>
                    <a:pt x="33143" y="6198"/>
                    <a:pt x="33241" y="6100"/>
                    <a:pt x="33338" y="6100"/>
                  </a:cubicBezTo>
                  <a:close/>
                  <a:moveTo>
                    <a:pt x="121113" y="6126"/>
                  </a:moveTo>
                  <a:cubicBezTo>
                    <a:pt x="121125" y="6126"/>
                    <a:pt x="121138" y="6128"/>
                    <a:pt x="121151" y="6133"/>
                  </a:cubicBezTo>
                  <a:lnTo>
                    <a:pt x="134917" y="6133"/>
                  </a:lnTo>
                  <a:cubicBezTo>
                    <a:pt x="135015" y="6133"/>
                    <a:pt x="135112" y="6198"/>
                    <a:pt x="135112" y="6328"/>
                  </a:cubicBezTo>
                  <a:lnTo>
                    <a:pt x="135112" y="13505"/>
                  </a:lnTo>
                  <a:lnTo>
                    <a:pt x="120955" y="13505"/>
                  </a:lnTo>
                  <a:lnTo>
                    <a:pt x="120955" y="6328"/>
                  </a:lnTo>
                  <a:cubicBezTo>
                    <a:pt x="120955" y="6215"/>
                    <a:pt x="121029" y="6126"/>
                    <a:pt x="121113" y="6126"/>
                  </a:cubicBezTo>
                  <a:close/>
                  <a:moveTo>
                    <a:pt x="87814" y="12885"/>
                  </a:moveTo>
                  <a:lnTo>
                    <a:pt x="87814" y="20257"/>
                  </a:lnTo>
                  <a:lnTo>
                    <a:pt x="80442" y="20257"/>
                  </a:lnTo>
                  <a:lnTo>
                    <a:pt x="80442" y="12885"/>
                  </a:lnTo>
                  <a:close/>
                  <a:moveTo>
                    <a:pt x="47300" y="19637"/>
                  </a:moveTo>
                  <a:lnTo>
                    <a:pt x="47300" y="33762"/>
                  </a:lnTo>
                  <a:lnTo>
                    <a:pt x="33143" y="33762"/>
                  </a:lnTo>
                  <a:lnTo>
                    <a:pt x="33143" y="19637"/>
                  </a:lnTo>
                  <a:close/>
                  <a:moveTo>
                    <a:pt x="74309" y="17191"/>
                  </a:moveTo>
                  <a:lnTo>
                    <a:pt x="74309" y="33762"/>
                  </a:lnTo>
                  <a:lnTo>
                    <a:pt x="66937" y="33762"/>
                  </a:lnTo>
                  <a:lnTo>
                    <a:pt x="66937" y="26129"/>
                  </a:lnTo>
                  <a:cubicBezTo>
                    <a:pt x="66937" y="25150"/>
                    <a:pt x="67296" y="24204"/>
                    <a:pt x="68013" y="23519"/>
                  </a:cubicBezTo>
                  <a:lnTo>
                    <a:pt x="74309" y="17191"/>
                  </a:lnTo>
                  <a:close/>
                  <a:moveTo>
                    <a:pt x="87814" y="26389"/>
                  </a:moveTo>
                  <a:lnTo>
                    <a:pt x="87814" y="33762"/>
                  </a:lnTo>
                  <a:lnTo>
                    <a:pt x="80442" y="33762"/>
                  </a:lnTo>
                  <a:lnTo>
                    <a:pt x="80442" y="26389"/>
                  </a:lnTo>
                  <a:close/>
                  <a:moveTo>
                    <a:pt x="93946" y="17191"/>
                  </a:moveTo>
                  <a:lnTo>
                    <a:pt x="100242" y="23519"/>
                  </a:lnTo>
                  <a:cubicBezTo>
                    <a:pt x="100959" y="24204"/>
                    <a:pt x="101351" y="25150"/>
                    <a:pt x="101351" y="26129"/>
                  </a:cubicBezTo>
                  <a:lnTo>
                    <a:pt x="101351" y="33762"/>
                  </a:lnTo>
                  <a:lnTo>
                    <a:pt x="93946" y="33762"/>
                  </a:lnTo>
                  <a:lnTo>
                    <a:pt x="93946" y="17191"/>
                  </a:lnTo>
                  <a:close/>
                  <a:moveTo>
                    <a:pt x="135112" y="19637"/>
                  </a:moveTo>
                  <a:lnTo>
                    <a:pt x="135112" y="33762"/>
                  </a:lnTo>
                  <a:lnTo>
                    <a:pt x="120955" y="33762"/>
                  </a:lnTo>
                  <a:lnTo>
                    <a:pt x="120955" y="19637"/>
                  </a:lnTo>
                  <a:close/>
                  <a:moveTo>
                    <a:pt x="138179" y="39894"/>
                  </a:moveTo>
                  <a:cubicBezTo>
                    <a:pt x="140201" y="39894"/>
                    <a:pt x="141865" y="41558"/>
                    <a:pt x="141865" y="43580"/>
                  </a:cubicBezTo>
                  <a:lnTo>
                    <a:pt x="141865" y="63837"/>
                  </a:lnTo>
                  <a:cubicBezTo>
                    <a:pt x="141865" y="69611"/>
                    <a:pt x="137167" y="74308"/>
                    <a:pt x="131426" y="74308"/>
                  </a:cubicBezTo>
                  <a:lnTo>
                    <a:pt x="97306" y="74308"/>
                  </a:lnTo>
                  <a:lnTo>
                    <a:pt x="97306" y="67099"/>
                  </a:lnTo>
                  <a:cubicBezTo>
                    <a:pt x="97306" y="63641"/>
                    <a:pt x="94468" y="60803"/>
                    <a:pt x="91010" y="60803"/>
                  </a:cubicBezTo>
                  <a:lnTo>
                    <a:pt x="77245" y="60803"/>
                  </a:lnTo>
                  <a:cubicBezTo>
                    <a:pt x="73787" y="60803"/>
                    <a:pt x="70949" y="63641"/>
                    <a:pt x="70949" y="67099"/>
                  </a:cubicBezTo>
                  <a:lnTo>
                    <a:pt x="70949" y="74308"/>
                  </a:lnTo>
                  <a:lnTo>
                    <a:pt x="36829" y="74308"/>
                  </a:lnTo>
                  <a:cubicBezTo>
                    <a:pt x="31088" y="74308"/>
                    <a:pt x="26390" y="69611"/>
                    <a:pt x="26390" y="63837"/>
                  </a:cubicBezTo>
                  <a:lnTo>
                    <a:pt x="26390" y="43580"/>
                  </a:lnTo>
                  <a:cubicBezTo>
                    <a:pt x="26390" y="41558"/>
                    <a:pt x="28054" y="39894"/>
                    <a:pt x="30076" y="39894"/>
                  </a:cubicBezTo>
                  <a:close/>
                  <a:moveTo>
                    <a:pt x="91010" y="66903"/>
                  </a:moveTo>
                  <a:cubicBezTo>
                    <a:pt x="91108" y="66903"/>
                    <a:pt x="91206" y="67001"/>
                    <a:pt x="91206" y="67132"/>
                  </a:cubicBezTo>
                  <a:lnTo>
                    <a:pt x="91206" y="87813"/>
                  </a:lnTo>
                  <a:lnTo>
                    <a:pt x="77049" y="87813"/>
                  </a:lnTo>
                  <a:lnTo>
                    <a:pt x="77049" y="67132"/>
                  </a:lnTo>
                  <a:cubicBezTo>
                    <a:pt x="77049" y="67001"/>
                    <a:pt x="77147" y="66903"/>
                    <a:pt x="77245" y="66903"/>
                  </a:cubicBezTo>
                  <a:close/>
                  <a:moveTo>
                    <a:pt x="94370" y="93945"/>
                  </a:moveTo>
                  <a:cubicBezTo>
                    <a:pt x="94501" y="93945"/>
                    <a:pt x="94566" y="94010"/>
                    <a:pt x="94566" y="94141"/>
                  </a:cubicBezTo>
                  <a:lnTo>
                    <a:pt x="94566" y="101122"/>
                  </a:lnTo>
                  <a:cubicBezTo>
                    <a:pt x="94566" y="101219"/>
                    <a:pt x="94501" y="101317"/>
                    <a:pt x="94370" y="101317"/>
                  </a:cubicBezTo>
                  <a:lnTo>
                    <a:pt x="73885" y="101317"/>
                  </a:lnTo>
                  <a:cubicBezTo>
                    <a:pt x="73754" y="101317"/>
                    <a:pt x="73689" y="101219"/>
                    <a:pt x="73689" y="101122"/>
                  </a:cubicBezTo>
                  <a:lnTo>
                    <a:pt x="73689" y="94141"/>
                  </a:lnTo>
                  <a:cubicBezTo>
                    <a:pt x="73689" y="94010"/>
                    <a:pt x="73754" y="93945"/>
                    <a:pt x="73885" y="93945"/>
                  </a:cubicBezTo>
                  <a:close/>
                  <a:moveTo>
                    <a:pt x="91206" y="107450"/>
                  </a:moveTo>
                  <a:lnTo>
                    <a:pt x="91206" y="111364"/>
                  </a:lnTo>
                  <a:cubicBezTo>
                    <a:pt x="91206" y="113289"/>
                    <a:pt x="89640" y="114822"/>
                    <a:pt x="87748" y="114822"/>
                  </a:cubicBezTo>
                  <a:lnTo>
                    <a:pt x="80507" y="114822"/>
                  </a:lnTo>
                  <a:cubicBezTo>
                    <a:pt x="78615" y="114822"/>
                    <a:pt x="77049" y="113289"/>
                    <a:pt x="77049" y="111364"/>
                  </a:cubicBezTo>
                  <a:lnTo>
                    <a:pt x="77049" y="107450"/>
                  </a:lnTo>
                  <a:close/>
                  <a:moveTo>
                    <a:pt x="27043" y="134459"/>
                  </a:moveTo>
                  <a:lnTo>
                    <a:pt x="27043" y="141864"/>
                  </a:lnTo>
                  <a:lnTo>
                    <a:pt x="6133" y="141864"/>
                  </a:lnTo>
                  <a:lnTo>
                    <a:pt x="6133" y="137917"/>
                  </a:lnTo>
                  <a:cubicBezTo>
                    <a:pt x="6133" y="136025"/>
                    <a:pt x="7667" y="134459"/>
                    <a:pt x="9591" y="134459"/>
                  </a:cubicBezTo>
                  <a:close/>
                  <a:moveTo>
                    <a:pt x="158664" y="134459"/>
                  </a:moveTo>
                  <a:cubicBezTo>
                    <a:pt x="160589" y="134459"/>
                    <a:pt x="162122" y="136025"/>
                    <a:pt x="162122" y="137917"/>
                  </a:cubicBezTo>
                  <a:lnTo>
                    <a:pt x="162122" y="141864"/>
                  </a:lnTo>
                  <a:lnTo>
                    <a:pt x="141212" y="141864"/>
                  </a:lnTo>
                  <a:lnTo>
                    <a:pt x="141212" y="134459"/>
                  </a:lnTo>
                  <a:close/>
                  <a:moveTo>
                    <a:pt x="27043" y="147964"/>
                  </a:moveTo>
                  <a:lnTo>
                    <a:pt x="27043" y="182378"/>
                  </a:lnTo>
                  <a:lnTo>
                    <a:pt x="16115" y="182378"/>
                  </a:lnTo>
                  <a:cubicBezTo>
                    <a:pt x="10602" y="182378"/>
                    <a:pt x="6133" y="177909"/>
                    <a:pt x="6133" y="172396"/>
                  </a:cubicBezTo>
                  <a:lnTo>
                    <a:pt x="6133" y="147964"/>
                  </a:lnTo>
                  <a:close/>
                  <a:moveTo>
                    <a:pt x="162122" y="147964"/>
                  </a:moveTo>
                  <a:lnTo>
                    <a:pt x="162122" y="172396"/>
                  </a:lnTo>
                  <a:cubicBezTo>
                    <a:pt x="162122" y="177909"/>
                    <a:pt x="157653" y="182378"/>
                    <a:pt x="152140" y="182378"/>
                  </a:cubicBezTo>
                  <a:lnTo>
                    <a:pt x="141212" y="182378"/>
                  </a:lnTo>
                  <a:lnTo>
                    <a:pt x="141212" y="147964"/>
                  </a:lnTo>
                  <a:close/>
                  <a:moveTo>
                    <a:pt x="33338" y="0"/>
                  </a:moveTo>
                  <a:cubicBezTo>
                    <a:pt x="29881" y="0"/>
                    <a:pt x="27043" y="2838"/>
                    <a:pt x="27043" y="6328"/>
                  </a:cubicBezTo>
                  <a:lnTo>
                    <a:pt x="27043" y="34251"/>
                  </a:lnTo>
                  <a:cubicBezTo>
                    <a:pt x="23096" y="35556"/>
                    <a:pt x="20290" y="39242"/>
                    <a:pt x="20290" y="43580"/>
                  </a:cubicBezTo>
                  <a:lnTo>
                    <a:pt x="20290" y="63837"/>
                  </a:lnTo>
                  <a:cubicBezTo>
                    <a:pt x="20290" y="69317"/>
                    <a:pt x="22933" y="74178"/>
                    <a:pt x="27043" y="77211"/>
                  </a:cubicBezTo>
                  <a:cubicBezTo>
                    <a:pt x="27043" y="77244"/>
                    <a:pt x="27043" y="77309"/>
                    <a:pt x="27043" y="77374"/>
                  </a:cubicBezTo>
                  <a:lnTo>
                    <a:pt x="27043" y="91499"/>
                  </a:lnTo>
                  <a:cubicBezTo>
                    <a:pt x="27043" y="93195"/>
                    <a:pt x="28413" y="94565"/>
                    <a:pt x="30076" y="94565"/>
                  </a:cubicBezTo>
                  <a:cubicBezTo>
                    <a:pt x="31773" y="94565"/>
                    <a:pt x="33143" y="93195"/>
                    <a:pt x="33143" y="91499"/>
                  </a:cubicBezTo>
                  <a:lnTo>
                    <a:pt x="33143" y="80017"/>
                  </a:lnTo>
                  <a:cubicBezTo>
                    <a:pt x="34350" y="80277"/>
                    <a:pt x="35557" y="80408"/>
                    <a:pt x="36829" y="80408"/>
                  </a:cubicBezTo>
                  <a:lnTo>
                    <a:pt x="70949" y="80408"/>
                  </a:lnTo>
                  <a:lnTo>
                    <a:pt x="70949" y="88563"/>
                  </a:lnTo>
                  <a:cubicBezTo>
                    <a:pt x="68927" y="89607"/>
                    <a:pt x="67557" y="91727"/>
                    <a:pt x="67557" y="94141"/>
                  </a:cubicBezTo>
                  <a:lnTo>
                    <a:pt x="67557" y="101122"/>
                  </a:lnTo>
                  <a:cubicBezTo>
                    <a:pt x="67557" y="103535"/>
                    <a:pt x="68927" y="105656"/>
                    <a:pt x="70949" y="106700"/>
                  </a:cubicBezTo>
                  <a:lnTo>
                    <a:pt x="70949" y="111364"/>
                  </a:lnTo>
                  <a:cubicBezTo>
                    <a:pt x="70949" y="116649"/>
                    <a:pt x="75222" y="120954"/>
                    <a:pt x="80507" y="120954"/>
                  </a:cubicBezTo>
                  <a:lnTo>
                    <a:pt x="87748" y="120954"/>
                  </a:lnTo>
                  <a:cubicBezTo>
                    <a:pt x="93033" y="120954"/>
                    <a:pt x="97306" y="116649"/>
                    <a:pt x="97306" y="111364"/>
                  </a:cubicBezTo>
                  <a:lnTo>
                    <a:pt x="97306" y="106700"/>
                  </a:lnTo>
                  <a:cubicBezTo>
                    <a:pt x="99328" y="105656"/>
                    <a:pt x="100698" y="103535"/>
                    <a:pt x="100698" y="101122"/>
                  </a:cubicBezTo>
                  <a:lnTo>
                    <a:pt x="100698" y="94141"/>
                  </a:lnTo>
                  <a:cubicBezTo>
                    <a:pt x="100698" y="91727"/>
                    <a:pt x="99328" y="89607"/>
                    <a:pt x="97306" y="88563"/>
                  </a:cubicBezTo>
                  <a:lnTo>
                    <a:pt x="97306" y="80408"/>
                  </a:lnTo>
                  <a:lnTo>
                    <a:pt x="131426" y="80408"/>
                  </a:lnTo>
                  <a:cubicBezTo>
                    <a:pt x="132699" y="80408"/>
                    <a:pt x="133905" y="80277"/>
                    <a:pt x="135112" y="80017"/>
                  </a:cubicBezTo>
                  <a:lnTo>
                    <a:pt x="135112" y="182378"/>
                  </a:lnTo>
                  <a:lnTo>
                    <a:pt x="33143" y="182378"/>
                  </a:lnTo>
                  <a:lnTo>
                    <a:pt x="33143" y="103731"/>
                  </a:lnTo>
                  <a:cubicBezTo>
                    <a:pt x="33143" y="102068"/>
                    <a:pt x="31773" y="100698"/>
                    <a:pt x="30076" y="100698"/>
                  </a:cubicBezTo>
                  <a:cubicBezTo>
                    <a:pt x="28413" y="100698"/>
                    <a:pt x="27043" y="102068"/>
                    <a:pt x="27043" y="103731"/>
                  </a:cubicBezTo>
                  <a:lnTo>
                    <a:pt x="27043" y="128359"/>
                  </a:lnTo>
                  <a:lnTo>
                    <a:pt x="9591" y="128359"/>
                  </a:lnTo>
                  <a:cubicBezTo>
                    <a:pt x="4307" y="128359"/>
                    <a:pt x="1" y="132632"/>
                    <a:pt x="1" y="137917"/>
                  </a:cubicBezTo>
                  <a:lnTo>
                    <a:pt x="1" y="172396"/>
                  </a:lnTo>
                  <a:cubicBezTo>
                    <a:pt x="1" y="181269"/>
                    <a:pt x="7243" y="188510"/>
                    <a:pt x="16115" y="188510"/>
                  </a:cubicBezTo>
                  <a:lnTo>
                    <a:pt x="27043" y="188510"/>
                  </a:lnTo>
                  <a:lnTo>
                    <a:pt x="27043" y="192196"/>
                  </a:lnTo>
                  <a:cubicBezTo>
                    <a:pt x="27043" y="201330"/>
                    <a:pt x="34448" y="208767"/>
                    <a:pt x="43614" y="208767"/>
                  </a:cubicBezTo>
                  <a:lnTo>
                    <a:pt x="48833" y="208767"/>
                  </a:lnTo>
                  <a:cubicBezTo>
                    <a:pt x="50529" y="208767"/>
                    <a:pt x="51899" y="207397"/>
                    <a:pt x="51899" y="205701"/>
                  </a:cubicBezTo>
                  <a:cubicBezTo>
                    <a:pt x="51899" y="204005"/>
                    <a:pt x="50529" y="202635"/>
                    <a:pt x="48833" y="202635"/>
                  </a:cubicBezTo>
                  <a:lnTo>
                    <a:pt x="43614" y="202635"/>
                  </a:lnTo>
                  <a:cubicBezTo>
                    <a:pt x="37840" y="202635"/>
                    <a:pt x="33143" y="197970"/>
                    <a:pt x="33143" y="192196"/>
                  </a:cubicBezTo>
                  <a:lnTo>
                    <a:pt x="33143" y="188510"/>
                  </a:lnTo>
                  <a:lnTo>
                    <a:pt x="135112" y="188510"/>
                  </a:lnTo>
                  <a:lnTo>
                    <a:pt x="135112" y="192196"/>
                  </a:lnTo>
                  <a:cubicBezTo>
                    <a:pt x="135112" y="197970"/>
                    <a:pt x="130415" y="202635"/>
                    <a:pt x="124674" y="202635"/>
                  </a:cubicBezTo>
                  <a:lnTo>
                    <a:pt x="61065" y="202635"/>
                  </a:lnTo>
                  <a:cubicBezTo>
                    <a:pt x="59402" y="202635"/>
                    <a:pt x="58032" y="204005"/>
                    <a:pt x="58032" y="205701"/>
                  </a:cubicBezTo>
                  <a:cubicBezTo>
                    <a:pt x="58032" y="207397"/>
                    <a:pt x="59402" y="208767"/>
                    <a:pt x="61065" y="208767"/>
                  </a:cubicBezTo>
                  <a:lnTo>
                    <a:pt x="124674" y="208767"/>
                  </a:lnTo>
                  <a:cubicBezTo>
                    <a:pt x="133808" y="208767"/>
                    <a:pt x="141212" y="201330"/>
                    <a:pt x="141212" y="192196"/>
                  </a:cubicBezTo>
                  <a:lnTo>
                    <a:pt x="141212" y="188510"/>
                  </a:lnTo>
                  <a:lnTo>
                    <a:pt x="152140" y="188510"/>
                  </a:lnTo>
                  <a:cubicBezTo>
                    <a:pt x="161013" y="188510"/>
                    <a:pt x="168254" y="181269"/>
                    <a:pt x="168254" y="172396"/>
                  </a:cubicBezTo>
                  <a:lnTo>
                    <a:pt x="168254" y="137917"/>
                  </a:lnTo>
                  <a:cubicBezTo>
                    <a:pt x="168254" y="132632"/>
                    <a:pt x="163948" y="128359"/>
                    <a:pt x="158664" y="128359"/>
                  </a:cubicBezTo>
                  <a:lnTo>
                    <a:pt x="141212" y="128359"/>
                  </a:lnTo>
                  <a:lnTo>
                    <a:pt x="141212" y="77374"/>
                  </a:lnTo>
                  <a:cubicBezTo>
                    <a:pt x="141212" y="77309"/>
                    <a:pt x="141212" y="77244"/>
                    <a:pt x="141212" y="77211"/>
                  </a:cubicBezTo>
                  <a:cubicBezTo>
                    <a:pt x="145322" y="74178"/>
                    <a:pt x="147965" y="69317"/>
                    <a:pt x="147965" y="63870"/>
                  </a:cubicBezTo>
                  <a:lnTo>
                    <a:pt x="147965" y="43580"/>
                  </a:lnTo>
                  <a:cubicBezTo>
                    <a:pt x="147965" y="39242"/>
                    <a:pt x="145159" y="35556"/>
                    <a:pt x="141212" y="34251"/>
                  </a:cubicBezTo>
                  <a:lnTo>
                    <a:pt x="141212" y="6328"/>
                  </a:lnTo>
                  <a:cubicBezTo>
                    <a:pt x="141212" y="2838"/>
                    <a:pt x="138407" y="0"/>
                    <a:pt x="134917" y="0"/>
                  </a:cubicBezTo>
                  <a:lnTo>
                    <a:pt x="121151" y="0"/>
                  </a:lnTo>
                  <a:cubicBezTo>
                    <a:pt x="117693" y="0"/>
                    <a:pt x="114855" y="2838"/>
                    <a:pt x="114855" y="6328"/>
                  </a:cubicBezTo>
                  <a:lnTo>
                    <a:pt x="114855" y="33762"/>
                  </a:lnTo>
                  <a:lnTo>
                    <a:pt x="107451" y="33762"/>
                  </a:lnTo>
                  <a:lnTo>
                    <a:pt x="107451" y="26129"/>
                  </a:lnTo>
                  <a:cubicBezTo>
                    <a:pt x="107451" y="23486"/>
                    <a:pt x="106440" y="21040"/>
                    <a:pt x="104580" y="19180"/>
                  </a:cubicBezTo>
                  <a:lnTo>
                    <a:pt x="93033" y="7666"/>
                  </a:lnTo>
                  <a:cubicBezTo>
                    <a:pt x="92478" y="7111"/>
                    <a:pt x="91728" y="6752"/>
                    <a:pt x="90880" y="6752"/>
                  </a:cubicBezTo>
                  <a:lnTo>
                    <a:pt x="77375" y="6752"/>
                  </a:lnTo>
                  <a:cubicBezTo>
                    <a:pt x="76527" y="6752"/>
                    <a:pt x="75777" y="7111"/>
                    <a:pt x="75222" y="7666"/>
                  </a:cubicBezTo>
                  <a:lnTo>
                    <a:pt x="63675" y="19180"/>
                  </a:lnTo>
                  <a:cubicBezTo>
                    <a:pt x="61816" y="21040"/>
                    <a:pt x="60804" y="23486"/>
                    <a:pt x="60804" y="26129"/>
                  </a:cubicBezTo>
                  <a:lnTo>
                    <a:pt x="60804" y="33762"/>
                  </a:lnTo>
                  <a:lnTo>
                    <a:pt x="53400" y="33762"/>
                  </a:lnTo>
                  <a:lnTo>
                    <a:pt x="53400" y="6328"/>
                  </a:lnTo>
                  <a:cubicBezTo>
                    <a:pt x="53400" y="2838"/>
                    <a:pt x="50562" y="0"/>
                    <a:pt x="47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53"/>
                                        </p:tgtEl>
                                        <p:attrNameLst>
                                          <p:attrName>style.visibility</p:attrName>
                                        </p:attrNameLst>
                                      </p:cBhvr>
                                      <p:to>
                                        <p:strVal val="visible"/>
                                      </p:to>
                                    </p:set>
                                    <p:animEffect transition="in" filter="fade">
                                      <p:cBhvr>
                                        <p:cTn id="7" dur="1000"/>
                                        <p:tgtEl>
                                          <p:spTgt spid="653"/>
                                        </p:tgtEl>
                                      </p:cBhvr>
                                    </p:animEffect>
                                  </p:childTnLst>
                                </p:cTn>
                              </p:par>
                              <p:par>
                                <p:cTn id="8" presetID="10" presetClass="entr" presetSubtype="0" fill="hold" nodeType="withEffect">
                                  <p:stCondLst>
                                    <p:cond delay="0"/>
                                  </p:stCondLst>
                                  <p:childTnLst>
                                    <p:set>
                                      <p:cBhvr>
                                        <p:cTn id="9" dur="1" fill="hold">
                                          <p:stCondLst>
                                            <p:cond delay="0"/>
                                          </p:stCondLst>
                                        </p:cTn>
                                        <p:tgtEl>
                                          <p:spTgt spid="654"/>
                                        </p:tgtEl>
                                        <p:attrNameLst>
                                          <p:attrName>style.visibility</p:attrName>
                                        </p:attrNameLst>
                                      </p:cBhvr>
                                      <p:to>
                                        <p:strVal val="visible"/>
                                      </p:to>
                                    </p:set>
                                    <p:animEffect transition="in" filter="fade">
                                      <p:cBhvr>
                                        <p:cTn id="10" dur="1000"/>
                                        <p:tgtEl>
                                          <p:spTgt spid="654"/>
                                        </p:tgtEl>
                                      </p:cBhvr>
                                    </p:animEffect>
                                  </p:childTnLst>
                                </p:cTn>
                              </p:par>
                              <p:par>
                                <p:cTn id="11" presetID="10" presetClass="entr" presetSubtype="0" fill="hold" nodeType="withEffect">
                                  <p:stCondLst>
                                    <p:cond delay="0"/>
                                  </p:stCondLst>
                                  <p:childTnLst>
                                    <p:set>
                                      <p:cBhvr>
                                        <p:cTn id="12" dur="1" fill="hold">
                                          <p:stCondLst>
                                            <p:cond delay="0"/>
                                          </p:stCondLst>
                                        </p:cTn>
                                        <p:tgtEl>
                                          <p:spTgt spid="657"/>
                                        </p:tgtEl>
                                        <p:attrNameLst>
                                          <p:attrName>style.visibility</p:attrName>
                                        </p:attrNameLst>
                                      </p:cBhvr>
                                      <p:to>
                                        <p:strVal val="visible"/>
                                      </p:to>
                                    </p:set>
                                    <p:animEffect transition="in" filter="fade">
                                      <p:cBhvr>
                                        <p:cTn id="13" dur="1000"/>
                                        <p:tgtEl>
                                          <p:spTgt spid="657"/>
                                        </p:tgtEl>
                                      </p:cBhvr>
                                    </p:animEffect>
                                  </p:childTnLst>
                                </p:cTn>
                              </p:par>
                              <p:par>
                                <p:cTn id="14" presetID="10" presetClass="entr" presetSubtype="0" fill="hold" nodeType="withEffect">
                                  <p:stCondLst>
                                    <p:cond delay="0"/>
                                  </p:stCondLst>
                                  <p:childTnLst>
                                    <p:set>
                                      <p:cBhvr>
                                        <p:cTn id="15" dur="1" fill="hold">
                                          <p:stCondLst>
                                            <p:cond delay="0"/>
                                          </p:stCondLst>
                                        </p:cTn>
                                        <p:tgtEl>
                                          <p:spTgt spid="658"/>
                                        </p:tgtEl>
                                        <p:attrNameLst>
                                          <p:attrName>style.visibility</p:attrName>
                                        </p:attrNameLst>
                                      </p:cBhvr>
                                      <p:to>
                                        <p:strVal val="visible"/>
                                      </p:to>
                                    </p:set>
                                    <p:animEffect transition="in" filter="fade">
                                      <p:cBhvr>
                                        <p:cTn id="16" dur="1000"/>
                                        <p:tgtEl>
                                          <p:spTgt spid="658"/>
                                        </p:tgtEl>
                                      </p:cBhvr>
                                    </p:animEffect>
                                  </p:childTnLst>
                                </p:cTn>
                              </p:par>
                              <p:par>
                                <p:cTn id="17" presetID="10" presetClass="entr" presetSubtype="0" fill="hold" nodeType="withEffect">
                                  <p:stCondLst>
                                    <p:cond delay="0"/>
                                  </p:stCondLst>
                                  <p:childTnLst>
                                    <p:set>
                                      <p:cBhvr>
                                        <p:cTn id="18" dur="1" fill="hold">
                                          <p:stCondLst>
                                            <p:cond delay="0"/>
                                          </p:stCondLst>
                                        </p:cTn>
                                        <p:tgtEl>
                                          <p:spTgt spid="660"/>
                                        </p:tgtEl>
                                        <p:attrNameLst>
                                          <p:attrName>style.visibility</p:attrName>
                                        </p:attrNameLst>
                                      </p:cBhvr>
                                      <p:to>
                                        <p:strVal val="visible"/>
                                      </p:to>
                                    </p:set>
                                    <p:animEffect transition="in" filter="fade">
                                      <p:cBhvr>
                                        <p:cTn id="19" dur="1000"/>
                                        <p:tgtEl>
                                          <p:spTgt spid="660"/>
                                        </p:tgtEl>
                                      </p:cBhvr>
                                    </p:animEffect>
                                  </p:childTnLst>
                                </p:cTn>
                              </p:par>
                              <p:par>
                                <p:cTn id="20" presetID="10" presetClass="entr" presetSubtype="0" fill="hold" nodeType="withEffect">
                                  <p:stCondLst>
                                    <p:cond delay="0"/>
                                  </p:stCondLst>
                                  <p:childTnLst>
                                    <p:set>
                                      <p:cBhvr>
                                        <p:cTn id="21" dur="1" fill="hold">
                                          <p:stCondLst>
                                            <p:cond delay="0"/>
                                          </p:stCondLst>
                                        </p:cTn>
                                        <p:tgtEl>
                                          <p:spTgt spid="661"/>
                                        </p:tgtEl>
                                        <p:attrNameLst>
                                          <p:attrName>style.visibility</p:attrName>
                                        </p:attrNameLst>
                                      </p:cBhvr>
                                      <p:to>
                                        <p:strVal val="visible"/>
                                      </p:to>
                                    </p:set>
                                    <p:animEffect transition="in" filter="fade">
                                      <p:cBhvr>
                                        <p:cTn id="22" dur="1000"/>
                                        <p:tgtEl>
                                          <p:spTgt spid="661"/>
                                        </p:tgtEl>
                                      </p:cBhvr>
                                    </p:animEffect>
                                  </p:childTnLst>
                                </p:cTn>
                              </p:par>
                              <p:par>
                                <p:cTn id="23" presetID="10" presetClass="entr" presetSubtype="0" fill="hold" nodeType="withEffect">
                                  <p:stCondLst>
                                    <p:cond delay="0"/>
                                  </p:stCondLst>
                                  <p:childTnLst>
                                    <p:set>
                                      <p:cBhvr>
                                        <p:cTn id="24" dur="1" fill="hold">
                                          <p:stCondLst>
                                            <p:cond delay="0"/>
                                          </p:stCondLst>
                                        </p:cTn>
                                        <p:tgtEl>
                                          <p:spTgt spid="662"/>
                                        </p:tgtEl>
                                        <p:attrNameLst>
                                          <p:attrName>style.visibility</p:attrName>
                                        </p:attrNameLst>
                                      </p:cBhvr>
                                      <p:to>
                                        <p:strVal val="visible"/>
                                      </p:to>
                                    </p:set>
                                    <p:animEffect transition="in" filter="fade">
                                      <p:cBhvr>
                                        <p:cTn id="25" dur="1000"/>
                                        <p:tgtEl>
                                          <p:spTgt spid="662"/>
                                        </p:tgtEl>
                                      </p:cBhvr>
                                    </p:animEffect>
                                  </p:childTnLst>
                                </p:cTn>
                              </p:par>
                              <p:par>
                                <p:cTn id="26" presetID="10" presetClass="entr" presetSubtype="0" fill="hold" nodeType="withEffect">
                                  <p:stCondLst>
                                    <p:cond delay="0"/>
                                  </p:stCondLst>
                                  <p:childTnLst>
                                    <p:set>
                                      <p:cBhvr>
                                        <p:cTn id="27" dur="1" fill="hold">
                                          <p:stCondLst>
                                            <p:cond delay="0"/>
                                          </p:stCondLst>
                                        </p:cTn>
                                        <p:tgtEl>
                                          <p:spTgt spid="664"/>
                                        </p:tgtEl>
                                        <p:attrNameLst>
                                          <p:attrName>style.visibility</p:attrName>
                                        </p:attrNameLst>
                                      </p:cBhvr>
                                      <p:to>
                                        <p:strVal val="visible"/>
                                      </p:to>
                                    </p:set>
                                    <p:animEffect transition="in" filter="fade">
                                      <p:cBhvr>
                                        <p:cTn id="28" dur="1000"/>
                                        <p:tgtEl>
                                          <p:spTgt spid="664"/>
                                        </p:tgtEl>
                                      </p:cBhvr>
                                    </p:animEffect>
                                  </p:childTnLst>
                                </p:cTn>
                              </p:par>
                              <p:par>
                                <p:cTn id="29" presetID="10" presetClass="entr" presetSubtype="0" fill="hold" nodeType="withEffect">
                                  <p:stCondLst>
                                    <p:cond delay="0"/>
                                  </p:stCondLst>
                                  <p:childTnLst>
                                    <p:set>
                                      <p:cBhvr>
                                        <p:cTn id="30" dur="1" fill="hold">
                                          <p:stCondLst>
                                            <p:cond delay="0"/>
                                          </p:stCondLst>
                                        </p:cTn>
                                        <p:tgtEl>
                                          <p:spTgt spid="675"/>
                                        </p:tgtEl>
                                        <p:attrNameLst>
                                          <p:attrName>style.visibility</p:attrName>
                                        </p:attrNameLst>
                                      </p:cBhvr>
                                      <p:to>
                                        <p:strVal val="visible"/>
                                      </p:to>
                                    </p:set>
                                    <p:animEffect transition="in" filter="fade">
                                      <p:cBhvr>
                                        <p:cTn id="31" dur="1000"/>
                                        <p:tgtEl>
                                          <p:spTgt spid="675"/>
                                        </p:tgtEl>
                                      </p:cBhvr>
                                    </p:animEffect>
                                  </p:childTnLst>
                                </p:cTn>
                              </p:par>
                              <p:par>
                                <p:cTn id="32" presetID="10" presetClass="entr" presetSubtype="0" fill="hold" nodeType="withEffect">
                                  <p:stCondLst>
                                    <p:cond delay="0"/>
                                  </p:stCondLst>
                                  <p:childTnLst>
                                    <p:set>
                                      <p:cBhvr>
                                        <p:cTn id="33" dur="1" fill="hold">
                                          <p:stCondLst>
                                            <p:cond delay="0"/>
                                          </p:stCondLst>
                                        </p:cTn>
                                        <p:tgtEl>
                                          <p:spTgt spid="678"/>
                                        </p:tgtEl>
                                        <p:attrNameLst>
                                          <p:attrName>style.visibility</p:attrName>
                                        </p:attrNameLst>
                                      </p:cBhvr>
                                      <p:to>
                                        <p:strVal val="visible"/>
                                      </p:to>
                                    </p:set>
                                    <p:animEffect transition="in" filter="fade">
                                      <p:cBhvr>
                                        <p:cTn id="34" dur="1000"/>
                                        <p:tgtEl>
                                          <p:spTgt spid="678"/>
                                        </p:tgtEl>
                                      </p:cBhvr>
                                    </p:animEffect>
                                  </p:childTnLst>
                                </p:cTn>
                              </p:par>
                              <p:par>
                                <p:cTn id="35" presetID="10" presetClass="entr" presetSubtype="0" fill="hold" nodeType="withEffect">
                                  <p:stCondLst>
                                    <p:cond delay="0"/>
                                  </p:stCondLst>
                                  <p:childTnLst>
                                    <p:set>
                                      <p:cBhvr>
                                        <p:cTn id="36" dur="1" fill="hold">
                                          <p:stCondLst>
                                            <p:cond delay="0"/>
                                          </p:stCondLst>
                                        </p:cTn>
                                        <p:tgtEl>
                                          <p:spTgt spid="682"/>
                                        </p:tgtEl>
                                        <p:attrNameLst>
                                          <p:attrName>style.visibility</p:attrName>
                                        </p:attrNameLst>
                                      </p:cBhvr>
                                      <p:to>
                                        <p:strVal val="visible"/>
                                      </p:to>
                                    </p:set>
                                    <p:animEffect transition="in" filter="fade">
                                      <p:cBhvr>
                                        <p:cTn id="37" dur="1000"/>
                                        <p:tgtEl>
                                          <p:spTgt spid="682"/>
                                        </p:tgtEl>
                                      </p:cBhvr>
                                    </p:animEffect>
                                  </p:childTnLst>
                                </p:cTn>
                              </p:par>
                              <p:par>
                                <p:cTn id="38" presetID="10" presetClass="entr" presetSubtype="0" fill="hold" nodeType="withEffect">
                                  <p:stCondLst>
                                    <p:cond delay="0"/>
                                  </p:stCondLst>
                                  <p:childTnLst>
                                    <p:set>
                                      <p:cBhvr>
                                        <p:cTn id="39" dur="1" fill="hold">
                                          <p:stCondLst>
                                            <p:cond delay="0"/>
                                          </p:stCondLst>
                                        </p:cTn>
                                        <p:tgtEl>
                                          <p:spTgt spid="663"/>
                                        </p:tgtEl>
                                        <p:attrNameLst>
                                          <p:attrName>style.visibility</p:attrName>
                                        </p:attrNameLst>
                                      </p:cBhvr>
                                      <p:to>
                                        <p:strVal val="visible"/>
                                      </p:to>
                                    </p:set>
                                    <p:animEffect transition="in" filter="fade">
                                      <p:cBhvr>
                                        <p:cTn id="40" dur="1000"/>
                                        <p:tgtEl>
                                          <p:spTgt spid="663"/>
                                        </p:tgtEl>
                                      </p:cBhvr>
                                    </p:animEffect>
                                  </p:childTnLst>
                                </p:cTn>
                              </p:par>
                              <p:par>
                                <p:cTn id="41" presetID="2" presetClass="entr" presetSubtype="4" fill="hold" nodeType="withEffect">
                                  <p:stCondLst>
                                    <p:cond delay="0"/>
                                  </p:stCondLst>
                                  <p:childTnLst>
                                    <p:set>
                                      <p:cBhvr>
                                        <p:cTn id="42" dur="1" fill="hold">
                                          <p:stCondLst>
                                            <p:cond delay="0"/>
                                          </p:stCondLst>
                                        </p:cTn>
                                        <p:tgtEl>
                                          <p:spTgt spid="656"/>
                                        </p:tgtEl>
                                        <p:attrNameLst>
                                          <p:attrName>style.visibility</p:attrName>
                                        </p:attrNameLst>
                                      </p:cBhvr>
                                      <p:to>
                                        <p:strVal val="visible"/>
                                      </p:to>
                                    </p:set>
                                    <p:anim calcmode="lin" valueType="num">
                                      <p:cBhvr additive="base">
                                        <p:cTn id="43" dur="1000"/>
                                        <p:tgtEl>
                                          <p:spTgt spid="6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95"/>
        <p:cNvGrpSpPr/>
        <p:nvPr/>
      </p:nvGrpSpPr>
      <p:grpSpPr>
        <a:xfrm>
          <a:off x="0" y="0"/>
          <a:ext cx="0" cy="0"/>
          <a:chOff x="0" y="0"/>
          <a:chExt cx="0" cy="0"/>
        </a:xfrm>
      </p:grpSpPr>
      <p:sp>
        <p:nvSpPr>
          <p:cNvPr id="396" name="Google Shape;396;p57"/>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dirty="0"/>
              <a:t>CONTENTS OF THIS SRU TEMPLATE</a:t>
            </a:r>
            <a:endParaRPr dirty="0"/>
          </a:p>
        </p:txBody>
      </p:sp>
      <p:sp>
        <p:nvSpPr>
          <p:cNvPr id="397" name="Google Shape;397;p57"/>
          <p:cNvSpPr txBox="1">
            <a:spLocks noGrp="1"/>
          </p:cNvSpPr>
          <p:nvPr>
            <p:ph type="body" idx="1"/>
          </p:nvPr>
        </p:nvSpPr>
        <p:spPr>
          <a:xfrm>
            <a:off x="697437" y="253450"/>
            <a:ext cx="7437900" cy="3168900"/>
          </a:xfrm>
          <a:prstGeom prst="rect">
            <a:avLst/>
          </a:prstGeom>
        </p:spPr>
        <p:txBody>
          <a:bodyPr spcFirstLastPara="1" wrap="square" lIns="91425" tIns="91425" rIns="91425" bIns="91425" anchor="t" anchorCtr="0">
            <a:noAutofit/>
          </a:bodyPr>
          <a:lstStyle/>
          <a:p>
            <a:pPr marL="152400" indent="0">
              <a:spcBef>
                <a:spcPts val="1600"/>
              </a:spcBef>
              <a:buClr>
                <a:schemeClr val="lt1"/>
              </a:buClr>
              <a:buNone/>
            </a:pPr>
            <a:r>
              <a:rPr lang="en-US" dirty="0">
                <a:solidFill>
                  <a:schemeClr val="lt1"/>
                </a:solidFill>
              </a:rPr>
              <a:t>Here’s what you’ll find in this template: </a:t>
            </a:r>
          </a:p>
          <a:p>
            <a:pPr>
              <a:spcBef>
                <a:spcPts val="1600"/>
              </a:spcBef>
              <a:buClr>
                <a:schemeClr val="lt1"/>
              </a:buClr>
            </a:pPr>
            <a:r>
              <a:rPr lang="en" dirty="0">
                <a:solidFill>
                  <a:schemeClr val="lt1"/>
                </a:solidFill>
              </a:rPr>
              <a:t>An official slide structure template for SRU, which you can adapt to your PowerPoint needs. If you need technical assistance or training regarding Microsoft PowerPoint, please contact </a:t>
            </a:r>
            <a:r>
              <a:rPr lang="en" dirty="0">
                <a:solidFill>
                  <a:schemeClr val="lt1"/>
                </a:solidFill>
                <a:hlinkClick r:id="rId3"/>
              </a:rPr>
              <a:t>helpdesk@sru.edu</a:t>
            </a:r>
            <a:r>
              <a:rPr lang="en" dirty="0">
                <a:solidFill>
                  <a:schemeClr val="lt1"/>
                </a:solidFill>
              </a:rPr>
              <a:t>. For specific issues regarding this template, please </a:t>
            </a:r>
            <a:r>
              <a:rPr lang="en-US" dirty="0">
                <a:solidFill>
                  <a:schemeClr val="lt1"/>
                </a:solidFill>
              </a:rPr>
              <a:t>email </a:t>
            </a:r>
            <a:r>
              <a:rPr lang="en-US" dirty="0">
                <a:solidFill>
                  <a:schemeClr val="lt1"/>
                </a:solidFill>
                <a:hlinkClick r:id="rId4"/>
              </a:rPr>
              <a:t>websupport@sru.edu</a:t>
            </a:r>
            <a:r>
              <a:rPr lang="en-US" dirty="0">
                <a:solidFill>
                  <a:schemeClr val="lt1"/>
                </a:solidFill>
              </a:rPr>
              <a:t>.</a:t>
            </a:r>
          </a:p>
          <a:p>
            <a:pPr>
              <a:spcBef>
                <a:spcPts val="1600"/>
              </a:spcBef>
              <a:buClr>
                <a:schemeClr val="lt1"/>
              </a:buClr>
            </a:pPr>
            <a:r>
              <a:rPr lang="en" dirty="0">
                <a:solidFill>
                  <a:schemeClr val="lt1"/>
                </a:solidFill>
              </a:rPr>
              <a:t>You can create new slides with any layout using the “New Slide” button in PowerPoint.</a:t>
            </a:r>
          </a:p>
          <a:p>
            <a:pPr>
              <a:spcBef>
                <a:spcPts val="1600"/>
              </a:spcBef>
              <a:buClr>
                <a:schemeClr val="lt1"/>
              </a:buClr>
            </a:pPr>
            <a:r>
              <a:rPr lang="en" dirty="0">
                <a:solidFill>
                  <a:schemeClr val="hlink"/>
                </a:solidFill>
                <a:uFill>
                  <a:noFill/>
                </a:uFill>
              </a:rPr>
              <a:t>Note: Planet “Lorem Ipsum” is utilized throughout this template as placeholder text. It’s simply placeholder, and you can edit or remove as desired.</a:t>
            </a:r>
            <a:endParaRPr lang="en" dirty="0">
              <a:solidFill>
                <a:schemeClr val="lt1"/>
              </a:solidFill>
            </a:endParaRPr>
          </a:p>
          <a:p>
            <a:pPr>
              <a:spcBef>
                <a:spcPts val="1600"/>
              </a:spcBef>
              <a:buClr>
                <a:schemeClr val="lt1"/>
              </a:buClr>
            </a:pPr>
            <a:r>
              <a:rPr lang="en" dirty="0">
                <a:solidFill>
                  <a:schemeClr val="lt1"/>
                </a:solidFill>
              </a:rPr>
              <a:t>You can change/delete/duplicate/modify many items in the slide, including: </a:t>
            </a:r>
            <a:br>
              <a:rPr lang="en" dirty="0">
                <a:solidFill>
                  <a:schemeClr val="lt1"/>
                </a:solidFill>
              </a:rPr>
            </a:br>
            <a:endParaRPr dirty="0">
              <a:solidFill>
                <a:schemeClr val="lt1"/>
              </a:solidFill>
            </a:endParaRPr>
          </a:p>
          <a:p>
            <a:pPr marL="914400" lvl="0" indent="-304800" algn="l" rtl="0">
              <a:spcBef>
                <a:spcPts val="0"/>
              </a:spcBef>
              <a:spcAft>
                <a:spcPts val="0"/>
              </a:spcAft>
              <a:buSzPts val="1200"/>
              <a:buFont typeface="Livvic Light"/>
              <a:buChar char="●"/>
            </a:pPr>
            <a:r>
              <a:rPr lang="en-US" dirty="0">
                <a:solidFill>
                  <a:schemeClr val="lt1"/>
                </a:solidFill>
              </a:rPr>
              <a:t>Pictures and their correlating border</a:t>
            </a:r>
            <a:endParaRPr dirty="0">
              <a:solidFill>
                <a:schemeClr val="lt1"/>
              </a:solidFill>
            </a:endParaRPr>
          </a:p>
          <a:p>
            <a:pPr marL="914400" lvl="0" indent="-304800" algn="l" rtl="0">
              <a:spcBef>
                <a:spcPts val="0"/>
              </a:spcBef>
              <a:spcAft>
                <a:spcPts val="0"/>
              </a:spcAft>
              <a:buSzPts val="1200"/>
              <a:buFont typeface="Livvic Light"/>
              <a:buChar char="●"/>
            </a:pPr>
            <a:r>
              <a:rPr lang="en" dirty="0">
                <a:solidFill>
                  <a:schemeClr val="lt1"/>
                </a:solidFill>
              </a:rPr>
              <a:t>Slides (duplicate, delete etc.), as an example, you can delete this slide after reading </a:t>
            </a:r>
            <a:endParaRPr dirty="0">
              <a:solidFill>
                <a:schemeClr val="lt1"/>
              </a:solidFill>
            </a:endParaRPr>
          </a:p>
          <a:p>
            <a:pPr marL="914400" lvl="0" indent="-304800" algn="l" rtl="0">
              <a:spcBef>
                <a:spcPts val="0"/>
              </a:spcBef>
              <a:spcAft>
                <a:spcPts val="0"/>
              </a:spcAft>
              <a:buSzPts val="1200"/>
              <a:buFont typeface="Livvic Light"/>
              <a:buChar char="●"/>
            </a:pPr>
            <a:r>
              <a:rPr lang="en-US" dirty="0">
                <a:solidFill>
                  <a:schemeClr val="lt1"/>
                </a:solidFill>
              </a:rPr>
              <a:t>Icons/Glyphs with various themes</a:t>
            </a:r>
          </a:p>
          <a:p>
            <a:pPr marL="914400" lvl="0" indent="-304800" algn="l" rtl="0">
              <a:spcBef>
                <a:spcPts val="0"/>
              </a:spcBef>
              <a:spcAft>
                <a:spcPts val="0"/>
              </a:spcAft>
              <a:buSzPts val="1200"/>
              <a:buFont typeface="Livvic Light"/>
              <a:buChar char="●"/>
            </a:pPr>
            <a:r>
              <a:rPr lang="en-US" dirty="0">
                <a:solidFill>
                  <a:schemeClr val="lt1"/>
                </a:solidFill>
              </a:rPr>
              <a:t>Graphs and lined boxes/outlines</a:t>
            </a:r>
          </a:p>
          <a:p>
            <a:pPr marL="914400" lvl="0" indent="-304800" algn="l" rtl="0">
              <a:spcBef>
                <a:spcPts val="0"/>
              </a:spcBef>
              <a:spcAft>
                <a:spcPts val="0"/>
              </a:spcAft>
              <a:buSzPts val="1200"/>
              <a:buFont typeface="Livvic Light"/>
              <a:buChar char="●"/>
            </a:pPr>
            <a:r>
              <a:rPr lang="en-US" dirty="0">
                <a:solidFill>
                  <a:schemeClr val="lt1"/>
                </a:solidFill>
              </a:rPr>
              <a:t>Font or line colors/sizes as needed (stick to the color theme and use white or yellow text on green backgrounds for readability)</a:t>
            </a:r>
          </a:p>
          <a:p>
            <a:pPr marL="914400" lvl="0" indent="-304800" algn="l" rtl="0">
              <a:spcBef>
                <a:spcPts val="0"/>
              </a:spcBef>
              <a:spcAft>
                <a:spcPts val="0"/>
              </a:spcAft>
              <a:buSzPts val="1200"/>
              <a:buFont typeface="Livvic Light"/>
              <a:buChar char="●"/>
            </a:pPr>
            <a:r>
              <a:rPr lang="en-US" dirty="0">
                <a:solidFill>
                  <a:schemeClr val="lt1"/>
                </a:solidFill>
              </a:rPr>
              <a:t>Text/copy addition or modification</a:t>
            </a:r>
          </a:p>
          <a:p>
            <a:pPr marL="914400" lvl="0" indent="-304800" algn="l" rtl="0">
              <a:spcBef>
                <a:spcPts val="0"/>
              </a:spcBef>
              <a:spcAft>
                <a:spcPts val="0"/>
              </a:spcAft>
              <a:buSzPts val="1200"/>
              <a:buFont typeface="Livvic Light"/>
              <a:buChar char="●"/>
            </a:pPr>
            <a:r>
              <a:rPr lang="en-US" dirty="0">
                <a:solidFill>
                  <a:schemeClr val="lt1"/>
                </a:solidFill>
              </a:rPr>
              <a:t>Animations</a:t>
            </a:r>
          </a:p>
          <a:p>
            <a:pPr marL="914400" lvl="0" indent="-304800" algn="l" rtl="0">
              <a:spcBef>
                <a:spcPts val="0"/>
              </a:spcBef>
              <a:spcAft>
                <a:spcPts val="0"/>
              </a:spcAft>
              <a:buSzPts val="1200"/>
              <a:buFont typeface="Livvic Light"/>
              <a:buChar char="●"/>
            </a:pPr>
            <a:r>
              <a:rPr lang="en-US" dirty="0">
                <a:solidFill>
                  <a:schemeClr val="lt1"/>
                </a:solidFill>
              </a:rPr>
              <a:t>… and more!</a:t>
            </a:r>
            <a:endParaRPr dirty="0">
              <a:solidFill>
                <a:schemeClr val="lt1"/>
              </a:solidFill>
            </a:endParaRPr>
          </a:p>
        </p:txBody>
      </p:sp>
      <p:cxnSp>
        <p:nvCxnSpPr>
          <p:cNvPr id="398" name="Google Shape;398;p57"/>
          <p:cNvCxnSpPr>
            <a:cxnSpLocks/>
          </p:cNvCxnSpPr>
          <p:nvPr/>
        </p:nvCxnSpPr>
        <p:spPr>
          <a:xfrm>
            <a:off x="8544550" y="2717275"/>
            <a:ext cx="0" cy="1740425"/>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98"/>
                                        </p:tgtEl>
                                        <p:attrNameLst>
                                          <p:attrName>style.visibility</p:attrName>
                                        </p:attrNameLst>
                                      </p:cBhvr>
                                      <p:to>
                                        <p:strVal val="visible"/>
                                      </p:to>
                                    </p:set>
                                    <p:anim calcmode="lin" valueType="num">
                                      <p:cBhvr additive="base">
                                        <p:cTn id="7" dur="1000"/>
                                        <p:tgtEl>
                                          <p:spTgt spid="398"/>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397"/>
                                        </p:tgtEl>
                                        <p:attrNameLst>
                                          <p:attrName>style.visibility</p:attrName>
                                        </p:attrNameLst>
                                      </p:cBhvr>
                                      <p:to>
                                        <p:strVal val="visible"/>
                                      </p:to>
                                    </p:set>
                                    <p:animEffect transition="in" filter="fade">
                                      <p:cBhvr>
                                        <p:cTn id="10" dur="1000"/>
                                        <p:tgtEl>
                                          <p:spTgt spid="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88"/>
        <p:cNvGrpSpPr/>
        <p:nvPr/>
      </p:nvGrpSpPr>
      <p:grpSpPr>
        <a:xfrm>
          <a:off x="0" y="0"/>
          <a:ext cx="0" cy="0"/>
          <a:chOff x="0" y="0"/>
          <a:chExt cx="0" cy="0"/>
        </a:xfrm>
      </p:grpSpPr>
      <p:sp>
        <p:nvSpPr>
          <p:cNvPr id="689" name="Google Shape;689;p75"/>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Mercury</a:t>
            </a:r>
            <a:endParaRPr/>
          </a:p>
        </p:txBody>
      </p:sp>
      <p:sp>
        <p:nvSpPr>
          <p:cNvPr id="690" name="Google Shape;690;p75"/>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Mercury is the smallest planet in the Solar System. In fact, it’s only a bit larger than the Moon</a:t>
            </a:r>
            <a:endParaRPr/>
          </a:p>
        </p:txBody>
      </p:sp>
      <p:sp>
        <p:nvSpPr>
          <p:cNvPr id="691" name="Google Shape;691;p75"/>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WHAT SETS US APART</a:t>
            </a:r>
            <a:endParaRPr/>
          </a:p>
        </p:txBody>
      </p:sp>
      <p:sp>
        <p:nvSpPr>
          <p:cNvPr id="693" name="Google Shape;693;p75"/>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Mars</a:t>
            </a:r>
            <a:endParaRPr/>
          </a:p>
        </p:txBody>
      </p:sp>
      <p:sp>
        <p:nvSpPr>
          <p:cNvPr id="694" name="Google Shape;694;p75"/>
          <p:cNvSpPr txBox="1">
            <a:spLocks noGrp="1"/>
          </p:cNvSpPr>
          <p:nvPr>
            <p:ph type="subTitle" idx="4"/>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Despite being red, Mars is a cold place. It's full of iron oxide dust, which gives its reddish cast </a:t>
            </a:r>
            <a:endParaRPr/>
          </a:p>
        </p:txBody>
      </p:sp>
      <p:sp>
        <p:nvSpPr>
          <p:cNvPr id="695" name="Google Shape;695;p75"/>
          <p:cNvSpPr txBox="1">
            <a:spLocks noGrp="1"/>
          </p:cNvSpPr>
          <p:nvPr>
            <p:ph type="title" idx="5"/>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696" name="Google Shape;696;p75"/>
          <p:cNvSpPr txBox="1">
            <a:spLocks noGrp="1"/>
          </p:cNvSpPr>
          <p:nvPr>
            <p:ph type="subTitle" idx="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It’s the farthest planet from the Sun and the fourth-largest by diameter in the Solar System </a:t>
            </a:r>
            <a:endParaRPr/>
          </a:p>
        </p:txBody>
      </p:sp>
      <p:sp>
        <p:nvSpPr>
          <p:cNvPr id="697" name="Google Shape;697;p75"/>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698" name="Google Shape;698;p75"/>
          <p:cNvSpPr txBox="1">
            <a:spLocks noGrp="1"/>
          </p:cNvSpPr>
          <p:nvPr>
            <p:ph type="subTitle" idx="8"/>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 It’s also terribly hot</a:t>
            </a:r>
            <a:endParaRPr/>
          </a:p>
        </p:txBody>
      </p:sp>
      <p:cxnSp>
        <p:nvCxnSpPr>
          <p:cNvPr id="692" name="Google Shape;692;p75"/>
          <p:cNvCxnSpPr>
            <a:cxnSpLocks/>
          </p:cNvCxnSpPr>
          <p:nvPr/>
        </p:nvCxnSpPr>
        <p:spPr>
          <a:xfrm>
            <a:off x="8544550" y="2122950"/>
            <a:ext cx="0" cy="2348250"/>
          </a:xfrm>
          <a:prstGeom prst="straightConnector1">
            <a:avLst/>
          </a:prstGeom>
          <a:noFill/>
          <a:ln w="19050" cap="flat" cmpd="sng">
            <a:solidFill>
              <a:schemeClr val="accent1"/>
            </a:solidFill>
            <a:prstDash val="solid"/>
            <a:round/>
            <a:headEnd type="none" w="med" len="med"/>
            <a:tailEnd type="none" w="med" len="med"/>
          </a:ln>
        </p:spPr>
      </p:cxnSp>
      <p:grpSp>
        <p:nvGrpSpPr>
          <p:cNvPr id="699" name="Google Shape;699;p75"/>
          <p:cNvGrpSpPr/>
          <p:nvPr/>
        </p:nvGrpSpPr>
        <p:grpSpPr>
          <a:xfrm>
            <a:off x="6093528" y="2950621"/>
            <a:ext cx="328993" cy="425365"/>
            <a:chOff x="1781850" y="238125"/>
            <a:chExt cx="4036725" cy="5219200"/>
          </a:xfrm>
        </p:grpSpPr>
        <p:sp>
          <p:nvSpPr>
            <p:cNvPr id="700" name="Google Shape;700;p75"/>
            <p:cNvSpPr/>
            <p:nvPr/>
          </p:nvSpPr>
          <p:spPr>
            <a:xfrm>
              <a:off x="1781850" y="238125"/>
              <a:ext cx="4036725" cy="5219200"/>
            </a:xfrm>
            <a:custGeom>
              <a:avLst/>
              <a:gdLst/>
              <a:ahLst/>
              <a:cxnLst/>
              <a:rect l="l" t="t" r="r" b="b"/>
              <a:pathLst>
                <a:path w="161469" h="208768" extrusionOk="0">
                  <a:moveTo>
                    <a:pt x="100665" y="10438"/>
                  </a:moveTo>
                  <a:lnTo>
                    <a:pt x="115736" y="25476"/>
                  </a:lnTo>
                  <a:lnTo>
                    <a:pt x="130773" y="40546"/>
                  </a:lnTo>
                  <a:lnTo>
                    <a:pt x="104384" y="40546"/>
                  </a:lnTo>
                  <a:cubicBezTo>
                    <a:pt x="102329" y="40546"/>
                    <a:pt x="100665" y="38883"/>
                    <a:pt x="100665" y="36828"/>
                  </a:cubicBezTo>
                  <a:lnTo>
                    <a:pt x="100665" y="10438"/>
                  </a:lnTo>
                  <a:close/>
                  <a:moveTo>
                    <a:pt x="9819" y="0"/>
                  </a:moveTo>
                  <a:cubicBezTo>
                    <a:pt x="4404" y="0"/>
                    <a:pt x="0" y="4404"/>
                    <a:pt x="0" y="9819"/>
                  </a:cubicBezTo>
                  <a:lnTo>
                    <a:pt x="0" y="70916"/>
                  </a:lnTo>
                  <a:cubicBezTo>
                    <a:pt x="0" y="72612"/>
                    <a:pt x="1370" y="73982"/>
                    <a:pt x="3067" y="73982"/>
                  </a:cubicBezTo>
                  <a:cubicBezTo>
                    <a:pt x="4730" y="73982"/>
                    <a:pt x="6100" y="72612"/>
                    <a:pt x="6100" y="70916"/>
                  </a:cubicBezTo>
                  <a:lnTo>
                    <a:pt x="6100" y="9819"/>
                  </a:lnTo>
                  <a:cubicBezTo>
                    <a:pt x="6100" y="7764"/>
                    <a:pt x="7764" y="6133"/>
                    <a:pt x="9819" y="6133"/>
                  </a:cubicBezTo>
                  <a:lnTo>
                    <a:pt x="94565" y="6133"/>
                  </a:lnTo>
                  <a:lnTo>
                    <a:pt x="94565" y="36828"/>
                  </a:lnTo>
                  <a:cubicBezTo>
                    <a:pt x="94565" y="42243"/>
                    <a:pt x="98969" y="46646"/>
                    <a:pt x="104384" y="46646"/>
                  </a:cubicBezTo>
                  <a:lnTo>
                    <a:pt x="135079" y="46646"/>
                  </a:lnTo>
                  <a:lnTo>
                    <a:pt x="135079" y="178692"/>
                  </a:lnTo>
                  <a:cubicBezTo>
                    <a:pt x="135079" y="180714"/>
                    <a:pt x="133448" y="182378"/>
                    <a:pt x="131393" y="182378"/>
                  </a:cubicBezTo>
                  <a:lnTo>
                    <a:pt x="9819" y="182378"/>
                  </a:lnTo>
                  <a:cubicBezTo>
                    <a:pt x="7764" y="182378"/>
                    <a:pt x="6100" y="180714"/>
                    <a:pt x="6100" y="178692"/>
                  </a:cubicBezTo>
                  <a:lnTo>
                    <a:pt x="6100" y="83148"/>
                  </a:lnTo>
                  <a:cubicBezTo>
                    <a:pt x="6100" y="81484"/>
                    <a:pt x="4730" y="80114"/>
                    <a:pt x="3067" y="80114"/>
                  </a:cubicBezTo>
                  <a:cubicBezTo>
                    <a:pt x="1370" y="80114"/>
                    <a:pt x="0" y="81484"/>
                    <a:pt x="0" y="83148"/>
                  </a:cubicBezTo>
                  <a:lnTo>
                    <a:pt x="0" y="178692"/>
                  </a:lnTo>
                  <a:cubicBezTo>
                    <a:pt x="0" y="184107"/>
                    <a:pt x="4404" y="188510"/>
                    <a:pt x="9819" y="188510"/>
                  </a:cubicBezTo>
                  <a:lnTo>
                    <a:pt x="20257" y="188510"/>
                  </a:lnTo>
                  <a:lnTo>
                    <a:pt x="20257" y="198949"/>
                  </a:lnTo>
                  <a:cubicBezTo>
                    <a:pt x="20257" y="204363"/>
                    <a:pt x="24661" y="208767"/>
                    <a:pt x="30076" y="208767"/>
                  </a:cubicBezTo>
                  <a:lnTo>
                    <a:pt x="37252" y="208767"/>
                  </a:lnTo>
                  <a:cubicBezTo>
                    <a:pt x="38949" y="208767"/>
                    <a:pt x="40319" y="207397"/>
                    <a:pt x="40319" y="205701"/>
                  </a:cubicBezTo>
                  <a:cubicBezTo>
                    <a:pt x="40319" y="204005"/>
                    <a:pt x="38949" y="202667"/>
                    <a:pt x="37252" y="202667"/>
                  </a:cubicBezTo>
                  <a:lnTo>
                    <a:pt x="30076" y="202667"/>
                  </a:lnTo>
                  <a:cubicBezTo>
                    <a:pt x="28021" y="202667"/>
                    <a:pt x="26390" y="201004"/>
                    <a:pt x="26390" y="198949"/>
                  </a:cubicBezTo>
                  <a:lnTo>
                    <a:pt x="26390" y="188510"/>
                  </a:lnTo>
                  <a:lnTo>
                    <a:pt x="131393" y="188510"/>
                  </a:lnTo>
                  <a:cubicBezTo>
                    <a:pt x="136808" y="188510"/>
                    <a:pt x="141212" y="184107"/>
                    <a:pt x="141212" y="178692"/>
                  </a:cubicBezTo>
                  <a:lnTo>
                    <a:pt x="141212" y="43580"/>
                  </a:lnTo>
                  <a:cubicBezTo>
                    <a:pt x="141212" y="42732"/>
                    <a:pt x="140853" y="41982"/>
                    <a:pt x="140298" y="41427"/>
                  </a:cubicBezTo>
                  <a:lnTo>
                    <a:pt x="125261" y="26389"/>
                  </a:lnTo>
                  <a:lnTo>
                    <a:pt x="151650" y="26389"/>
                  </a:lnTo>
                  <a:cubicBezTo>
                    <a:pt x="153705" y="26389"/>
                    <a:pt x="155369" y="28053"/>
                    <a:pt x="155369" y="30076"/>
                  </a:cubicBezTo>
                  <a:lnTo>
                    <a:pt x="155369" y="198949"/>
                  </a:lnTo>
                  <a:cubicBezTo>
                    <a:pt x="155369" y="201004"/>
                    <a:pt x="153705" y="202667"/>
                    <a:pt x="151650" y="202667"/>
                  </a:cubicBezTo>
                  <a:lnTo>
                    <a:pt x="49583" y="202667"/>
                  </a:lnTo>
                  <a:cubicBezTo>
                    <a:pt x="47886" y="202667"/>
                    <a:pt x="46516" y="204005"/>
                    <a:pt x="46516" y="205701"/>
                  </a:cubicBezTo>
                  <a:cubicBezTo>
                    <a:pt x="46516" y="207397"/>
                    <a:pt x="47886" y="208767"/>
                    <a:pt x="49583" y="208767"/>
                  </a:cubicBezTo>
                  <a:lnTo>
                    <a:pt x="151650" y="208767"/>
                  </a:lnTo>
                  <a:cubicBezTo>
                    <a:pt x="157065" y="208767"/>
                    <a:pt x="161469" y="204363"/>
                    <a:pt x="161469" y="198949"/>
                  </a:cubicBezTo>
                  <a:lnTo>
                    <a:pt x="161469" y="30076"/>
                  </a:lnTo>
                  <a:cubicBezTo>
                    <a:pt x="161469" y="24661"/>
                    <a:pt x="157065" y="20257"/>
                    <a:pt x="151650" y="20257"/>
                  </a:cubicBezTo>
                  <a:lnTo>
                    <a:pt x="119161" y="20257"/>
                  </a:lnTo>
                  <a:lnTo>
                    <a:pt x="99785" y="881"/>
                  </a:lnTo>
                  <a:cubicBezTo>
                    <a:pt x="99230" y="359"/>
                    <a:pt x="98480" y="0"/>
                    <a:pt x="97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5"/>
            <p:cNvSpPr/>
            <p:nvPr/>
          </p:nvSpPr>
          <p:spPr>
            <a:xfrm>
              <a:off x="2119475" y="2095825"/>
              <a:ext cx="2179025" cy="490950"/>
            </a:xfrm>
            <a:custGeom>
              <a:avLst/>
              <a:gdLst/>
              <a:ahLst/>
              <a:cxnLst/>
              <a:rect l="l" t="t" r="r" b="b"/>
              <a:pathLst>
                <a:path w="87161" h="19638" extrusionOk="0">
                  <a:moveTo>
                    <a:pt x="80865" y="6100"/>
                  </a:moveTo>
                  <a:cubicBezTo>
                    <a:pt x="80963" y="6100"/>
                    <a:pt x="81060" y="6198"/>
                    <a:pt x="81060" y="6328"/>
                  </a:cubicBezTo>
                  <a:lnTo>
                    <a:pt x="81060" y="13309"/>
                  </a:lnTo>
                  <a:cubicBezTo>
                    <a:pt x="81060" y="13407"/>
                    <a:pt x="80963" y="13505"/>
                    <a:pt x="80865" y="13505"/>
                  </a:cubicBezTo>
                  <a:lnTo>
                    <a:pt x="6328" y="13505"/>
                  </a:lnTo>
                  <a:cubicBezTo>
                    <a:pt x="6198" y="13505"/>
                    <a:pt x="6100" y="13407"/>
                    <a:pt x="6100" y="13309"/>
                  </a:cubicBezTo>
                  <a:lnTo>
                    <a:pt x="6100" y="6328"/>
                  </a:lnTo>
                  <a:cubicBezTo>
                    <a:pt x="6100" y="6198"/>
                    <a:pt x="6198" y="6100"/>
                    <a:pt x="6328" y="6100"/>
                  </a:cubicBezTo>
                  <a:close/>
                  <a:moveTo>
                    <a:pt x="6328" y="0"/>
                  </a:moveTo>
                  <a:cubicBezTo>
                    <a:pt x="2838" y="0"/>
                    <a:pt x="0" y="2838"/>
                    <a:pt x="0" y="6328"/>
                  </a:cubicBezTo>
                  <a:lnTo>
                    <a:pt x="0" y="13309"/>
                  </a:lnTo>
                  <a:cubicBezTo>
                    <a:pt x="0" y="16799"/>
                    <a:pt x="2838" y="19637"/>
                    <a:pt x="6328" y="19637"/>
                  </a:cubicBezTo>
                  <a:lnTo>
                    <a:pt x="80865" y="19637"/>
                  </a:lnTo>
                  <a:cubicBezTo>
                    <a:pt x="84355" y="19637"/>
                    <a:pt x="87160" y="16799"/>
                    <a:pt x="87160" y="13309"/>
                  </a:cubicBezTo>
                  <a:lnTo>
                    <a:pt x="87160" y="6328"/>
                  </a:lnTo>
                  <a:cubicBezTo>
                    <a:pt x="87160" y="2838"/>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5"/>
            <p:cNvSpPr/>
            <p:nvPr/>
          </p:nvSpPr>
          <p:spPr>
            <a:xfrm>
              <a:off x="4483600" y="2095825"/>
              <a:ext cx="490950" cy="490950"/>
            </a:xfrm>
            <a:custGeom>
              <a:avLst/>
              <a:gdLst/>
              <a:ahLst/>
              <a:cxnLst/>
              <a:rect l="l" t="t" r="r" b="b"/>
              <a:pathLst>
                <a:path w="19638" h="19638" extrusionOk="0">
                  <a:moveTo>
                    <a:pt x="13309" y="6100"/>
                  </a:moveTo>
                  <a:cubicBezTo>
                    <a:pt x="13407" y="6100"/>
                    <a:pt x="13505" y="6198"/>
                    <a:pt x="13505" y="6328"/>
                  </a:cubicBezTo>
                  <a:lnTo>
                    <a:pt x="13505" y="13309"/>
                  </a:lnTo>
                  <a:cubicBezTo>
                    <a:pt x="13505" y="13407"/>
                    <a:pt x="13407" y="13505"/>
                    <a:pt x="13309" y="13505"/>
                  </a:cubicBezTo>
                  <a:lnTo>
                    <a:pt x="6328" y="13505"/>
                  </a:lnTo>
                  <a:cubicBezTo>
                    <a:pt x="6198" y="13505"/>
                    <a:pt x="6133" y="13407"/>
                    <a:pt x="6133" y="13309"/>
                  </a:cubicBezTo>
                  <a:lnTo>
                    <a:pt x="6133" y="6328"/>
                  </a:lnTo>
                  <a:cubicBezTo>
                    <a:pt x="6133" y="6198"/>
                    <a:pt x="6198" y="6100"/>
                    <a:pt x="6328" y="6100"/>
                  </a:cubicBezTo>
                  <a:close/>
                  <a:moveTo>
                    <a:pt x="6328" y="0"/>
                  </a:moveTo>
                  <a:cubicBezTo>
                    <a:pt x="2838" y="0"/>
                    <a:pt x="0" y="2838"/>
                    <a:pt x="0" y="6328"/>
                  </a:cubicBezTo>
                  <a:lnTo>
                    <a:pt x="0" y="13309"/>
                  </a:lnTo>
                  <a:cubicBezTo>
                    <a:pt x="0" y="16799"/>
                    <a:pt x="2838" y="19637"/>
                    <a:pt x="6328" y="19637"/>
                  </a:cubicBezTo>
                  <a:lnTo>
                    <a:pt x="13309" y="19637"/>
                  </a:lnTo>
                  <a:cubicBezTo>
                    <a:pt x="16799" y="19637"/>
                    <a:pt x="19637" y="16799"/>
                    <a:pt x="19637" y="13309"/>
                  </a:cubicBezTo>
                  <a:lnTo>
                    <a:pt x="19637" y="6328"/>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5"/>
            <p:cNvSpPr/>
            <p:nvPr/>
          </p:nvSpPr>
          <p:spPr>
            <a:xfrm>
              <a:off x="2119475" y="2771050"/>
              <a:ext cx="2179025" cy="490950"/>
            </a:xfrm>
            <a:custGeom>
              <a:avLst/>
              <a:gdLst/>
              <a:ahLst/>
              <a:cxnLst/>
              <a:rect l="l" t="t" r="r" b="b"/>
              <a:pathLst>
                <a:path w="87161" h="19638" extrusionOk="0">
                  <a:moveTo>
                    <a:pt x="80865" y="6133"/>
                  </a:moveTo>
                  <a:cubicBezTo>
                    <a:pt x="80963" y="6133"/>
                    <a:pt x="81060" y="6231"/>
                    <a:pt x="81060" y="6329"/>
                  </a:cubicBezTo>
                  <a:lnTo>
                    <a:pt x="81060" y="13309"/>
                  </a:lnTo>
                  <a:cubicBezTo>
                    <a:pt x="81060" y="13440"/>
                    <a:pt x="80963" y="13505"/>
                    <a:pt x="80865" y="13505"/>
                  </a:cubicBezTo>
                  <a:lnTo>
                    <a:pt x="6328" y="13505"/>
                  </a:lnTo>
                  <a:cubicBezTo>
                    <a:pt x="6198" y="13505"/>
                    <a:pt x="6100" y="13440"/>
                    <a:pt x="6100" y="13309"/>
                  </a:cubicBezTo>
                  <a:lnTo>
                    <a:pt x="6100" y="6329"/>
                  </a:lnTo>
                  <a:cubicBezTo>
                    <a:pt x="6100" y="6231"/>
                    <a:pt x="6198" y="6133"/>
                    <a:pt x="6328" y="6133"/>
                  </a:cubicBezTo>
                  <a:close/>
                  <a:moveTo>
                    <a:pt x="6328" y="0"/>
                  </a:moveTo>
                  <a:cubicBezTo>
                    <a:pt x="2838" y="0"/>
                    <a:pt x="0" y="2838"/>
                    <a:pt x="0" y="6329"/>
                  </a:cubicBezTo>
                  <a:lnTo>
                    <a:pt x="0" y="13309"/>
                  </a:lnTo>
                  <a:cubicBezTo>
                    <a:pt x="0" y="16800"/>
                    <a:pt x="2838" y="19637"/>
                    <a:pt x="6328" y="19637"/>
                  </a:cubicBezTo>
                  <a:lnTo>
                    <a:pt x="80865" y="19637"/>
                  </a:lnTo>
                  <a:cubicBezTo>
                    <a:pt x="84355" y="19637"/>
                    <a:pt x="87160" y="16800"/>
                    <a:pt x="87160" y="13309"/>
                  </a:cubicBezTo>
                  <a:lnTo>
                    <a:pt x="87160" y="6329"/>
                  </a:lnTo>
                  <a:cubicBezTo>
                    <a:pt x="87160" y="2838"/>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5"/>
            <p:cNvSpPr/>
            <p:nvPr/>
          </p:nvSpPr>
          <p:spPr>
            <a:xfrm>
              <a:off x="4483600" y="2771050"/>
              <a:ext cx="490950" cy="490950"/>
            </a:xfrm>
            <a:custGeom>
              <a:avLst/>
              <a:gdLst/>
              <a:ahLst/>
              <a:cxnLst/>
              <a:rect l="l" t="t" r="r" b="b"/>
              <a:pathLst>
                <a:path w="19638" h="19638" extrusionOk="0">
                  <a:moveTo>
                    <a:pt x="13309" y="6133"/>
                  </a:moveTo>
                  <a:cubicBezTo>
                    <a:pt x="13407" y="6133"/>
                    <a:pt x="13505" y="6231"/>
                    <a:pt x="13505" y="6329"/>
                  </a:cubicBezTo>
                  <a:lnTo>
                    <a:pt x="13505" y="13309"/>
                  </a:lnTo>
                  <a:cubicBezTo>
                    <a:pt x="13505" y="13440"/>
                    <a:pt x="13407" y="13505"/>
                    <a:pt x="13309" y="13505"/>
                  </a:cubicBezTo>
                  <a:lnTo>
                    <a:pt x="6328" y="13505"/>
                  </a:lnTo>
                  <a:cubicBezTo>
                    <a:pt x="6198" y="13505"/>
                    <a:pt x="6133" y="13440"/>
                    <a:pt x="6133" y="13309"/>
                  </a:cubicBezTo>
                  <a:lnTo>
                    <a:pt x="6133" y="6329"/>
                  </a:lnTo>
                  <a:cubicBezTo>
                    <a:pt x="6133" y="6231"/>
                    <a:pt x="6198" y="6133"/>
                    <a:pt x="6328" y="6133"/>
                  </a:cubicBezTo>
                  <a:close/>
                  <a:moveTo>
                    <a:pt x="6328" y="0"/>
                  </a:moveTo>
                  <a:cubicBezTo>
                    <a:pt x="2838" y="0"/>
                    <a:pt x="0" y="2838"/>
                    <a:pt x="0" y="6329"/>
                  </a:cubicBezTo>
                  <a:lnTo>
                    <a:pt x="0" y="13309"/>
                  </a:lnTo>
                  <a:cubicBezTo>
                    <a:pt x="0" y="16800"/>
                    <a:pt x="2838" y="19637"/>
                    <a:pt x="6328" y="19637"/>
                  </a:cubicBezTo>
                  <a:lnTo>
                    <a:pt x="13309" y="19637"/>
                  </a:lnTo>
                  <a:cubicBezTo>
                    <a:pt x="16799" y="19637"/>
                    <a:pt x="19637" y="16800"/>
                    <a:pt x="19637" y="13309"/>
                  </a:cubicBezTo>
                  <a:lnTo>
                    <a:pt x="19637" y="6329"/>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5"/>
            <p:cNvSpPr/>
            <p:nvPr/>
          </p:nvSpPr>
          <p:spPr>
            <a:xfrm>
              <a:off x="2119475" y="3447100"/>
              <a:ext cx="2179025" cy="490125"/>
            </a:xfrm>
            <a:custGeom>
              <a:avLst/>
              <a:gdLst/>
              <a:ahLst/>
              <a:cxnLst/>
              <a:rect l="l" t="t" r="r" b="b"/>
              <a:pathLst>
                <a:path w="87161" h="19605" extrusionOk="0">
                  <a:moveTo>
                    <a:pt x="80865" y="6100"/>
                  </a:moveTo>
                  <a:cubicBezTo>
                    <a:pt x="80963" y="6100"/>
                    <a:pt x="81060" y="6198"/>
                    <a:pt x="81060" y="6296"/>
                  </a:cubicBezTo>
                  <a:lnTo>
                    <a:pt x="81060" y="13309"/>
                  </a:lnTo>
                  <a:cubicBezTo>
                    <a:pt x="81060" y="13407"/>
                    <a:pt x="80963" y="13505"/>
                    <a:pt x="80865" y="13505"/>
                  </a:cubicBezTo>
                  <a:lnTo>
                    <a:pt x="6328" y="13505"/>
                  </a:lnTo>
                  <a:cubicBezTo>
                    <a:pt x="6198" y="13505"/>
                    <a:pt x="6100" y="13407"/>
                    <a:pt x="6100" y="13309"/>
                  </a:cubicBezTo>
                  <a:lnTo>
                    <a:pt x="6100" y="6296"/>
                  </a:lnTo>
                  <a:cubicBezTo>
                    <a:pt x="6100" y="6198"/>
                    <a:pt x="6198" y="6100"/>
                    <a:pt x="6328" y="6100"/>
                  </a:cubicBezTo>
                  <a:close/>
                  <a:moveTo>
                    <a:pt x="6328" y="0"/>
                  </a:moveTo>
                  <a:cubicBezTo>
                    <a:pt x="2838" y="0"/>
                    <a:pt x="0" y="2805"/>
                    <a:pt x="0" y="6296"/>
                  </a:cubicBezTo>
                  <a:lnTo>
                    <a:pt x="0" y="13309"/>
                  </a:lnTo>
                  <a:cubicBezTo>
                    <a:pt x="0" y="16767"/>
                    <a:pt x="2838" y="19605"/>
                    <a:pt x="6328" y="19605"/>
                  </a:cubicBezTo>
                  <a:lnTo>
                    <a:pt x="80865" y="19605"/>
                  </a:lnTo>
                  <a:cubicBezTo>
                    <a:pt x="84355" y="19605"/>
                    <a:pt x="87160" y="16767"/>
                    <a:pt x="87160" y="13309"/>
                  </a:cubicBezTo>
                  <a:lnTo>
                    <a:pt x="87160" y="6296"/>
                  </a:lnTo>
                  <a:cubicBezTo>
                    <a:pt x="87160" y="2805"/>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75"/>
            <p:cNvSpPr/>
            <p:nvPr/>
          </p:nvSpPr>
          <p:spPr>
            <a:xfrm>
              <a:off x="4483600" y="3447100"/>
              <a:ext cx="490950" cy="490125"/>
            </a:xfrm>
            <a:custGeom>
              <a:avLst/>
              <a:gdLst/>
              <a:ahLst/>
              <a:cxnLst/>
              <a:rect l="l" t="t" r="r" b="b"/>
              <a:pathLst>
                <a:path w="19638" h="19605" extrusionOk="0">
                  <a:moveTo>
                    <a:pt x="13309" y="6100"/>
                  </a:moveTo>
                  <a:cubicBezTo>
                    <a:pt x="13407" y="6100"/>
                    <a:pt x="13505" y="6198"/>
                    <a:pt x="13505" y="6296"/>
                  </a:cubicBezTo>
                  <a:lnTo>
                    <a:pt x="13505" y="13309"/>
                  </a:lnTo>
                  <a:cubicBezTo>
                    <a:pt x="13505" y="13407"/>
                    <a:pt x="13407" y="13505"/>
                    <a:pt x="13309" y="13505"/>
                  </a:cubicBezTo>
                  <a:lnTo>
                    <a:pt x="6328" y="13505"/>
                  </a:lnTo>
                  <a:cubicBezTo>
                    <a:pt x="6198" y="13505"/>
                    <a:pt x="6133" y="13407"/>
                    <a:pt x="6133" y="13309"/>
                  </a:cubicBezTo>
                  <a:lnTo>
                    <a:pt x="6133" y="6296"/>
                  </a:lnTo>
                  <a:cubicBezTo>
                    <a:pt x="6133" y="6198"/>
                    <a:pt x="6198" y="6100"/>
                    <a:pt x="6328" y="6100"/>
                  </a:cubicBezTo>
                  <a:close/>
                  <a:moveTo>
                    <a:pt x="6328" y="0"/>
                  </a:moveTo>
                  <a:cubicBezTo>
                    <a:pt x="2838" y="0"/>
                    <a:pt x="0" y="2805"/>
                    <a:pt x="0" y="6296"/>
                  </a:cubicBezTo>
                  <a:lnTo>
                    <a:pt x="0" y="13309"/>
                  </a:lnTo>
                  <a:cubicBezTo>
                    <a:pt x="0" y="16767"/>
                    <a:pt x="2838" y="19605"/>
                    <a:pt x="6328" y="19605"/>
                  </a:cubicBezTo>
                  <a:lnTo>
                    <a:pt x="13309" y="19605"/>
                  </a:lnTo>
                  <a:cubicBezTo>
                    <a:pt x="16799" y="19605"/>
                    <a:pt x="19637" y="16767"/>
                    <a:pt x="19637" y="13309"/>
                  </a:cubicBezTo>
                  <a:lnTo>
                    <a:pt x="19637" y="6296"/>
                  </a:lnTo>
                  <a:cubicBezTo>
                    <a:pt x="19637" y="2805"/>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75"/>
            <p:cNvSpPr/>
            <p:nvPr/>
          </p:nvSpPr>
          <p:spPr>
            <a:xfrm>
              <a:off x="2119475" y="4122325"/>
              <a:ext cx="828550" cy="490950"/>
            </a:xfrm>
            <a:custGeom>
              <a:avLst/>
              <a:gdLst/>
              <a:ahLst/>
              <a:cxnLst/>
              <a:rect l="l" t="t" r="r" b="b"/>
              <a:pathLst>
                <a:path w="33142" h="19638" extrusionOk="0">
                  <a:moveTo>
                    <a:pt x="26814" y="6100"/>
                  </a:moveTo>
                  <a:cubicBezTo>
                    <a:pt x="26944" y="6100"/>
                    <a:pt x="27009" y="6198"/>
                    <a:pt x="27009" y="6329"/>
                  </a:cubicBezTo>
                  <a:lnTo>
                    <a:pt x="27009" y="13309"/>
                  </a:lnTo>
                  <a:cubicBezTo>
                    <a:pt x="27009" y="13407"/>
                    <a:pt x="26944" y="13505"/>
                    <a:pt x="26814" y="13505"/>
                  </a:cubicBezTo>
                  <a:lnTo>
                    <a:pt x="6328" y="13505"/>
                  </a:lnTo>
                  <a:cubicBezTo>
                    <a:pt x="6198" y="13505"/>
                    <a:pt x="6100" y="13407"/>
                    <a:pt x="6100" y="13309"/>
                  </a:cubicBezTo>
                  <a:lnTo>
                    <a:pt x="6100" y="6329"/>
                  </a:lnTo>
                  <a:cubicBezTo>
                    <a:pt x="6100" y="6198"/>
                    <a:pt x="6198" y="6100"/>
                    <a:pt x="6328" y="6100"/>
                  </a:cubicBezTo>
                  <a:close/>
                  <a:moveTo>
                    <a:pt x="6328" y="0"/>
                  </a:moveTo>
                  <a:cubicBezTo>
                    <a:pt x="2838" y="0"/>
                    <a:pt x="0" y="2838"/>
                    <a:pt x="0" y="6329"/>
                  </a:cubicBezTo>
                  <a:lnTo>
                    <a:pt x="0" y="13309"/>
                  </a:lnTo>
                  <a:cubicBezTo>
                    <a:pt x="0" y="16800"/>
                    <a:pt x="2838" y="19638"/>
                    <a:pt x="6328" y="19638"/>
                  </a:cubicBezTo>
                  <a:lnTo>
                    <a:pt x="26814" y="19638"/>
                  </a:lnTo>
                  <a:cubicBezTo>
                    <a:pt x="30304" y="19638"/>
                    <a:pt x="33142" y="16800"/>
                    <a:pt x="33142" y="13309"/>
                  </a:cubicBezTo>
                  <a:lnTo>
                    <a:pt x="33142" y="6329"/>
                  </a:lnTo>
                  <a:cubicBezTo>
                    <a:pt x="33142" y="2838"/>
                    <a:pt x="30304"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75"/>
            <p:cNvSpPr/>
            <p:nvPr/>
          </p:nvSpPr>
          <p:spPr>
            <a:xfrm>
              <a:off x="2119475" y="575725"/>
              <a:ext cx="1334975" cy="1335000"/>
            </a:xfrm>
            <a:custGeom>
              <a:avLst/>
              <a:gdLst/>
              <a:ahLst/>
              <a:cxnLst/>
              <a:rect l="l" t="t" r="r" b="b"/>
              <a:pathLst>
                <a:path w="53399" h="53400" extrusionOk="0">
                  <a:moveTo>
                    <a:pt x="26716" y="6133"/>
                  </a:moveTo>
                  <a:cubicBezTo>
                    <a:pt x="38035" y="6133"/>
                    <a:pt x="47299" y="15365"/>
                    <a:pt x="47299" y="26716"/>
                  </a:cubicBezTo>
                  <a:cubicBezTo>
                    <a:pt x="47299" y="38068"/>
                    <a:pt x="38035" y="47299"/>
                    <a:pt x="26716" y="47299"/>
                  </a:cubicBezTo>
                  <a:cubicBezTo>
                    <a:pt x="15364" y="47299"/>
                    <a:pt x="6100" y="38068"/>
                    <a:pt x="6100" y="26716"/>
                  </a:cubicBezTo>
                  <a:cubicBezTo>
                    <a:pt x="6100" y="15365"/>
                    <a:pt x="15364" y="6133"/>
                    <a:pt x="26716" y="6133"/>
                  </a:cubicBezTo>
                  <a:close/>
                  <a:moveTo>
                    <a:pt x="26716" y="1"/>
                  </a:moveTo>
                  <a:cubicBezTo>
                    <a:pt x="11972" y="1"/>
                    <a:pt x="0" y="11972"/>
                    <a:pt x="0" y="26716"/>
                  </a:cubicBezTo>
                  <a:cubicBezTo>
                    <a:pt x="0" y="41428"/>
                    <a:pt x="11972" y="53399"/>
                    <a:pt x="26716" y="53399"/>
                  </a:cubicBezTo>
                  <a:cubicBezTo>
                    <a:pt x="41427" y="53399"/>
                    <a:pt x="53399" y="41428"/>
                    <a:pt x="53399" y="26716"/>
                  </a:cubicBezTo>
                  <a:cubicBezTo>
                    <a:pt x="53399" y="11972"/>
                    <a:pt x="41427" y="1"/>
                    <a:pt x="26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75"/>
            <p:cNvSpPr/>
            <p:nvPr/>
          </p:nvSpPr>
          <p:spPr>
            <a:xfrm>
              <a:off x="2446475" y="913350"/>
              <a:ext cx="680975" cy="659750"/>
            </a:xfrm>
            <a:custGeom>
              <a:avLst/>
              <a:gdLst/>
              <a:ahLst/>
              <a:cxnLst/>
              <a:rect l="l" t="t" r="r" b="b"/>
              <a:pathLst>
                <a:path w="27239" h="26390" extrusionOk="0">
                  <a:moveTo>
                    <a:pt x="13636" y="9917"/>
                  </a:moveTo>
                  <a:lnTo>
                    <a:pt x="15430" y="13537"/>
                  </a:lnTo>
                  <a:lnTo>
                    <a:pt x="11809" y="13537"/>
                  </a:lnTo>
                  <a:lnTo>
                    <a:pt x="13636" y="9917"/>
                  </a:lnTo>
                  <a:close/>
                  <a:moveTo>
                    <a:pt x="13603" y="0"/>
                  </a:moveTo>
                  <a:cubicBezTo>
                    <a:pt x="12461" y="0"/>
                    <a:pt x="11418" y="653"/>
                    <a:pt x="10896" y="1696"/>
                  </a:cubicBezTo>
                  <a:lnTo>
                    <a:pt x="751" y="21953"/>
                  </a:lnTo>
                  <a:cubicBezTo>
                    <a:pt x="1" y="23487"/>
                    <a:pt x="620" y="25313"/>
                    <a:pt x="2121" y="26064"/>
                  </a:cubicBezTo>
                  <a:cubicBezTo>
                    <a:pt x="2561" y="26283"/>
                    <a:pt x="3031" y="26388"/>
                    <a:pt x="3496" y="26388"/>
                  </a:cubicBezTo>
                  <a:cubicBezTo>
                    <a:pt x="4616" y="26388"/>
                    <a:pt x="5701" y="25777"/>
                    <a:pt x="6231" y="24693"/>
                  </a:cubicBezTo>
                  <a:lnTo>
                    <a:pt x="8743" y="19637"/>
                  </a:lnTo>
                  <a:lnTo>
                    <a:pt x="18496" y="19637"/>
                  </a:lnTo>
                  <a:lnTo>
                    <a:pt x="21008" y="24693"/>
                  </a:lnTo>
                  <a:cubicBezTo>
                    <a:pt x="21562" y="25770"/>
                    <a:pt x="22639" y="26390"/>
                    <a:pt x="23748" y="26390"/>
                  </a:cubicBezTo>
                  <a:cubicBezTo>
                    <a:pt x="24205" y="26390"/>
                    <a:pt x="24694" y="26292"/>
                    <a:pt x="25118" y="26064"/>
                  </a:cubicBezTo>
                  <a:cubicBezTo>
                    <a:pt x="26618" y="25313"/>
                    <a:pt x="27238" y="23487"/>
                    <a:pt x="26488" y="21953"/>
                  </a:cubicBezTo>
                  <a:lnTo>
                    <a:pt x="16343" y="1696"/>
                  </a:lnTo>
                  <a:cubicBezTo>
                    <a:pt x="15821" y="653"/>
                    <a:pt x="14777" y="0"/>
                    <a:pt x="13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 name="Google Shape;710;p75"/>
          <p:cNvGrpSpPr/>
          <p:nvPr/>
        </p:nvGrpSpPr>
        <p:grpSpPr>
          <a:xfrm>
            <a:off x="2673268" y="924496"/>
            <a:ext cx="425365" cy="425365"/>
            <a:chOff x="1190625" y="238125"/>
            <a:chExt cx="5219200" cy="5219200"/>
          </a:xfrm>
        </p:grpSpPr>
        <p:sp>
          <p:nvSpPr>
            <p:cNvPr id="711" name="Google Shape;711;p75"/>
            <p:cNvSpPr/>
            <p:nvPr/>
          </p:nvSpPr>
          <p:spPr>
            <a:xfrm>
              <a:off x="1190625" y="238125"/>
              <a:ext cx="5219200" cy="5219200"/>
            </a:xfrm>
            <a:custGeom>
              <a:avLst/>
              <a:gdLst/>
              <a:ahLst/>
              <a:cxnLst/>
              <a:rect l="l" t="t" r="r" b="b"/>
              <a:pathLst>
                <a:path w="208768" h="208768" extrusionOk="0">
                  <a:moveTo>
                    <a:pt x="27009" y="12885"/>
                  </a:moveTo>
                  <a:lnTo>
                    <a:pt x="27009" y="20257"/>
                  </a:lnTo>
                  <a:lnTo>
                    <a:pt x="19637" y="20257"/>
                  </a:lnTo>
                  <a:lnTo>
                    <a:pt x="19637" y="12885"/>
                  </a:lnTo>
                  <a:close/>
                  <a:moveTo>
                    <a:pt x="91205" y="12885"/>
                  </a:moveTo>
                  <a:lnTo>
                    <a:pt x="91205" y="20257"/>
                  </a:lnTo>
                  <a:lnTo>
                    <a:pt x="53399" y="20257"/>
                  </a:lnTo>
                  <a:lnTo>
                    <a:pt x="53399" y="12885"/>
                  </a:lnTo>
                  <a:close/>
                  <a:moveTo>
                    <a:pt x="155368" y="12885"/>
                  </a:moveTo>
                  <a:lnTo>
                    <a:pt x="155368" y="20257"/>
                  </a:lnTo>
                  <a:lnTo>
                    <a:pt x="117562" y="20257"/>
                  </a:lnTo>
                  <a:lnTo>
                    <a:pt x="117562" y="12885"/>
                  </a:lnTo>
                  <a:close/>
                  <a:moveTo>
                    <a:pt x="189130" y="12885"/>
                  </a:moveTo>
                  <a:lnTo>
                    <a:pt x="189130" y="20257"/>
                  </a:lnTo>
                  <a:lnTo>
                    <a:pt x="181758" y="20257"/>
                  </a:lnTo>
                  <a:lnTo>
                    <a:pt x="181758" y="12885"/>
                  </a:lnTo>
                  <a:close/>
                  <a:moveTo>
                    <a:pt x="9819" y="6100"/>
                  </a:moveTo>
                  <a:cubicBezTo>
                    <a:pt x="11841" y="6100"/>
                    <a:pt x="13505" y="7764"/>
                    <a:pt x="13505" y="9819"/>
                  </a:cubicBezTo>
                  <a:lnTo>
                    <a:pt x="13505" y="23323"/>
                  </a:lnTo>
                  <a:cubicBezTo>
                    <a:pt x="13505" y="25346"/>
                    <a:pt x="11841" y="27009"/>
                    <a:pt x="9819" y="27009"/>
                  </a:cubicBezTo>
                  <a:cubicBezTo>
                    <a:pt x="7764" y="27009"/>
                    <a:pt x="6100" y="25346"/>
                    <a:pt x="6100" y="23323"/>
                  </a:cubicBezTo>
                  <a:lnTo>
                    <a:pt x="6100" y="9819"/>
                  </a:lnTo>
                  <a:cubicBezTo>
                    <a:pt x="6100" y="7764"/>
                    <a:pt x="7764" y="6100"/>
                    <a:pt x="9819" y="6100"/>
                  </a:cubicBezTo>
                  <a:close/>
                  <a:moveTo>
                    <a:pt x="198949" y="6100"/>
                  </a:moveTo>
                  <a:cubicBezTo>
                    <a:pt x="201004" y="6100"/>
                    <a:pt x="202635" y="7764"/>
                    <a:pt x="202635" y="9819"/>
                  </a:cubicBezTo>
                  <a:lnTo>
                    <a:pt x="202635" y="23323"/>
                  </a:lnTo>
                  <a:cubicBezTo>
                    <a:pt x="202635" y="25346"/>
                    <a:pt x="201004" y="27009"/>
                    <a:pt x="198949" y="27009"/>
                  </a:cubicBezTo>
                  <a:cubicBezTo>
                    <a:pt x="196926" y="27009"/>
                    <a:pt x="195263" y="25346"/>
                    <a:pt x="195263" y="23323"/>
                  </a:cubicBezTo>
                  <a:lnTo>
                    <a:pt x="195263" y="9819"/>
                  </a:lnTo>
                  <a:cubicBezTo>
                    <a:pt x="195263" y="7764"/>
                    <a:pt x="196926" y="6100"/>
                    <a:pt x="198949" y="6100"/>
                  </a:cubicBezTo>
                  <a:close/>
                  <a:moveTo>
                    <a:pt x="43808" y="6100"/>
                  </a:moveTo>
                  <a:cubicBezTo>
                    <a:pt x="45733" y="6100"/>
                    <a:pt x="47299" y="7666"/>
                    <a:pt x="47299" y="9590"/>
                  </a:cubicBezTo>
                  <a:lnTo>
                    <a:pt x="47299" y="33762"/>
                  </a:lnTo>
                  <a:lnTo>
                    <a:pt x="33142" y="33762"/>
                  </a:lnTo>
                  <a:lnTo>
                    <a:pt x="33142" y="9590"/>
                  </a:lnTo>
                  <a:cubicBezTo>
                    <a:pt x="33142" y="7666"/>
                    <a:pt x="34675" y="6100"/>
                    <a:pt x="36599" y="6100"/>
                  </a:cubicBezTo>
                  <a:close/>
                  <a:moveTo>
                    <a:pt x="91205" y="26389"/>
                  </a:moveTo>
                  <a:lnTo>
                    <a:pt x="91205" y="33762"/>
                  </a:lnTo>
                  <a:lnTo>
                    <a:pt x="53399" y="33762"/>
                  </a:lnTo>
                  <a:lnTo>
                    <a:pt x="53399" y="26389"/>
                  </a:lnTo>
                  <a:close/>
                  <a:moveTo>
                    <a:pt x="108004" y="6100"/>
                  </a:moveTo>
                  <a:cubicBezTo>
                    <a:pt x="109896" y="6100"/>
                    <a:pt x="111462" y="7666"/>
                    <a:pt x="111462" y="9590"/>
                  </a:cubicBezTo>
                  <a:lnTo>
                    <a:pt x="111462" y="33762"/>
                  </a:lnTo>
                  <a:lnTo>
                    <a:pt x="97305" y="33762"/>
                  </a:lnTo>
                  <a:lnTo>
                    <a:pt x="97305" y="9590"/>
                  </a:lnTo>
                  <a:cubicBezTo>
                    <a:pt x="97305" y="7666"/>
                    <a:pt x="98871" y="6100"/>
                    <a:pt x="100763" y="6100"/>
                  </a:cubicBezTo>
                  <a:close/>
                  <a:moveTo>
                    <a:pt x="155368" y="26389"/>
                  </a:moveTo>
                  <a:lnTo>
                    <a:pt x="155368" y="33762"/>
                  </a:lnTo>
                  <a:lnTo>
                    <a:pt x="117562" y="33762"/>
                  </a:lnTo>
                  <a:lnTo>
                    <a:pt x="117562" y="26389"/>
                  </a:lnTo>
                  <a:close/>
                  <a:moveTo>
                    <a:pt x="172168" y="6100"/>
                  </a:moveTo>
                  <a:cubicBezTo>
                    <a:pt x="174092" y="6100"/>
                    <a:pt x="175625" y="7666"/>
                    <a:pt x="175625" y="9590"/>
                  </a:cubicBezTo>
                  <a:lnTo>
                    <a:pt x="175625" y="33762"/>
                  </a:lnTo>
                  <a:lnTo>
                    <a:pt x="161468" y="33762"/>
                  </a:lnTo>
                  <a:lnTo>
                    <a:pt x="161468" y="9590"/>
                  </a:lnTo>
                  <a:cubicBezTo>
                    <a:pt x="161468" y="7666"/>
                    <a:pt x="163034" y="6100"/>
                    <a:pt x="164959" y="6100"/>
                  </a:cubicBezTo>
                  <a:close/>
                  <a:moveTo>
                    <a:pt x="47299" y="39894"/>
                  </a:moveTo>
                  <a:lnTo>
                    <a:pt x="47299" y="47299"/>
                  </a:lnTo>
                  <a:lnTo>
                    <a:pt x="33142" y="47299"/>
                  </a:lnTo>
                  <a:lnTo>
                    <a:pt x="33142" y="39894"/>
                  </a:lnTo>
                  <a:close/>
                  <a:moveTo>
                    <a:pt x="155368" y="39894"/>
                  </a:moveTo>
                  <a:lnTo>
                    <a:pt x="155368" y="47299"/>
                  </a:lnTo>
                  <a:lnTo>
                    <a:pt x="53399" y="47299"/>
                  </a:lnTo>
                  <a:lnTo>
                    <a:pt x="53399" y="39894"/>
                  </a:lnTo>
                  <a:close/>
                  <a:moveTo>
                    <a:pt x="175625" y="39894"/>
                  </a:moveTo>
                  <a:lnTo>
                    <a:pt x="175625" y="47299"/>
                  </a:lnTo>
                  <a:lnTo>
                    <a:pt x="161468" y="47299"/>
                  </a:lnTo>
                  <a:lnTo>
                    <a:pt x="161468" y="39894"/>
                  </a:lnTo>
                  <a:close/>
                  <a:moveTo>
                    <a:pt x="175625" y="53399"/>
                  </a:moveTo>
                  <a:lnTo>
                    <a:pt x="175625" y="168906"/>
                  </a:lnTo>
                  <a:cubicBezTo>
                    <a:pt x="175625" y="170374"/>
                    <a:pt x="174777" y="171678"/>
                    <a:pt x="173472" y="172266"/>
                  </a:cubicBezTo>
                  <a:lnTo>
                    <a:pt x="161468" y="177713"/>
                  </a:lnTo>
                  <a:lnTo>
                    <a:pt x="161468" y="53399"/>
                  </a:lnTo>
                  <a:close/>
                  <a:moveTo>
                    <a:pt x="9819" y="0"/>
                  </a:moveTo>
                  <a:cubicBezTo>
                    <a:pt x="4404" y="0"/>
                    <a:pt x="0" y="4404"/>
                    <a:pt x="0" y="9819"/>
                  </a:cubicBezTo>
                  <a:lnTo>
                    <a:pt x="0" y="23323"/>
                  </a:lnTo>
                  <a:cubicBezTo>
                    <a:pt x="0" y="28738"/>
                    <a:pt x="4404" y="33142"/>
                    <a:pt x="9819" y="33142"/>
                  </a:cubicBezTo>
                  <a:cubicBezTo>
                    <a:pt x="14157" y="33142"/>
                    <a:pt x="17843" y="30304"/>
                    <a:pt x="19148" y="26389"/>
                  </a:cubicBezTo>
                  <a:lnTo>
                    <a:pt x="27009" y="26389"/>
                  </a:lnTo>
                  <a:lnTo>
                    <a:pt x="27009" y="71242"/>
                  </a:lnTo>
                  <a:cubicBezTo>
                    <a:pt x="27009" y="72938"/>
                    <a:pt x="28379" y="74308"/>
                    <a:pt x="30076" y="74308"/>
                  </a:cubicBezTo>
                  <a:cubicBezTo>
                    <a:pt x="31772" y="74308"/>
                    <a:pt x="33142" y="72938"/>
                    <a:pt x="33142" y="71242"/>
                  </a:cubicBezTo>
                  <a:lnTo>
                    <a:pt x="33142" y="53399"/>
                  </a:lnTo>
                  <a:lnTo>
                    <a:pt x="47299" y="53399"/>
                  </a:lnTo>
                  <a:lnTo>
                    <a:pt x="47299" y="177713"/>
                  </a:lnTo>
                  <a:lnTo>
                    <a:pt x="35295" y="172266"/>
                  </a:lnTo>
                  <a:cubicBezTo>
                    <a:pt x="33990" y="171678"/>
                    <a:pt x="33142" y="170374"/>
                    <a:pt x="33142" y="168906"/>
                  </a:cubicBezTo>
                  <a:lnTo>
                    <a:pt x="33142" y="83474"/>
                  </a:lnTo>
                  <a:cubicBezTo>
                    <a:pt x="33142" y="81778"/>
                    <a:pt x="31772" y="80408"/>
                    <a:pt x="30076" y="80408"/>
                  </a:cubicBezTo>
                  <a:cubicBezTo>
                    <a:pt x="28379" y="80408"/>
                    <a:pt x="27009" y="81778"/>
                    <a:pt x="27009" y="83474"/>
                  </a:cubicBezTo>
                  <a:lnTo>
                    <a:pt x="27009" y="168906"/>
                  </a:lnTo>
                  <a:cubicBezTo>
                    <a:pt x="27009" y="172755"/>
                    <a:pt x="29293" y="176245"/>
                    <a:pt x="32783" y="177844"/>
                  </a:cubicBezTo>
                  <a:lnTo>
                    <a:pt x="97533" y="207267"/>
                  </a:lnTo>
                  <a:cubicBezTo>
                    <a:pt x="99719" y="208278"/>
                    <a:pt x="102035" y="208767"/>
                    <a:pt x="104384" y="208767"/>
                  </a:cubicBezTo>
                  <a:cubicBezTo>
                    <a:pt x="106732" y="208767"/>
                    <a:pt x="109048" y="208278"/>
                    <a:pt x="111234" y="207267"/>
                  </a:cubicBezTo>
                  <a:lnTo>
                    <a:pt x="123173" y="201852"/>
                  </a:lnTo>
                  <a:cubicBezTo>
                    <a:pt x="124706" y="201167"/>
                    <a:pt x="125391" y="199340"/>
                    <a:pt x="124706" y="197807"/>
                  </a:cubicBezTo>
                  <a:cubicBezTo>
                    <a:pt x="124177" y="196677"/>
                    <a:pt x="123064" y="196008"/>
                    <a:pt x="121901" y="196008"/>
                  </a:cubicBezTo>
                  <a:cubicBezTo>
                    <a:pt x="121486" y="196008"/>
                    <a:pt x="121064" y="196093"/>
                    <a:pt x="120661" y="196274"/>
                  </a:cubicBezTo>
                  <a:lnTo>
                    <a:pt x="108722" y="201721"/>
                  </a:lnTo>
                  <a:cubicBezTo>
                    <a:pt x="107336" y="202341"/>
                    <a:pt x="105860" y="202651"/>
                    <a:pt x="104384" y="202651"/>
                  </a:cubicBezTo>
                  <a:cubicBezTo>
                    <a:pt x="102908" y="202651"/>
                    <a:pt x="101431" y="202341"/>
                    <a:pt x="100045" y="201721"/>
                  </a:cubicBezTo>
                  <a:lnTo>
                    <a:pt x="53399" y="180518"/>
                  </a:lnTo>
                  <a:lnTo>
                    <a:pt x="53399" y="53399"/>
                  </a:lnTo>
                  <a:lnTo>
                    <a:pt x="155368" y="53399"/>
                  </a:lnTo>
                  <a:lnTo>
                    <a:pt x="155368" y="180518"/>
                  </a:lnTo>
                  <a:lnTo>
                    <a:pt x="132893" y="190728"/>
                  </a:lnTo>
                  <a:cubicBezTo>
                    <a:pt x="131360" y="191413"/>
                    <a:pt x="130675" y="193240"/>
                    <a:pt x="131393" y="194773"/>
                  </a:cubicBezTo>
                  <a:cubicBezTo>
                    <a:pt x="131882" y="195882"/>
                    <a:pt x="132991" y="196567"/>
                    <a:pt x="134166" y="196567"/>
                  </a:cubicBezTo>
                  <a:cubicBezTo>
                    <a:pt x="134590" y="196567"/>
                    <a:pt x="135014" y="196469"/>
                    <a:pt x="135438" y="196274"/>
                  </a:cubicBezTo>
                  <a:lnTo>
                    <a:pt x="175984" y="177844"/>
                  </a:lnTo>
                  <a:cubicBezTo>
                    <a:pt x="179474" y="176245"/>
                    <a:pt x="181758" y="172755"/>
                    <a:pt x="181758" y="168906"/>
                  </a:cubicBezTo>
                  <a:lnTo>
                    <a:pt x="181758" y="26389"/>
                  </a:lnTo>
                  <a:lnTo>
                    <a:pt x="189619" y="26389"/>
                  </a:lnTo>
                  <a:cubicBezTo>
                    <a:pt x="190924" y="30304"/>
                    <a:pt x="194610" y="33142"/>
                    <a:pt x="198949" y="33142"/>
                  </a:cubicBezTo>
                  <a:cubicBezTo>
                    <a:pt x="204363" y="33142"/>
                    <a:pt x="208767" y="28738"/>
                    <a:pt x="208767" y="23323"/>
                  </a:cubicBezTo>
                  <a:lnTo>
                    <a:pt x="208767" y="9819"/>
                  </a:lnTo>
                  <a:cubicBezTo>
                    <a:pt x="208767" y="4404"/>
                    <a:pt x="204363" y="0"/>
                    <a:pt x="198949" y="0"/>
                  </a:cubicBezTo>
                  <a:cubicBezTo>
                    <a:pt x="194610" y="0"/>
                    <a:pt x="190924" y="2838"/>
                    <a:pt x="189619" y="6752"/>
                  </a:cubicBezTo>
                  <a:lnTo>
                    <a:pt x="181334" y="6752"/>
                  </a:lnTo>
                  <a:cubicBezTo>
                    <a:pt x="180127" y="2838"/>
                    <a:pt x="176473" y="0"/>
                    <a:pt x="172168" y="0"/>
                  </a:cubicBezTo>
                  <a:lnTo>
                    <a:pt x="164959" y="0"/>
                  </a:lnTo>
                  <a:cubicBezTo>
                    <a:pt x="160653" y="0"/>
                    <a:pt x="156999" y="2838"/>
                    <a:pt x="155792" y="6752"/>
                  </a:cubicBezTo>
                  <a:lnTo>
                    <a:pt x="117138" y="6752"/>
                  </a:lnTo>
                  <a:cubicBezTo>
                    <a:pt x="115931" y="2838"/>
                    <a:pt x="112278" y="0"/>
                    <a:pt x="108004" y="0"/>
                  </a:cubicBezTo>
                  <a:lnTo>
                    <a:pt x="100763" y="0"/>
                  </a:lnTo>
                  <a:cubicBezTo>
                    <a:pt x="96490" y="0"/>
                    <a:pt x="92836" y="2838"/>
                    <a:pt x="91629" y="6752"/>
                  </a:cubicBezTo>
                  <a:lnTo>
                    <a:pt x="52975" y="6752"/>
                  </a:lnTo>
                  <a:cubicBezTo>
                    <a:pt x="51768" y="2838"/>
                    <a:pt x="48114" y="0"/>
                    <a:pt x="43808" y="0"/>
                  </a:cubicBezTo>
                  <a:lnTo>
                    <a:pt x="36599" y="0"/>
                  </a:lnTo>
                  <a:cubicBezTo>
                    <a:pt x="32294" y="0"/>
                    <a:pt x="28640" y="2838"/>
                    <a:pt x="27433" y="6752"/>
                  </a:cubicBezTo>
                  <a:lnTo>
                    <a:pt x="19148" y="6752"/>
                  </a:lnTo>
                  <a:cubicBezTo>
                    <a:pt x="17843" y="2838"/>
                    <a:pt x="14157" y="0"/>
                    <a:pt x="9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75"/>
            <p:cNvSpPr/>
            <p:nvPr/>
          </p:nvSpPr>
          <p:spPr>
            <a:xfrm>
              <a:off x="2710700" y="2095825"/>
              <a:ext cx="2179025" cy="2517450"/>
            </a:xfrm>
            <a:custGeom>
              <a:avLst/>
              <a:gdLst/>
              <a:ahLst/>
              <a:cxnLst/>
              <a:rect l="l" t="t" r="r" b="b"/>
              <a:pathLst>
                <a:path w="87161" h="100698" extrusionOk="0">
                  <a:moveTo>
                    <a:pt x="80735" y="6100"/>
                  </a:moveTo>
                  <a:cubicBezTo>
                    <a:pt x="80898" y="6100"/>
                    <a:pt x="81061" y="6263"/>
                    <a:pt x="81061" y="6426"/>
                  </a:cubicBezTo>
                  <a:lnTo>
                    <a:pt x="81061" y="13178"/>
                  </a:lnTo>
                  <a:cubicBezTo>
                    <a:pt x="81061" y="13374"/>
                    <a:pt x="80898" y="13505"/>
                    <a:pt x="80735" y="13505"/>
                  </a:cubicBezTo>
                  <a:lnTo>
                    <a:pt x="79038" y="13505"/>
                  </a:lnTo>
                  <a:cubicBezTo>
                    <a:pt x="76429" y="13505"/>
                    <a:pt x="74308" y="15625"/>
                    <a:pt x="74308" y="18267"/>
                  </a:cubicBezTo>
                  <a:lnTo>
                    <a:pt x="74308" y="63837"/>
                  </a:lnTo>
                  <a:cubicBezTo>
                    <a:pt x="74308" y="72090"/>
                    <a:pt x="71046" y="79853"/>
                    <a:pt x="65175" y="85660"/>
                  </a:cubicBezTo>
                  <a:cubicBezTo>
                    <a:pt x="59392" y="91411"/>
                    <a:pt x="51741" y="94567"/>
                    <a:pt x="43657" y="94567"/>
                  </a:cubicBezTo>
                  <a:cubicBezTo>
                    <a:pt x="43534" y="94567"/>
                    <a:pt x="43410" y="94567"/>
                    <a:pt x="43287" y="94565"/>
                  </a:cubicBezTo>
                  <a:cubicBezTo>
                    <a:pt x="26520" y="94402"/>
                    <a:pt x="12853" y="80441"/>
                    <a:pt x="12853" y="63413"/>
                  </a:cubicBezTo>
                  <a:lnTo>
                    <a:pt x="12853" y="18267"/>
                  </a:lnTo>
                  <a:cubicBezTo>
                    <a:pt x="12853" y="15625"/>
                    <a:pt x="10732" y="13505"/>
                    <a:pt x="8123" y="13505"/>
                  </a:cubicBezTo>
                  <a:lnTo>
                    <a:pt x="6427" y="13505"/>
                  </a:lnTo>
                  <a:cubicBezTo>
                    <a:pt x="6263" y="13505"/>
                    <a:pt x="6100" y="13374"/>
                    <a:pt x="6100" y="13178"/>
                  </a:cubicBezTo>
                  <a:lnTo>
                    <a:pt x="6100" y="6426"/>
                  </a:lnTo>
                  <a:cubicBezTo>
                    <a:pt x="6100" y="6263"/>
                    <a:pt x="6263" y="6100"/>
                    <a:pt x="6427" y="6100"/>
                  </a:cubicBezTo>
                  <a:lnTo>
                    <a:pt x="26683" y="6100"/>
                  </a:lnTo>
                  <a:cubicBezTo>
                    <a:pt x="26879" y="6100"/>
                    <a:pt x="27010" y="6263"/>
                    <a:pt x="27010" y="6426"/>
                  </a:cubicBezTo>
                  <a:lnTo>
                    <a:pt x="27010" y="13178"/>
                  </a:lnTo>
                  <a:cubicBezTo>
                    <a:pt x="27010" y="13374"/>
                    <a:pt x="26879" y="13505"/>
                    <a:pt x="26683" y="13505"/>
                  </a:cubicBezTo>
                  <a:lnTo>
                    <a:pt x="25020" y="13505"/>
                  </a:lnTo>
                  <a:cubicBezTo>
                    <a:pt x="22378" y="13505"/>
                    <a:pt x="20257" y="15625"/>
                    <a:pt x="20257" y="18267"/>
                  </a:cubicBezTo>
                  <a:lnTo>
                    <a:pt x="20257" y="63837"/>
                  </a:lnTo>
                  <a:cubicBezTo>
                    <a:pt x="20257" y="70165"/>
                    <a:pt x="22736" y="76070"/>
                    <a:pt x="27238" y="80506"/>
                  </a:cubicBezTo>
                  <a:cubicBezTo>
                    <a:pt x="31654" y="84795"/>
                    <a:pt x="37401" y="87165"/>
                    <a:pt x="43544" y="87165"/>
                  </a:cubicBezTo>
                  <a:cubicBezTo>
                    <a:pt x="43708" y="87165"/>
                    <a:pt x="43872" y="87164"/>
                    <a:pt x="44037" y="87160"/>
                  </a:cubicBezTo>
                  <a:cubicBezTo>
                    <a:pt x="56629" y="86932"/>
                    <a:pt x="66904" y="76331"/>
                    <a:pt x="66904" y="63511"/>
                  </a:cubicBezTo>
                  <a:lnTo>
                    <a:pt x="66904" y="18267"/>
                  </a:lnTo>
                  <a:cubicBezTo>
                    <a:pt x="66904" y="15625"/>
                    <a:pt x="64783" y="13505"/>
                    <a:pt x="62141" y="13505"/>
                  </a:cubicBezTo>
                  <a:lnTo>
                    <a:pt x="60478" y="13505"/>
                  </a:lnTo>
                  <a:cubicBezTo>
                    <a:pt x="60282" y="13505"/>
                    <a:pt x="60151" y="13374"/>
                    <a:pt x="60151" y="13178"/>
                  </a:cubicBezTo>
                  <a:lnTo>
                    <a:pt x="60151" y="6426"/>
                  </a:lnTo>
                  <a:cubicBezTo>
                    <a:pt x="60151" y="6263"/>
                    <a:pt x="60282" y="6100"/>
                    <a:pt x="60478" y="6100"/>
                  </a:cubicBezTo>
                  <a:close/>
                  <a:moveTo>
                    <a:pt x="6427" y="0"/>
                  </a:moveTo>
                  <a:cubicBezTo>
                    <a:pt x="2871" y="0"/>
                    <a:pt x="0" y="2871"/>
                    <a:pt x="0" y="6426"/>
                  </a:cubicBezTo>
                  <a:lnTo>
                    <a:pt x="0" y="13178"/>
                  </a:lnTo>
                  <a:cubicBezTo>
                    <a:pt x="0" y="16734"/>
                    <a:pt x="2871" y="19637"/>
                    <a:pt x="6427" y="19637"/>
                  </a:cubicBezTo>
                  <a:lnTo>
                    <a:pt x="6753" y="19637"/>
                  </a:lnTo>
                  <a:lnTo>
                    <a:pt x="6753" y="63413"/>
                  </a:lnTo>
                  <a:cubicBezTo>
                    <a:pt x="6753" y="83768"/>
                    <a:pt x="23095" y="100502"/>
                    <a:pt x="43222" y="100698"/>
                  </a:cubicBezTo>
                  <a:lnTo>
                    <a:pt x="43581" y="100698"/>
                  </a:lnTo>
                  <a:cubicBezTo>
                    <a:pt x="53334" y="100698"/>
                    <a:pt x="62533" y="96914"/>
                    <a:pt x="69481" y="89998"/>
                  </a:cubicBezTo>
                  <a:cubicBezTo>
                    <a:pt x="76527" y="83018"/>
                    <a:pt x="80408" y="73754"/>
                    <a:pt x="80408" y="63837"/>
                  </a:cubicBezTo>
                  <a:lnTo>
                    <a:pt x="80408" y="19637"/>
                  </a:lnTo>
                  <a:lnTo>
                    <a:pt x="80735" y="19637"/>
                  </a:lnTo>
                  <a:cubicBezTo>
                    <a:pt x="84290" y="19637"/>
                    <a:pt x="87161" y="16734"/>
                    <a:pt x="87161" y="13178"/>
                  </a:cubicBezTo>
                  <a:lnTo>
                    <a:pt x="87161" y="6426"/>
                  </a:lnTo>
                  <a:cubicBezTo>
                    <a:pt x="87161" y="2871"/>
                    <a:pt x="84290" y="0"/>
                    <a:pt x="80735" y="0"/>
                  </a:cubicBezTo>
                  <a:lnTo>
                    <a:pt x="60478" y="0"/>
                  </a:lnTo>
                  <a:cubicBezTo>
                    <a:pt x="56922" y="0"/>
                    <a:pt x="54019" y="2871"/>
                    <a:pt x="54019" y="6426"/>
                  </a:cubicBezTo>
                  <a:lnTo>
                    <a:pt x="54019" y="13178"/>
                  </a:lnTo>
                  <a:cubicBezTo>
                    <a:pt x="54019" y="16734"/>
                    <a:pt x="56922" y="19637"/>
                    <a:pt x="60478" y="19637"/>
                  </a:cubicBezTo>
                  <a:lnTo>
                    <a:pt x="60771" y="19637"/>
                  </a:lnTo>
                  <a:lnTo>
                    <a:pt x="60771" y="63511"/>
                  </a:lnTo>
                  <a:cubicBezTo>
                    <a:pt x="60771" y="73003"/>
                    <a:pt x="53203" y="80865"/>
                    <a:pt x="43907" y="81060"/>
                  </a:cubicBezTo>
                  <a:cubicBezTo>
                    <a:pt x="43822" y="81062"/>
                    <a:pt x="43738" y="81062"/>
                    <a:pt x="43654" y="81062"/>
                  </a:cubicBezTo>
                  <a:cubicBezTo>
                    <a:pt x="39115" y="81062"/>
                    <a:pt x="34810" y="79337"/>
                    <a:pt x="31544" y="76135"/>
                  </a:cubicBezTo>
                  <a:cubicBezTo>
                    <a:pt x="28217" y="72873"/>
                    <a:pt x="26357" y="68502"/>
                    <a:pt x="26357" y="63837"/>
                  </a:cubicBezTo>
                  <a:lnTo>
                    <a:pt x="26357" y="19637"/>
                  </a:lnTo>
                  <a:lnTo>
                    <a:pt x="26683" y="19637"/>
                  </a:lnTo>
                  <a:cubicBezTo>
                    <a:pt x="30239" y="19637"/>
                    <a:pt x="33142" y="16734"/>
                    <a:pt x="33142" y="13178"/>
                  </a:cubicBezTo>
                  <a:lnTo>
                    <a:pt x="33142" y="6426"/>
                  </a:lnTo>
                  <a:cubicBezTo>
                    <a:pt x="33142" y="2871"/>
                    <a:pt x="30239" y="0"/>
                    <a:pt x="26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 name="Google Shape;713;p75"/>
          <p:cNvGrpSpPr/>
          <p:nvPr/>
        </p:nvGrpSpPr>
        <p:grpSpPr>
          <a:xfrm>
            <a:off x="2704118" y="2987143"/>
            <a:ext cx="363677" cy="388830"/>
            <a:chOff x="1359425" y="238125"/>
            <a:chExt cx="4881575" cy="5219200"/>
          </a:xfrm>
        </p:grpSpPr>
        <p:sp>
          <p:nvSpPr>
            <p:cNvPr id="714" name="Google Shape;714;p75"/>
            <p:cNvSpPr/>
            <p:nvPr/>
          </p:nvSpPr>
          <p:spPr>
            <a:xfrm>
              <a:off x="1359425" y="238125"/>
              <a:ext cx="3867925" cy="5219200"/>
            </a:xfrm>
            <a:custGeom>
              <a:avLst/>
              <a:gdLst/>
              <a:ahLst/>
              <a:cxnLst/>
              <a:rect l="l" t="t" r="r" b="b"/>
              <a:pathLst>
                <a:path w="154717" h="208768" extrusionOk="0">
                  <a:moveTo>
                    <a:pt x="121607" y="6133"/>
                  </a:moveTo>
                  <a:lnTo>
                    <a:pt x="121607" y="148616"/>
                  </a:lnTo>
                  <a:lnTo>
                    <a:pt x="33142" y="148616"/>
                  </a:lnTo>
                  <a:lnTo>
                    <a:pt x="33142" y="6133"/>
                  </a:lnTo>
                  <a:close/>
                  <a:moveTo>
                    <a:pt x="135112" y="6133"/>
                  </a:moveTo>
                  <a:lnTo>
                    <a:pt x="135112" y="148616"/>
                  </a:lnTo>
                  <a:lnTo>
                    <a:pt x="127707" y="148616"/>
                  </a:lnTo>
                  <a:lnTo>
                    <a:pt x="127707" y="6133"/>
                  </a:lnTo>
                  <a:close/>
                  <a:moveTo>
                    <a:pt x="144930" y="6133"/>
                  </a:moveTo>
                  <a:cubicBezTo>
                    <a:pt x="146953" y="6133"/>
                    <a:pt x="148616" y="7764"/>
                    <a:pt x="148616" y="9819"/>
                  </a:cubicBezTo>
                  <a:lnTo>
                    <a:pt x="148616" y="144897"/>
                  </a:lnTo>
                  <a:cubicBezTo>
                    <a:pt x="148616" y="146952"/>
                    <a:pt x="146953" y="148616"/>
                    <a:pt x="144930" y="148616"/>
                  </a:cubicBezTo>
                  <a:lnTo>
                    <a:pt x="141212" y="148616"/>
                  </a:lnTo>
                  <a:lnTo>
                    <a:pt x="141212" y="6133"/>
                  </a:lnTo>
                  <a:close/>
                  <a:moveTo>
                    <a:pt x="148616" y="153998"/>
                  </a:moveTo>
                  <a:lnTo>
                    <a:pt x="148616" y="158435"/>
                  </a:lnTo>
                  <a:cubicBezTo>
                    <a:pt x="148616" y="160457"/>
                    <a:pt x="146953" y="162121"/>
                    <a:pt x="144930" y="162121"/>
                  </a:cubicBezTo>
                  <a:lnTo>
                    <a:pt x="141212" y="162121"/>
                  </a:lnTo>
                  <a:lnTo>
                    <a:pt x="141212" y="154716"/>
                  </a:lnTo>
                  <a:lnTo>
                    <a:pt x="144930" y="154716"/>
                  </a:lnTo>
                  <a:cubicBezTo>
                    <a:pt x="146235" y="154716"/>
                    <a:pt x="147475" y="154455"/>
                    <a:pt x="148616" y="153998"/>
                  </a:cubicBezTo>
                  <a:close/>
                  <a:moveTo>
                    <a:pt x="30076" y="168221"/>
                  </a:moveTo>
                  <a:lnTo>
                    <a:pt x="121607" y="168253"/>
                  </a:lnTo>
                  <a:lnTo>
                    <a:pt x="121607" y="175625"/>
                  </a:lnTo>
                  <a:lnTo>
                    <a:pt x="20094" y="175625"/>
                  </a:lnTo>
                  <a:cubicBezTo>
                    <a:pt x="21399" y="171352"/>
                    <a:pt x="25379" y="168221"/>
                    <a:pt x="30076" y="168221"/>
                  </a:cubicBezTo>
                  <a:close/>
                  <a:moveTo>
                    <a:pt x="148616" y="167503"/>
                  </a:moveTo>
                  <a:lnTo>
                    <a:pt x="148616" y="175625"/>
                  </a:lnTo>
                  <a:lnTo>
                    <a:pt x="141212" y="175625"/>
                  </a:lnTo>
                  <a:lnTo>
                    <a:pt x="141212" y="168253"/>
                  </a:lnTo>
                  <a:lnTo>
                    <a:pt x="144930" y="168253"/>
                  </a:lnTo>
                  <a:cubicBezTo>
                    <a:pt x="146235" y="168253"/>
                    <a:pt x="147475" y="167992"/>
                    <a:pt x="148616" y="167503"/>
                  </a:cubicBezTo>
                  <a:close/>
                  <a:moveTo>
                    <a:pt x="33794" y="181758"/>
                  </a:moveTo>
                  <a:lnTo>
                    <a:pt x="33794" y="189130"/>
                  </a:lnTo>
                  <a:lnTo>
                    <a:pt x="30076" y="189130"/>
                  </a:lnTo>
                  <a:cubicBezTo>
                    <a:pt x="25379" y="189130"/>
                    <a:pt x="21399" y="186031"/>
                    <a:pt x="20094" y="181758"/>
                  </a:cubicBezTo>
                  <a:close/>
                  <a:moveTo>
                    <a:pt x="121607" y="181758"/>
                  </a:moveTo>
                  <a:lnTo>
                    <a:pt x="121607" y="189130"/>
                  </a:lnTo>
                  <a:lnTo>
                    <a:pt x="66904" y="189130"/>
                  </a:lnTo>
                  <a:lnTo>
                    <a:pt x="66904" y="181758"/>
                  </a:lnTo>
                  <a:close/>
                  <a:moveTo>
                    <a:pt x="148616" y="181758"/>
                  </a:moveTo>
                  <a:lnTo>
                    <a:pt x="148616" y="185444"/>
                  </a:lnTo>
                  <a:cubicBezTo>
                    <a:pt x="148616" y="187466"/>
                    <a:pt x="146953" y="189130"/>
                    <a:pt x="144930" y="189130"/>
                  </a:cubicBezTo>
                  <a:lnTo>
                    <a:pt x="141212" y="189130"/>
                  </a:lnTo>
                  <a:lnTo>
                    <a:pt x="141212" y="181758"/>
                  </a:lnTo>
                  <a:close/>
                  <a:moveTo>
                    <a:pt x="121607" y="154716"/>
                  </a:moveTo>
                  <a:lnTo>
                    <a:pt x="121607" y="162121"/>
                  </a:ln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94" y="202537"/>
                    <a:pt x="33794" y="202635"/>
                  </a:cubicBezTo>
                  <a:lnTo>
                    <a:pt x="30076" y="202635"/>
                  </a:lnTo>
                  <a:cubicBezTo>
                    <a:pt x="16865" y="202635"/>
                    <a:pt x="6133" y="191903"/>
                    <a:pt x="6133" y="178692"/>
                  </a:cubicBezTo>
                  <a:cubicBezTo>
                    <a:pt x="6133" y="165481"/>
                    <a:pt x="16865" y="154716"/>
                    <a:pt x="30076" y="154716"/>
                  </a:cubicBezTo>
                  <a:close/>
                  <a:moveTo>
                    <a:pt x="50349" y="201428"/>
                  </a:moveTo>
                  <a:cubicBezTo>
                    <a:pt x="50431" y="201428"/>
                    <a:pt x="50512" y="201460"/>
                    <a:pt x="50561" y="201526"/>
                  </a:cubicBezTo>
                  <a:lnTo>
                    <a:pt x="51703" y="202667"/>
                  </a:lnTo>
                  <a:lnTo>
                    <a:pt x="48995" y="202667"/>
                  </a:lnTo>
                  <a:lnTo>
                    <a:pt x="50137" y="201526"/>
                  </a:lnTo>
                  <a:cubicBezTo>
                    <a:pt x="50186" y="201460"/>
                    <a:pt x="50268" y="201428"/>
                    <a:pt x="50349" y="201428"/>
                  </a:cubicBezTo>
                  <a:close/>
                  <a:moveTo>
                    <a:pt x="60804" y="181758"/>
                  </a:moveTo>
                  <a:lnTo>
                    <a:pt x="60804" y="202308"/>
                  </a:lnTo>
                  <a:cubicBezTo>
                    <a:pt x="60804" y="202406"/>
                    <a:pt x="60804" y="202537"/>
                    <a:pt x="60608" y="202635"/>
                  </a:cubicBezTo>
                  <a:lnTo>
                    <a:pt x="60478" y="202635"/>
                  </a:lnTo>
                  <a:lnTo>
                    <a:pt x="60478" y="202667"/>
                  </a:lnTo>
                  <a:cubicBezTo>
                    <a:pt x="60347" y="202667"/>
                    <a:pt x="60282" y="202602"/>
                    <a:pt x="60249" y="202537"/>
                  </a:cubicBezTo>
                  <a:lnTo>
                    <a:pt x="54900" y="197187"/>
                  </a:lnTo>
                  <a:cubicBezTo>
                    <a:pt x="53644" y="195931"/>
                    <a:pt x="51996" y="195303"/>
                    <a:pt x="50349" y="195303"/>
                  </a:cubicBezTo>
                  <a:cubicBezTo>
                    <a:pt x="48702" y="195303"/>
                    <a:pt x="47054" y="195931"/>
                    <a:pt x="45799" y="197187"/>
                  </a:cubicBezTo>
                  <a:lnTo>
                    <a:pt x="40449" y="202537"/>
                  </a:lnTo>
                  <a:cubicBezTo>
                    <a:pt x="40396" y="202590"/>
                    <a:pt x="40342" y="202643"/>
                    <a:pt x="40271" y="202643"/>
                  </a:cubicBezTo>
                  <a:cubicBezTo>
                    <a:pt x="40255" y="202643"/>
                    <a:pt x="40239" y="202641"/>
                    <a:pt x="40221" y="202635"/>
                  </a:cubicBezTo>
                  <a:lnTo>
                    <a:pt x="40090" y="202635"/>
                  </a:lnTo>
                  <a:cubicBezTo>
                    <a:pt x="39894" y="202537"/>
                    <a:pt x="39894" y="202406"/>
                    <a:pt x="39894" y="202308"/>
                  </a:cubicBezTo>
                  <a:lnTo>
                    <a:pt x="39894" y="181758"/>
                  </a:lnTo>
                  <a:close/>
                  <a:moveTo>
                    <a:pt x="135112" y="154716"/>
                  </a:moveTo>
                  <a:lnTo>
                    <a:pt x="135112" y="202667"/>
                  </a:lnTo>
                  <a:lnTo>
                    <a:pt x="127707" y="202667"/>
                  </a:lnTo>
                  <a:lnTo>
                    <a:pt x="127707" y="154716"/>
                  </a:lnTo>
                  <a:close/>
                  <a:moveTo>
                    <a:pt x="148616" y="194545"/>
                  </a:moveTo>
                  <a:lnTo>
                    <a:pt x="148616" y="198949"/>
                  </a:lnTo>
                  <a:cubicBezTo>
                    <a:pt x="148616" y="201004"/>
                    <a:pt x="146953" y="202667"/>
                    <a:pt x="144930" y="202667"/>
                  </a:cubicBezTo>
                  <a:lnTo>
                    <a:pt x="141212" y="202667"/>
                  </a:lnTo>
                  <a:lnTo>
                    <a:pt x="141212" y="195263"/>
                  </a:lnTo>
                  <a:lnTo>
                    <a:pt x="144930" y="195263"/>
                  </a:lnTo>
                  <a:cubicBezTo>
                    <a:pt x="146235" y="195263"/>
                    <a:pt x="147475" y="195002"/>
                    <a:pt x="148616" y="194545"/>
                  </a:cubicBezTo>
                  <a:close/>
                  <a:moveTo>
                    <a:pt x="30076" y="0"/>
                  </a:moveTo>
                  <a:cubicBezTo>
                    <a:pt x="13505" y="0"/>
                    <a:pt x="0" y="13505"/>
                    <a:pt x="0" y="30076"/>
                  </a:cubicBezTo>
                  <a:lnTo>
                    <a:pt x="0" y="60803"/>
                  </a:lnTo>
                  <a:cubicBezTo>
                    <a:pt x="0" y="62500"/>
                    <a:pt x="1370" y="63870"/>
                    <a:pt x="3067" y="63870"/>
                  </a:cubicBezTo>
                  <a:cubicBezTo>
                    <a:pt x="4763" y="63870"/>
                    <a:pt x="6133" y="62500"/>
                    <a:pt x="6133" y="60803"/>
                  </a:cubicBezTo>
                  <a:lnTo>
                    <a:pt x="6133" y="30076"/>
                  </a:lnTo>
                  <a:cubicBezTo>
                    <a:pt x="6133" y="17908"/>
                    <a:pt x="15266" y="7829"/>
                    <a:pt x="27010" y="6328"/>
                  </a:cubicBezTo>
                  <a:lnTo>
                    <a:pt x="27010" y="148779"/>
                  </a:lnTo>
                  <a:cubicBezTo>
                    <a:pt x="18496" y="149627"/>
                    <a:pt x="11026" y="154064"/>
                    <a:pt x="6133" y="160522"/>
                  </a:cubicBezTo>
                  <a:lnTo>
                    <a:pt x="6133" y="73036"/>
                  </a:lnTo>
                  <a:cubicBezTo>
                    <a:pt x="6133" y="71340"/>
                    <a:pt x="4763" y="69970"/>
                    <a:pt x="3067" y="69970"/>
                  </a:cubicBezTo>
                  <a:cubicBezTo>
                    <a:pt x="1370" y="69970"/>
                    <a:pt x="0" y="71340"/>
                    <a:pt x="0" y="73036"/>
                  </a:cubicBezTo>
                  <a:lnTo>
                    <a:pt x="0" y="178692"/>
                  </a:lnTo>
                  <a:cubicBezTo>
                    <a:pt x="0" y="195263"/>
                    <a:pt x="13505" y="208767"/>
                    <a:pt x="30076" y="208767"/>
                  </a:cubicBezTo>
                  <a:lnTo>
                    <a:pt x="98284" y="208767"/>
                  </a:lnTo>
                  <a:cubicBezTo>
                    <a:pt x="99948" y="208767"/>
                    <a:pt x="101318" y="207397"/>
                    <a:pt x="101318" y="205701"/>
                  </a:cubicBezTo>
                  <a:cubicBezTo>
                    <a:pt x="101318" y="204005"/>
                    <a:pt x="99948" y="202667"/>
                    <a:pt x="98284" y="202667"/>
                  </a:cubicBezTo>
                  <a:lnTo>
                    <a:pt x="66904" y="202667"/>
                  </a:lnTo>
                  <a:cubicBezTo>
                    <a:pt x="66904" y="202537"/>
                    <a:pt x="66904" y="202439"/>
                    <a:pt x="66904" y="202341"/>
                  </a:cubicBezTo>
                  <a:lnTo>
                    <a:pt x="66904" y="195263"/>
                  </a:lnTo>
                  <a:lnTo>
                    <a:pt x="121607" y="195263"/>
                  </a:lnTo>
                  <a:lnTo>
                    <a:pt x="121607" y="202635"/>
                  </a:lnTo>
                  <a:lnTo>
                    <a:pt x="110516" y="202635"/>
                  </a:lnTo>
                  <a:cubicBezTo>
                    <a:pt x="108820" y="202635"/>
                    <a:pt x="107450" y="204005"/>
                    <a:pt x="107450" y="205701"/>
                  </a:cubicBezTo>
                  <a:cubicBezTo>
                    <a:pt x="107450" y="207397"/>
                    <a:pt x="108820" y="208767"/>
                    <a:pt x="110516" y="208767"/>
                  </a:cubicBezTo>
                  <a:lnTo>
                    <a:pt x="144930" y="208767"/>
                  </a:lnTo>
                  <a:cubicBezTo>
                    <a:pt x="150313" y="208767"/>
                    <a:pt x="154716" y="204363"/>
                    <a:pt x="154716" y="198949"/>
                  </a:cubicBezTo>
                  <a:lnTo>
                    <a:pt x="154716" y="9819"/>
                  </a:lnTo>
                  <a:cubicBezTo>
                    <a:pt x="154716" y="4404"/>
                    <a:pt x="150313" y="0"/>
                    <a:pt x="14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75"/>
            <p:cNvSpPr/>
            <p:nvPr/>
          </p:nvSpPr>
          <p:spPr>
            <a:xfrm>
              <a:off x="3048325" y="744525"/>
              <a:ext cx="1166175" cy="659775"/>
            </a:xfrm>
            <a:custGeom>
              <a:avLst/>
              <a:gdLst/>
              <a:ahLst/>
              <a:cxnLst/>
              <a:rect l="l" t="t" r="r" b="b"/>
              <a:pathLst>
                <a:path w="46647" h="26391" extrusionOk="0">
                  <a:moveTo>
                    <a:pt x="37056" y="6133"/>
                  </a:moveTo>
                  <a:cubicBezTo>
                    <a:pt x="38981" y="6133"/>
                    <a:pt x="40514" y="7667"/>
                    <a:pt x="40514" y="9591"/>
                  </a:cubicBezTo>
                  <a:lnTo>
                    <a:pt x="40514" y="16800"/>
                  </a:lnTo>
                  <a:cubicBezTo>
                    <a:pt x="40514" y="18725"/>
                    <a:pt x="38981" y="20290"/>
                    <a:pt x="37056" y="20290"/>
                  </a:cubicBezTo>
                  <a:lnTo>
                    <a:pt x="9590" y="20290"/>
                  </a:lnTo>
                  <a:cubicBezTo>
                    <a:pt x="7666" y="20290"/>
                    <a:pt x="6100" y="18725"/>
                    <a:pt x="6100" y="16800"/>
                  </a:cubicBezTo>
                  <a:lnTo>
                    <a:pt x="6100" y="9591"/>
                  </a:lnTo>
                  <a:cubicBezTo>
                    <a:pt x="6100" y="7667"/>
                    <a:pt x="7666" y="6133"/>
                    <a:pt x="9590" y="6133"/>
                  </a:cubicBezTo>
                  <a:close/>
                  <a:moveTo>
                    <a:pt x="9590" y="1"/>
                  </a:moveTo>
                  <a:cubicBezTo>
                    <a:pt x="4306" y="1"/>
                    <a:pt x="0" y="4307"/>
                    <a:pt x="0" y="9591"/>
                  </a:cubicBezTo>
                  <a:lnTo>
                    <a:pt x="0" y="16800"/>
                  </a:lnTo>
                  <a:cubicBezTo>
                    <a:pt x="0" y="22085"/>
                    <a:pt x="4306" y="26390"/>
                    <a:pt x="9590" y="26390"/>
                  </a:cubicBezTo>
                  <a:lnTo>
                    <a:pt x="37056" y="26390"/>
                  </a:lnTo>
                  <a:cubicBezTo>
                    <a:pt x="42341" y="26390"/>
                    <a:pt x="46646" y="22085"/>
                    <a:pt x="46646" y="16800"/>
                  </a:cubicBezTo>
                  <a:lnTo>
                    <a:pt x="46646" y="9591"/>
                  </a:lnTo>
                  <a:cubicBezTo>
                    <a:pt x="46646" y="4307"/>
                    <a:pt x="42341" y="1"/>
                    <a:pt x="37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75"/>
            <p:cNvSpPr/>
            <p:nvPr/>
          </p:nvSpPr>
          <p:spPr>
            <a:xfrm>
              <a:off x="5412450" y="491725"/>
              <a:ext cx="828550" cy="4711975"/>
            </a:xfrm>
            <a:custGeom>
              <a:avLst/>
              <a:gdLst/>
              <a:ahLst/>
              <a:cxnLst/>
              <a:rect l="l" t="t" r="r" b="b"/>
              <a:pathLst>
                <a:path w="33142" h="188479" extrusionOk="0">
                  <a:moveTo>
                    <a:pt x="23323" y="6101"/>
                  </a:moveTo>
                  <a:cubicBezTo>
                    <a:pt x="25378" y="6101"/>
                    <a:pt x="27009" y="7764"/>
                    <a:pt x="27009" y="9787"/>
                  </a:cubicBezTo>
                  <a:lnTo>
                    <a:pt x="27009" y="20258"/>
                  </a:lnTo>
                  <a:lnTo>
                    <a:pt x="6133" y="20258"/>
                  </a:lnTo>
                  <a:lnTo>
                    <a:pt x="6133" y="9787"/>
                  </a:lnTo>
                  <a:cubicBezTo>
                    <a:pt x="6133" y="7764"/>
                    <a:pt x="7764" y="6101"/>
                    <a:pt x="9819" y="6101"/>
                  </a:cubicBezTo>
                  <a:close/>
                  <a:moveTo>
                    <a:pt x="27009" y="26358"/>
                  </a:moveTo>
                  <a:lnTo>
                    <a:pt x="27009" y="33762"/>
                  </a:lnTo>
                  <a:lnTo>
                    <a:pt x="6133" y="33762"/>
                  </a:lnTo>
                  <a:lnTo>
                    <a:pt x="6133" y="26358"/>
                  </a:lnTo>
                  <a:close/>
                  <a:moveTo>
                    <a:pt x="13505" y="39895"/>
                  </a:moveTo>
                  <a:lnTo>
                    <a:pt x="13505" y="153967"/>
                  </a:lnTo>
                  <a:lnTo>
                    <a:pt x="6133" y="157718"/>
                  </a:lnTo>
                  <a:lnTo>
                    <a:pt x="6133" y="39895"/>
                  </a:lnTo>
                  <a:close/>
                  <a:moveTo>
                    <a:pt x="27009" y="39895"/>
                  </a:moveTo>
                  <a:lnTo>
                    <a:pt x="27009" y="157718"/>
                  </a:lnTo>
                  <a:lnTo>
                    <a:pt x="19637" y="153967"/>
                  </a:lnTo>
                  <a:lnTo>
                    <a:pt x="19637" y="39895"/>
                  </a:lnTo>
                  <a:close/>
                  <a:moveTo>
                    <a:pt x="16571" y="159251"/>
                  </a:moveTo>
                  <a:lnTo>
                    <a:pt x="25933" y="164013"/>
                  </a:lnTo>
                  <a:lnTo>
                    <a:pt x="23519" y="168874"/>
                  </a:lnTo>
                  <a:lnTo>
                    <a:pt x="9623" y="168874"/>
                  </a:lnTo>
                  <a:lnTo>
                    <a:pt x="7209" y="164013"/>
                  </a:lnTo>
                  <a:lnTo>
                    <a:pt x="16571" y="159251"/>
                  </a:lnTo>
                  <a:close/>
                  <a:moveTo>
                    <a:pt x="20453" y="174974"/>
                  </a:moveTo>
                  <a:lnTo>
                    <a:pt x="16865" y="182183"/>
                  </a:lnTo>
                  <a:cubicBezTo>
                    <a:pt x="16832" y="182248"/>
                    <a:pt x="16767" y="182378"/>
                    <a:pt x="16571" y="182378"/>
                  </a:cubicBezTo>
                  <a:cubicBezTo>
                    <a:pt x="16375" y="182378"/>
                    <a:pt x="16310" y="182248"/>
                    <a:pt x="16277" y="182183"/>
                  </a:cubicBezTo>
                  <a:lnTo>
                    <a:pt x="12689" y="174974"/>
                  </a:lnTo>
                  <a:close/>
                  <a:moveTo>
                    <a:pt x="9819" y="1"/>
                  </a:moveTo>
                  <a:cubicBezTo>
                    <a:pt x="4404" y="1"/>
                    <a:pt x="0" y="4404"/>
                    <a:pt x="0" y="9787"/>
                  </a:cubicBezTo>
                  <a:lnTo>
                    <a:pt x="0" y="160980"/>
                  </a:lnTo>
                  <a:cubicBezTo>
                    <a:pt x="0" y="162513"/>
                    <a:pt x="359" y="164013"/>
                    <a:pt x="1044" y="165383"/>
                  </a:cubicBezTo>
                  <a:lnTo>
                    <a:pt x="10830" y="184923"/>
                  </a:lnTo>
                  <a:cubicBezTo>
                    <a:pt x="11906" y="187141"/>
                    <a:pt x="14124" y="188478"/>
                    <a:pt x="16571" y="188478"/>
                  </a:cubicBezTo>
                  <a:cubicBezTo>
                    <a:pt x="19017" y="188478"/>
                    <a:pt x="21236" y="187141"/>
                    <a:pt x="22312" y="184923"/>
                  </a:cubicBezTo>
                  <a:lnTo>
                    <a:pt x="32098" y="165383"/>
                  </a:lnTo>
                  <a:cubicBezTo>
                    <a:pt x="32783" y="164013"/>
                    <a:pt x="33142" y="162513"/>
                    <a:pt x="33142" y="160980"/>
                  </a:cubicBezTo>
                  <a:lnTo>
                    <a:pt x="33142" y="9787"/>
                  </a:lnTo>
                  <a:cubicBezTo>
                    <a:pt x="33142" y="4404"/>
                    <a:pt x="28738" y="1"/>
                    <a:pt x="23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717;p75"/>
          <p:cNvGrpSpPr/>
          <p:nvPr/>
        </p:nvGrpSpPr>
        <p:grpSpPr>
          <a:xfrm>
            <a:off x="6086640" y="924496"/>
            <a:ext cx="342820" cy="425365"/>
            <a:chOff x="1697025" y="238125"/>
            <a:chExt cx="4206375" cy="5219200"/>
          </a:xfrm>
        </p:grpSpPr>
        <p:sp>
          <p:nvSpPr>
            <p:cNvPr id="718" name="Google Shape;718;p75"/>
            <p:cNvSpPr/>
            <p:nvPr/>
          </p:nvSpPr>
          <p:spPr>
            <a:xfrm>
              <a:off x="2710700" y="3447100"/>
              <a:ext cx="2179025" cy="1166175"/>
            </a:xfrm>
            <a:custGeom>
              <a:avLst/>
              <a:gdLst/>
              <a:ahLst/>
              <a:cxnLst/>
              <a:rect l="l" t="t" r="r" b="b"/>
              <a:pathLst>
                <a:path w="87161" h="46647" extrusionOk="0">
                  <a:moveTo>
                    <a:pt x="77603" y="6100"/>
                  </a:moveTo>
                  <a:cubicBezTo>
                    <a:pt x="79495" y="6100"/>
                    <a:pt x="81061" y="7666"/>
                    <a:pt x="81061" y="9558"/>
                  </a:cubicBezTo>
                  <a:lnTo>
                    <a:pt x="81061" y="13505"/>
                  </a:lnTo>
                  <a:lnTo>
                    <a:pt x="6100" y="13505"/>
                  </a:lnTo>
                  <a:lnTo>
                    <a:pt x="6100" y="9558"/>
                  </a:lnTo>
                  <a:cubicBezTo>
                    <a:pt x="6100" y="7666"/>
                    <a:pt x="7666" y="6100"/>
                    <a:pt x="9558" y="6100"/>
                  </a:cubicBezTo>
                  <a:close/>
                  <a:moveTo>
                    <a:pt x="81061" y="19605"/>
                  </a:moveTo>
                  <a:lnTo>
                    <a:pt x="81061" y="37056"/>
                  </a:lnTo>
                  <a:cubicBezTo>
                    <a:pt x="81061" y="38948"/>
                    <a:pt x="79495" y="40514"/>
                    <a:pt x="77603" y="40514"/>
                  </a:cubicBezTo>
                  <a:lnTo>
                    <a:pt x="9558" y="40514"/>
                  </a:lnTo>
                  <a:cubicBezTo>
                    <a:pt x="7666" y="40514"/>
                    <a:pt x="6100" y="38948"/>
                    <a:pt x="6100" y="37056"/>
                  </a:cubicBezTo>
                  <a:lnTo>
                    <a:pt x="6100" y="19605"/>
                  </a:lnTo>
                  <a:lnTo>
                    <a:pt x="13505" y="19605"/>
                  </a:lnTo>
                  <a:lnTo>
                    <a:pt x="13505" y="23323"/>
                  </a:lnTo>
                  <a:cubicBezTo>
                    <a:pt x="13505" y="24987"/>
                    <a:pt x="14875" y="26357"/>
                    <a:pt x="16571" y="26357"/>
                  </a:cubicBezTo>
                  <a:cubicBezTo>
                    <a:pt x="18235" y="26357"/>
                    <a:pt x="19605" y="24987"/>
                    <a:pt x="19605" y="23323"/>
                  </a:cubicBezTo>
                  <a:lnTo>
                    <a:pt x="19605" y="19605"/>
                  </a:lnTo>
                  <a:close/>
                  <a:moveTo>
                    <a:pt x="9558" y="0"/>
                  </a:moveTo>
                  <a:cubicBezTo>
                    <a:pt x="4306" y="0"/>
                    <a:pt x="0" y="4273"/>
                    <a:pt x="0" y="9558"/>
                  </a:cubicBezTo>
                  <a:lnTo>
                    <a:pt x="0" y="37056"/>
                  </a:lnTo>
                  <a:cubicBezTo>
                    <a:pt x="0" y="42341"/>
                    <a:pt x="4306" y="46647"/>
                    <a:pt x="9558" y="46647"/>
                  </a:cubicBezTo>
                  <a:lnTo>
                    <a:pt x="77603" y="46647"/>
                  </a:lnTo>
                  <a:cubicBezTo>
                    <a:pt x="82855" y="46647"/>
                    <a:pt x="87161" y="42341"/>
                    <a:pt x="87161" y="37056"/>
                  </a:cubicBezTo>
                  <a:lnTo>
                    <a:pt x="87161" y="9558"/>
                  </a:lnTo>
                  <a:cubicBezTo>
                    <a:pt x="87161" y="4273"/>
                    <a:pt x="82855" y="0"/>
                    <a:pt x="77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75"/>
            <p:cNvSpPr/>
            <p:nvPr/>
          </p:nvSpPr>
          <p:spPr>
            <a:xfrm>
              <a:off x="1697025" y="238125"/>
              <a:ext cx="4206375" cy="5219200"/>
            </a:xfrm>
            <a:custGeom>
              <a:avLst/>
              <a:gdLst/>
              <a:ahLst/>
              <a:cxnLst/>
              <a:rect l="l" t="t" r="r" b="b"/>
              <a:pathLst>
                <a:path w="168255" h="208768" extrusionOk="0">
                  <a:moveTo>
                    <a:pt x="47104" y="6100"/>
                  </a:moveTo>
                  <a:cubicBezTo>
                    <a:pt x="47202" y="6100"/>
                    <a:pt x="47300" y="6198"/>
                    <a:pt x="47300" y="6328"/>
                  </a:cubicBezTo>
                  <a:lnTo>
                    <a:pt x="47300" y="13505"/>
                  </a:lnTo>
                  <a:lnTo>
                    <a:pt x="33143" y="13505"/>
                  </a:lnTo>
                  <a:lnTo>
                    <a:pt x="33143" y="6328"/>
                  </a:lnTo>
                  <a:cubicBezTo>
                    <a:pt x="33143" y="6198"/>
                    <a:pt x="33241" y="6100"/>
                    <a:pt x="33338" y="6100"/>
                  </a:cubicBezTo>
                  <a:close/>
                  <a:moveTo>
                    <a:pt x="121113" y="6126"/>
                  </a:moveTo>
                  <a:cubicBezTo>
                    <a:pt x="121125" y="6126"/>
                    <a:pt x="121138" y="6128"/>
                    <a:pt x="121151" y="6133"/>
                  </a:cubicBezTo>
                  <a:lnTo>
                    <a:pt x="134917" y="6133"/>
                  </a:lnTo>
                  <a:cubicBezTo>
                    <a:pt x="135015" y="6133"/>
                    <a:pt x="135112" y="6198"/>
                    <a:pt x="135112" y="6328"/>
                  </a:cubicBezTo>
                  <a:lnTo>
                    <a:pt x="135112" y="13505"/>
                  </a:lnTo>
                  <a:lnTo>
                    <a:pt x="120955" y="13505"/>
                  </a:lnTo>
                  <a:lnTo>
                    <a:pt x="120955" y="6328"/>
                  </a:lnTo>
                  <a:cubicBezTo>
                    <a:pt x="120955" y="6215"/>
                    <a:pt x="121029" y="6126"/>
                    <a:pt x="121113" y="6126"/>
                  </a:cubicBezTo>
                  <a:close/>
                  <a:moveTo>
                    <a:pt x="87814" y="12885"/>
                  </a:moveTo>
                  <a:lnTo>
                    <a:pt x="87814" y="20257"/>
                  </a:lnTo>
                  <a:lnTo>
                    <a:pt x="80442" y="20257"/>
                  </a:lnTo>
                  <a:lnTo>
                    <a:pt x="80442" y="12885"/>
                  </a:lnTo>
                  <a:close/>
                  <a:moveTo>
                    <a:pt x="47300" y="19637"/>
                  </a:moveTo>
                  <a:lnTo>
                    <a:pt x="47300" y="33762"/>
                  </a:lnTo>
                  <a:lnTo>
                    <a:pt x="33143" y="33762"/>
                  </a:lnTo>
                  <a:lnTo>
                    <a:pt x="33143" y="19637"/>
                  </a:lnTo>
                  <a:close/>
                  <a:moveTo>
                    <a:pt x="74309" y="17191"/>
                  </a:moveTo>
                  <a:lnTo>
                    <a:pt x="74309" y="33762"/>
                  </a:lnTo>
                  <a:lnTo>
                    <a:pt x="66937" y="33762"/>
                  </a:lnTo>
                  <a:lnTo>
                    <a:pt x="66937" y="26129"/>
                  </a:lnTo>
                  <a:cubicBezTo>
                    <a:pt x="66937" y="25150"/>
                    <a:pt x="67296" y="24204"/>
                    <a:pt x="68013" y="23519"/>
                  </a:cubicBezTo>
                  <a:lnTo>
                    <a:pt x="74309" y="17191"/>
                  </a:lnTo>
                  <a:close/>
                  <a:moveTo>
                    <a:pt x="87814" y="26389"/>
                  </a:moveTo>
                  <a:lnTo>
                    <a:pt x="87814" y="33762"/>
                  </a:lnTo>
                  <a:lnTo>
                    <a:pt x="80442" y="33762"/>
                  </a:lnTo>
                  <a:lnTo>
                    <a:pt x="80442" y="26389"/>
                  </a:lnTo>
                  <a:close/>
                  <a:moveTo>
                    <a:pt x="93946" y="17191"/>
                  </a:moveTo>
                  <a:lnTo>
                    <a:pt x="100242" y="23519"/>
                  </a:lnTo>
                  <a:cubicBezTo>
                    <a:pt x="100959" y="24204"/>
                    <a:pt x="101351" y="25150"/>
                    <a:pt x="101351" y="26129"/>
                  </a:cubicBezTo>
                  <a:lnTo>
                    <a:pt x="101351" y="33762"/>
                  </a:lnTo>
                  <a:lnTo>
                    <a:pt x="93946" y="33762"/>
                  </a:lnTo>
                  <a:lnTo>
                    <a:pt x="93946" y="17191"/>
                  </a:lnTo>
                  <a:close/>
                  <a:moveTo>
                    <a:pt x="135112" y="19637"/>
                  </a:moveTo>
                  <a:lnTo>
                    <a:pt x="135112" y="33762"/>
                  </a:lnTo>
                  <a:lnTo>
                    <a:pt x="120955" y="33762"/>
                  </a:lnTo>
                  <a:lnTo>
                    <a:pt x="120955" y="19637"/>
                  </a:lnTo>
                  <a:close/>
                  <a:moveTo>
                    <a:pt x="138179" y="39894"/>
                  </a:moveTo>
                  <a:cubicBezTo>
                    <a:pt x="140201" y="39894"/>
                    <a:pt x="141865" y="41558"/>
                    <a:pt x="141865" y="43580"/>
                  </a:cubicBezTo>
                  <a:lnTo>
                    <a:pt x="141865" y="63837"/>
                  </a:lnTo>
                  <a:cubicBezTo>
                    <a:pt x="141865" y="69611"/>
                    <a:pt x="137167" y="74308"/>
                    <a:pt x="131426" y="74308"/>
                  </a:cubicBezTo>
                  <a:lnTo>
                    <a:pt x="97306" y="74308"/>
                  </a:lnTo>
                  <a:lnTo>
                    <a:pt x="97306" y="67099"/>
                  </a:lnTo>
                  <a:cubicBezTo>
                    <a:pt x="97306" y="63641"/>
                    <a:pt x="94468" y="60803"/>
                    <a:pt x="91010" y="60803"/>
                  </a:cubicBezTo>
                  <a:lnTo>
                    <a:pt x="77245" y="60803"/>
                  </a:lnTo>
                  <a:cubicBezTo>
                    <a:pt x="73787" y="60803"/>
                    <a:pt x="70949" y="63641"/>
                    <a:pt x="70949" y="67099"/>
                  </a:cubicBezTo>
                  <a:lnTo>
                    <a:pt x="70949" y="74308"/>
                  </a:lnTo>
                  <a:lnTo>
                    <a:pt x="36829" y="74308"/>
                  </a:lnTo>
                  <a:cubicBezTo>
                    <a:pt x="31088" y="74308"/>
                    <a:pt x="26390" y="69611"/>
                    <a:pt x="26390" y="63837"/>
                  </a:cubicBezTo>
                  <a:lnTo>
                    <a:pt x="26390" y="43580"/>
                  </a:lnTo>
                  <a:cubicBezTo>
                    <a:pt x="26390" y="41558"/>
                    <a:pt x="28054" y="39894"/>
                    <a:pt x="30076" y="39894"/>
                  </a:cubicBezTo>
                  <a:close/>
                  <a:moveTo>
                    <a:pt x="91010" y="66903"/>
                  </a:moveTo>
                  <a:cubicBezTo>
                    <a:pt x="91108" y="66903"/>
                    <a:pt x="91206" y="67001"/>
                    <a:pt x="91206" y="67132"/>
                  </a:cubicBezTo>
                  <a:lnTo>
                    <a:pt x="91206" y="87813"/>
                  </a:lnTo>
                  <a:lnTo>
                    <a:pt x="77049" y="87813"/>
                  </a:lnTo>
                  <a:lnTo>
                    <a:pt x="77049" y="67132"/>
                  </a:lnTo>
                  <a:cubicBezTo>
                    <a:pt x="77049" y="67001"/>
                    <a:pt x="77147" y="66903"/>
                    <a:pt x="77245" y="66903"/>
                  </a:cubicBezTo>
                  <a:close/>
                  <a:moveTo>
                    <a:pt x="94370" y="93945"/>
                  </a:moveTo>
                  <a:cubicBezTo>
                    <a:pt x="94501" y="93945"/>
                    <a:pt x="94566" y="94010"/>
                    <a:pt x="94566" y="94141"/>
                  </a:cubicBezTo>
                  <a:lnTo>
                    <a:pt x="94566" y="101122"/>
                  </a:lnTo>
                  <a:cubicBezTo>
                    <a:pt x="94566" y="101219"/>
                    <a:pt x="94501" y="101317"/>
                    <a:pt x="94370" y="101317"/>
                  </a:cubicBezTo>
                  <a:lnTo>
                    <a:pt x="73885" y="101317"/>
                  </a:lnTo>
                  <a:cubicBezTo>
                    <a:pt x="73754" y="101317"/>
                    <a:pt x="73689" y="101219"/>
                    <a:pt x="73689" y="101122"/>
                  </a:cubicBezTo>
                  <a:lnTo>
                    <a:pt x="73689" y="94141"/>
                  </a:lnTo>
                  <a:cubicBezTo>
                    <a:pt x="73689" y="94010"/>
                    <a:pt x="73754" y="93945"/>
                    <a:pt x="73885" y="93945"/>
                  </a:cubicBezTo>
                  <a:close/>
                  <a:moveTo>
                    <a:pt x="91206" y="107450"/>
                  </a:moveTo>
                  <a:lnTo>
                    <a:pt x="91206" y="111364"/>
                  </a:lnTo>
                  <a:cubicBezTo>
                    <a:pt x="91206" y="113289"/>
                    <a:pt x="89640" y="114822"/>
                    <a:pt x="87748" y="114822"/>
                  </a:cubicBezTo>
                  <a:lnTo>
                    <a:pt x="80507" y="114822"/>
                  </a:lnTo>
                  <a:cubicBezTo>
                    <a:pt x="78615" y="114822"/>
                    <a:pt x="77049" y="113289"/>
                    <a:pt x="77049" y="111364"/>
                  </a:cubicBezTo>
                  <a:lnTo>
                    <a:pt x="77049" y="107450"/>
                  </a:lnTo>
                  <a:close/>
                  <a:moveTo>
                    <a:pt x="27043" y="134459"/>
                  </a:moveTo>
                  <a:lnTo>
                    <a:pt x="27043" y="141864"/>
                  </a:lnTo>
                  <a:lnTo>
                    <a:pt x="6133" y="141864"/>
                  </a:lnTo>
                  <a:lnTo>
                    <a:pt x="6133" y="137917"/>
                  </a:lnTo>
                  <a:cubicBezTo>
                    <a:pt x="6133" y="136025"/>
                    <a:pt x="7667" y="134459"/>
                    <a:pt x="9591" y="134459"/>
                  </a:cubicBezTo>
                  <a:close/>
                  <a:moveTo>
                    <a:pt x="158664" y="134459"/>
                  </a:moveTo>
                  <a:cubicBezTo>
                    <a:pt x="160589" y="134459"/>
                    <a:pt x="162122" y="136025"/>
                    <a:pt x="162122" y="137917"/>
                  </a:cubicBezTo>
                  <a:lnTo>
                    <a:pt x="162122" y="141864"/>
                  </a:lnTo>
                  <a:lnTo>
                    <a:pt x="141212" y="141864"/>
                  </a:lnTo>
                  <a:lnTo>
                    <a:pt x="141212" y="134459"/>
                  </a:lnTo>
                  <a:close/>
                  <a:moveTo>
                    <a:pt x="27043" y="147964"/>
                  </a:moveTo>
                  <a:lnTo>
                    <a:pt x="27043" y="182378"/>
                  </a:lnTo>
                  <a:lnTo>
                    <a:pt x="16115" y="182378"/>
                  </a:lnTo>
                  <a:cubicBezTo>
                    <a:pt x="10602" y="182378"/>
                    <a:pt x="6133" y="177909"/>
                    <a:pt x="6133" y="172396"/>
                  </a:cubicBezTo>
                  <a:lnTo>
                    <a:pt x="6133" y="147964"/>
                  </a:lnTo>
                  <a:close/>
                  <a:moveTo>
                    <a:pt x="162122" y="147964"/>
                  </a:moveTo>
                  <a:lnTo>
                    <a:pt x="162122" y="172396"/>
                  </a:lnTo>
                  <a:cubicBezTo>
                    <a:pt x="162122" y="177909"/>
                    <a:pt x="157653" y="182378"/>
                    <a:pt x="152140" y="182378"/>
                  </a:cubicBezTo>
                  <a:lnTo>
                    <a:pt x="141212" y="182378"/>
                  </a:lnTo>
                  <a:lnTo>
                    <a:pt x="141212" y="147964"/>
                  </a:lnTo>
                  <a:close/>
                  <a:moveTo>
                    <a:pt x="33338" y="0"/>
                  </a:moveTo>
                  <a:cubicBezTo>
                    <a:pt x="29881" y="0"/>
                    <a:pt x="27043" y="2838"/>
                    <a:pt x="27043" y="6328"/>
                  </a:cubicBezTo>
                  <a:lnTo>
                    <a:pt x="27043" y="34251"/>
                  </a:lnTo>
                  <a:cubicBezTo>
                    <a:pt x="23096" y="35556"/>
                    <a:pt x="20290" y="39242"/>
                    <a:pt x="20290" y="43580"/>
                  </a:cubicBezTo>
                  <a:lnTo>
                    <a:pt x="20290" y="63837"/>
                  </a:lnTo>
                  <a:cubicBezTo>
                    <a:pt x="20290" y="69317"/>
                    <a:pt x="22933" y="74178"/>
                    <a:pt x="27043" y="77211"/>
                  </a:cubicBezTo>
                  <a:cubicBezTo>
                    <a:pt x="27043" y="77244"/>
                    <a:pt x="27043" y="77309"/>
                    <a:pt x="27043" y="77374"/>
                  </a:cubicBezTo>
                  <a:lnTo>
                    <a:pt x="27043" y="91499"/>
                  </a:lnTo>
                  <a:cubicBezTo>
                    <a:pt x="27043" y="93195"/>
                    <a:pt x="28413" y="94565"/>
                    <a:pt x="30076" y="94565"/>
                  </a:cubicBezTo>
                  <a:cubicBezTo>
                    <a:pt x="31773" y="94565"/>
                    <a:pt x="33143" y="93195"/>
                    <a:pt x="33143" y="91499"/>
                  </a:cubicBezTo>
                  <a:lnTo>
                    <a:pt x="33143" y="80017"/>
                  </a:lnTo>
                  <a:cubicBezTo>
                    <a:pt x="34350" y="80277"/>
                    <a:pt x="35557" y="80408"/>
                    <a:pt x="36829" y="80408"/>
                  </a:cubicBezTo>
                  <a:lnTo>
                    <a:pt x="70949" y="80408"/>
                  </a:lnTo>
                  <a:lnTo>
                    <a:pt x="70949" y="88563"/>
                  </a:lnTo>
                  <a:cubicBezTo>
                    <a:pt x="68927" y="89607"/>
                    <a:pt x="67557" y="91727"/>
                    <a:pt x="67557" y="94141"/>
                  </a:cubicBezTo>
                  <a:lnTo>
                    <a:pt x="67557" y="101122"/>
                  </a:lnTo>
                  <a:cubicBezTo>
                    <a:pt x="67557" y="103535"/>
                    <a:pt x="68927" y="105656"/>
                    <a:pt x="70949" y="106700"/>
                  </a:cubicBezTo>
                  <a:lnTo>
                    <a:pt x="70949" y="111364"/>
                  </a:lnTo>
                  <a:cubicBezTo>
                    <a:pt x="70949" y="116649"/>
                    <a:pt x="75222" y="120954"/>
                    <a:pt x="80507" y="120954"/>
                  </a:cubicBezTo>
                  <a:lnTo>
                    <a:pt x="87748" y="120954"/>
                  </a:lnTo>
                  <a:cubicBezTo>
                    <a:pt x="93033" y="120954"/>
                    <a:pt x="97306" y="116649"/>
                    <a:pt x="97306" y="111364"/>
                  </a:cubicBezTo>
                  <a:lnTo>
                    <a:pt x="97306" y="106700"/>
                  </a:lnTo>
                  <a:cubicBezTo>
                    <a:pt x="99328" y="105656"/>
                    <a:pt x="100698" y="103535"/>
                    <a:pt x="100698" y="101122"/>
                  </a:cubicBezTo>
                  <a:lnTo>
                    <a:pt x="100698" y="94141"/>
                  </a:lnTo>
                  <a:cubicBezTo>
                    <a:pt x="100698" y="91727"/>
                    <a:pt x="99328" y="89607"/>
                    <a:pt x="97306" y="88563"/>
                  </a:cubicBezTo>
                  <a:lnTo>
                    <a:pt x="97306" y="80408"/>
                  </a:lnTo>
                  <a:lnTo>
                    <a:pt x="131426" y="80408"/>
                  </a:lnTo>
                  <a:cubicBezTo>
                    <a:pt x="132699" y="80408"/>
                    <a:pt x="133905" y="80277"/>
                    <a:pt x="135112" y="80017"/>
                  </a:cubicBezTo>
                  <a:lnTo>
                    <a:pt x="135112" y="182378"/>
                  </a:lnTo>
                  <a:lnTo>
                    <a:pt x="33143" y="182378"/>
                  </a:lnTo>
                  <a:lnTo>
                    <a:pt x="33143" y="103731"/>
                  </a:lnTo>
                  <a:cubicBezTo>
                    <a:pt x="33143" y="102068"/>
                    <a:pt x="31773" y="100698"/>
                    <a:pt x="30076" y="100698"/>
                  </a:cubicBezTo>
                  <a:cubicBezTo>
                    <a:pt x="28413" y="100698"/>
                    <a:pt x="27043" y="102068"/>
                    <a:pt x="27043" y="103731"/>
                  </a:cubicBezTo>
                  <a:lnTo>
                    <a:pt x="27043" y="128359"/>
                  </a:lnTo>
                  <a:lnTo>
                    <a:pt x="9591" y="128359"/>
                  </a:lnTo>
                  <a:cubicBezTo>
                    <a:pt x="4307" y="128359"/>
                    <a:pt x="1" y="132632"/>
                    <a:pt x="1" y="137917"/>
                  </a:cubicBezTo>
                  <a:lnTo>
                    <a:pt x="1" y="172396"/>
                  </a:lnTo>
                  <a:cubicBezTo>
                    <a:pt x="1" y="181269"/>
                    <a:pt x="7243" y="188510"/>
                    <a:pt x="16115" y="188510"/>
                  </a:cubicBezTo>
                  <a:lnTo>
                    <a:pt x="27043" y="188510"/>
                  </a:lnTo>
                  <a:lnTo>
                    <a:pt x="27043" y="192196"/>
                  </a:lnTo>
                  <a:cubicBezTo>
                    <a:pt x="27043" y="201330"/>
                    <a:pt x="34448" y="208767"/>
                    <a:pt x="43614" y="208767"/>
                  </a:cubicBezTo>
                  <a:lnTo>
                    <a:pt x="48833" y="208767"/>
                  </a:lnTo>
                  <a:cubicBezTo>
                    <a:pt x="50529" y="208767"/>
                    <a:pt x="51899" y="207397"/>
                    <a:pt x="51899" y="205701"/>
                  </a:cubicBezTo>
                  <a:cubicBezTo>
                    <a:pt x="51899" y="204005"/>
                    <a:pt x="50529" y="202635"/>
                    <a:pt x="48833" y="202635"/>
                  </a:cubicBezTo>
                  <a:lnTo>
                    <a:pt x="43614" y="202635"/>
                  </a:lnTo>
                  <a:cubicBezTo>
                    <a:pt x="37840" y="202635"/>
                    <a:pt x="33143" y="197970"/>
                    <a:pt x="33143" y="192196"/>
                  </a:cubicBezTo>
                  <a:lnTo>
                    <a:pt x="33143" y="188510"/>
                  </a:lnTo>
                  <a:lnTo>
                    <a:pt x="135112" y="188510"/>
                  </a:lnTo>
                  <a:lnTo>
                    <a:pt x="135112" y="192196"/>
                  </a:lnTo>
                  <a:cubicBezTo>
                    <a:pt x="135112" y="197970"/>
                    <a:pt x="130415" y="202635"/>
                    <a:pt x="124674" y="202635"/>
                  </a:cubicBezTo>
                  <a:lnTo>
                    <a:pt x="61065" y="202635"/>
                  </a:lnTo>
                  <a:cubicBezTo>
                    <a:pt x="59402" y="202635"/>
                    <a:pt x="58032" y="204005"/>
                    <a:pt x="58032" y="205701"/>
                  </a:cubicBezTo>
                  <a:cubicBezTo>
                    <a:pt x="58032" y="207397"/>
                    <a:pt x="59402" y="208767"/>
                    <a:pt x="61065" y="208767"/>
                  </a:cubicBezTo>
                  <a:lnTo>
                    <a:pt x="124674" y="208767"/>
                  </a:lnTo>
                  <a:cubicBezTo>
                    <a:pt x="133808" y="208767"/>
                    <a:pt x="141212" y="201330"/>
                    <a:pt x="141212" y="192196"/>
                  </a:cubicBezTo>
                  <a:lnTo>
                    <a:pt x="141212" y="188510"/>
                  </a:lnTo>
                  <a:lnTo>
                    <a:pt x="152140" y="188510"/>
                  </a:lnTo>
                  <a:cubicBezTo>
                    <a:pt x="161013" y="188510"/>
                    <a:pt x="168254" y="181269"/>
                    <a:pt x="168254" y="172396"/>
                  </a:cubicBezTo>
                  <a:lnTo>
                    <a:pt x="168254" y="137917"/>
                  </a:lnTo>
                  <a:cubicBezTo>
                    <a:pt x="168254" y="132632"/>
                    <a:pt x="163948" y="128359"/>
                    <a:pt x="158664" y="128359"/>
                  </a:cubicBezTo>
                  <a:lnTo>
                    <a:pt x="141212" y="128359"/>
                  </a:lnTo>
                  <a:lnTo>
                    <a:pt x="141212" y="77374"/>
                  </a:lnTo>
                  <a:cubicBezTo>
                    <a:pt x="141212" y="77309"/>
                    <a:pt x="141212" y="77244"/>
                    <a:pt x="141212" y="77211"/>
                  </a:cubicBezTo>
                  <a:cubicBezTo>
                    <a:pt x="145322" y="74178"/>
                    <a:pt x="147965" y="69317"/>
                    <a:pt x="147965" y="63870"/>
                  </a:cubicBezTo>
                  <a:lnTo>
                    <a:pt x="147965" y="43580"/>
                  </a:lnTo>
                  <a:cubicBezTo>
                    <a:pt x="147965" y="39242"/>
                    <a:pt x="145159" y="35556"/>
                    <a:pt x="141212" y="34251"/>
                  </a:cubicBezTo>
                  <a:lnTo>
                    <a:pt x="141212" y="6328"/>
                  </a:lnTo>
                  <a:cubicBezTo>
                    <a:pt x="141212" y="2838"/>
                    <a:pt x="138407" y="0"/>
                    <a:pt x="134917" y="0"/>
                  </a:cubicBezTo>
                  <a:lnTo>
                    <a:pt x="121151" y="0"/>
                  </a:lnTo>
                  <a:cubicBezTo>
                    <a:pt x="117693" y="0"/>
                    <a:pt x="114855" y="2838"/>
                    <a:pt x="114855" y="6328"/>
                  </a:cubicBezTo>
                  <a:lnTo>
                    <a:pt x="114855" y="33762"/>
                  </a:lnTo>
                  <a:lnTo>
                    <a:pt x="107451" y="33762"/>
                  </a:lnTo>
                  <a:lnTo>
                    <a:pt x="107451" y="26129"/>
                  </a:lnTo>
                  <a:cubicBezTo>
                    <a:pt x="107451" y="23486"/>
                    <a:pt x="106440" y="21040"/>
                    <a:pt x="104580" y="19180"/>
                  </a:cubicBezTo>
                  <a:lnTo>
                    <a:pt x="93033" y="7666"/>
                  </a:lnTo>
                  <a:cubicBezTo>
                    <a:pt x="92478" y="7111"/>
                    <a:pt x="91728" y="6752"/>
                    <a:pt x="90880" y="6752"/>
                  </a:cubicBezTo>
                  <a:lnTo>
                    <a:pt x="77375" y="6752"/>
                  </a:lnTo>
                  <a:cubicBezTo>
                    <a:pt x="76527" y="6752"/>
                    <a:pt x="75777" y="7111"/>
                    <a:pt x="75222" y="7666"/>
                  </a:cubicBezTo>
                  <a:lnTo>
                    <a:pt x="63675" y="19180"/>
                  </a:lnTo>
                  <a:cubicBezTo>
                    <a:pt x="61816" y="21040"/>
                    <a:pt x="60804" y="23486"/>
                    <a:pt x="60804" y="26129"/>
                  </a:cubicBezTo>
                  <a:lnTo>
                    <a:pt x="60804" y="33762"/>
                  </a:lnTo>
                  <a:lnTo>
                    <a:pt x="53400" y="33762"/>
                  </a:lnTo>
                  <a:lnTo>
                    <a:pt x="53400" y="6328"/>
                  </a:lnTo>
                  <a:cubicBezTo>
                    <a:pt x="53400" y="2838"/>
                    <a:pt x="50562" y="0"/>
                    <a:pt x="47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10"/>
                                        </p:tgtEl>
                                        <p:attrNameLst>
                                          <p:attrName>style.visibility</p:attrName>
                                        </p:attrNameLst>
                                      </p:cBhvr>
                                      <p:to>
                                        <p:strVal val="visible"/>
                                      </p:to>
                                    </p:set>
                                    <p:animEffect transition="in" filter="fade">
                                      <p:cBhvr>
                                        <p:cTn id="7" dur="1000"/>
                                        <p:tgtEl>
                                          <p:spTgt spid="710"/>
                                        </p:tgtEl>
                                      </p:cBhvr>
                                    </p:animEffect>
                                  </p:childTnLst>
                                </p:cTn>
                              </p:par>
                              <p:par>
                                <p:cTn id="8" presetID="10" presetClass="entr" presetSubtype="0" fill="hold" nodeType="withEffect">
                                  <p:stCondLst>
                                    <p:cond delay="0"/>
                                  </p:stCondLst>
                                  <p:childTnLst>
                                    <p:set>
                                      <p:cBhvr>
                                        <p:cTn id="9" dur="1" fill="hold">
                                          <p:stCondLst>
                                            <p:cond delay="0"/>
                                          </p:stCondLst>
                                        </p:cTn>
                                        <p:tgtEl>
                                          <p:spTgt spid="713"/>
                                        </p:tgtEl>
                                        <p:attrNameLst>
                                          <p:attrName>style.visibility</p:attrName>
                                        </p:attrNameLst>
                                      </p:cBhvr>
                                      <p:to>
                                        <p:strVal val="visible"/>
                                      </p:to>
                                    </p:set>
                                    <p:animEffect transition="in" filter="fade">
                                      <p:cBhvr>
                                        <p:cTn id="10" dur="1000"/>
                                        <p:tgtEl>
                                          <p:spTgt spid="713"/>
                                        </p:tgtEl>
                                      </p:cBhvr>
                                    </p:animEffect>
                                  </p:childTnLst>
                                </p:cTn>
                              </p:par>
                              <p:par>
                                <p:cTn id="11" presetID="10" presetClass="entr" presetSubtype="0" fill="hold" nodeType="withEffect">
                                  <p:stCondLst>
                                    <p:cond delay="0"/>
                                  </p:stCondLst>
                                  <p:childTnLst>
                                    <p:set>
                                      <p:cBhvr>
                                        <p:cTn id="12" dur="1" fill="hold">
                                          <p:stCondLst>
                                            <p:cond delay="0"/>
                                          </p:stCondLst>
                                        </p:cTn>
                                        <p:tgtEl>
                                          <p:spTgt spid="717"/>
                                        </p:tgtEl>
                                        <p:attrNameLst>
                                          <p:attrName>style.visibility</p:attrName>
                                        </p:attrNameLst>
                                      </p:cBhvr>
                                      <p:to>
                                        <p:strVal val="visible"/>
                                      </p:to>
                                    </p:set>
                                    <p:animEffect transition="in" filter="fade">
                                      <p:cBhvr>
                                        <p:cTn id="13" dur="1000"/>
                                        <p:tgtEl>
                                          <p:spTgt spid="717"/>
                                        </p:tgtEl>
                                      </p:cBhvr>
                                    </p:animEffect>
                                  </p:childTnLst>
                                </p:cTn>
                              </p:par>
                              <p:par>
                                <p:cTn id="14" presetID="10" presetClass="entr" presetSubtype="0" fill="hold" nodeType="withEffect">
                                  <p:stCondLst>
                                    <p:cond delay="0"/>
                                  </p:stCondLst>
                                  <p:childTnLst>
                                    <p:set>
                                      <p:cBhvr>
                                        <p:cTn id="15" dur="1" fill="hold">
                                          <p:stCondLst>
                                            <p:cond delay="0"/>
                                          </p:stCondLst>
                                        </p:cTn>
                                        <p:tgtEl>
                                          <p:spTgt spid="699"/>
                                        </p:tgtEl>
                                        <p:attrNameLst>
                                          <p:attrName>style.visibility</p:attrName>
                                        </p:attrNameLst>
                                      </p:cBhvr>
                                      <p:to>
                                        <p:strVal val="visible"/>
                                      </p:to>
                                    </p:set>
                                    <p:animEffect transition="in" filter="fade">
                                      <p:cBhvr>
                                        <p:cTn id="16" dur="1000"/>
                                        <p:tgtEl>
                                          <p:spTgt spid="699"/>
                                        </p:tgtEl>
                                      </p:cBhvr>
                                    </p:animEffect>
                                  </p:childTnLst>
                                </p:cTn>
                              </p:par>
                              <p:par>
                                <p:cTn id="17" presetID="2" presetClass="entr" presetSubtype="4" fill="hold" nodeType="withEffect">
                                  <p:stCondLst>
                                    <p:cond delay="0"/>
                                  </p:stCondLst>
                                  <p:childTnLst>
                                    <p:set>
                                      <p:cBhvr>
                                        <p:cTn id="18" dur="1" fill="hold">
                                          <p:stCondLst>
                                            <p:cond delay="0"/>
                                          </p:stCondLst>
                                        </p:cTn>
                                        <p:tgtEl>
                                          <p:spTgt spid="689"/>
                                        </p:tgtEl>
                                        <p:attrNameLst>
                                          <p:attrName>style.visibility</p:attrName>
                                        </p:attrNameLst>
                                      </p:cBhvr>
                                      <p:to>
                                        <p:strVal val="visible"/>
                                      </p:to>
                                    </p:set>
                                    <p:anim calcmode="lin" valueType="num">
                                      <p:cBhvr additive="base">
                                        <p:cTn id="19" dur="1000"/>
                                        <p:tgtEl>
                                          <p:spTgt spid="689"/>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690"/>
                                        </p:tgtEl>
                                        <p:attrNameLst>
                                          <p:attrName>style.visibility</p:attrName>
                                        </p:attrNameLst>
                                      </p:cBhvr>
                                      <p:to>
                                        <p:strVal val="visible"/>
                                      </p:to>
                                    </p:set>
                                    <p:anim calcmode="lin" valueType="num">
                                      <p:cBhvr additive="base">
                                        <p:cTn id="22" dur="1000"/>
                                        <p:tgtEl>
                                          <p:spTgt spid="690"/>
                                        </p:tgtEl>
                                        <p:attrNameLst>
                                          <p:attrName>ppt_y</p:attrName>
                                        </p:attrNameLst>
                                      </p:cBhvr>
                                      <p:tavLst>
                                        <p:tav tm="0">
                                          <p:val>
                                            <p:strVal val="#ppt_y+1"/>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94"/>
                                        </p:tgtEl>
                                        <p:attrNameLst>
                                          <p:attrName>style.visibility</p:attrName>
                                        </p:attrNameLst>
                                      </p:cBhvr>
                                      <p:to>
                                        <p:strVal val="visible"/>
                                      </p:to>
                                    </p:set>
                                    <p:anim calcmode="lin" valueType="num">
                                      <p:cBhvr additive="base">
                                        <p:cTn id="25" dur="1000"/>
                                        <p:tgtEl>
                                          <p:spTgt spid="694"/>
                                        </p:tgtEl>
                                        <p:attrNameLst>
                                          <p:attrName>ppt_y</p:attrName>
                                        </p:attrNameLst>
                                      </p:cBhvr>
                                      <p:tavLst>
                                        <p:tav tm="0">
                                          <p:val>
                                            <p:strVal val="#ppt_y+1"/>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695"/>
                                        </p:tgtEl>
                                        <p:attrNameLst>
                                          <p:attrName>style.visibility</p:attrName>
                                        </p:attrNameLst>
                                      </p:cBhvr>
                                      <p:to>
                                        <p:strVal val="visible"/>
                                      </p:to>
                                    </p:set>
                                    <p:anim calcmode="lin" valueType="num">
                                      <p:cBhvr additive="base">
                                        <p:cTn id="28" dur="1000"/>
                                        <p:tgtEl>
                                          <p:spTgt spid="695"/>
                                        </p:tgtEl>
                                        <p:attrNameLst>
                                          <p:attrName>ppt_y</p:attrName>
                                        </p:attrNameLst>
                                      </p:cBhvr>
                                      <p:tavLst>
                                        <p:tav tm="0">
                                          <p:val>
                                            <p:strVal val="#ppt_y+1"/>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96"/>
                                        </p:tgtEl>
                                        <p:attrNameLst>
                                          <p:attrName>style.visibility</p:attrName>
                                        </p:attrNameLst>
                                      </p:cBhvr>
                                      <p:to>
                                        <p:strVal val="visible"/>
                                      </p:to>
                                    </p:set>
                                    <p:anim calcmode="lin" valueType="num">
                                      <p:cBhvr additive="base">
                                        <p:cTn id="31" dur="1000"/>
                                        <p:tgtEl>
                                          <p:spTgt spid="696"/>
                                        </p:tgtEl>
                                        <p:attrNameLst>
                                          <p:attrName>ppt_y</p:attrName>
                                        </p:attrNameLst>
                                      </p:cBhvr>
                                      <p:tavLst>
                                        <p:tav tm="0">
                                          <p:val>
                                            <p:strVal val="#ppt_y+1"/>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697"/>
                                        </p:tgtEl>
                                        <p:attrNameLst>
                                          <p:attrName>style.visibility</p:attrName>
                                        </p:attrNameLst>
                                      </p:cBhvr>
                                      <p:to>
                                        <p:strVal val="visible"/>
                                      </p:to>
                                    </p:set>
                                    <p:anim calcmode="lin" valueType="num">
                                      <p:cBhvr additive="base">
                                        <p:cTn id="34" dur="1000"/>
                                        <p:tgtEl>
                                          <p:spTgt spid="697"/>
                                        </p:tgtEl>
                                        <p:attrNameLst>
                                          <p:attrName>ppt_y</p:attrName>
                                        </p:attrNameLst>
                                      </p:cBhvr>
                                      <p:tavLst>
                                        <p:tav tm="0">
                                          <p:val>
                                            <p:strVal val="#ppt_y+1"/>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98"/>
                                        </p:tgtEl>
                                        <p:attrNameLst>
                                          <p:attrName>style.visibility</p:attrName>
                                        </p:attrNameLst>
                                      </p:cBhvr>
                                      <p:to>
                                        <p:strVal val="visible"/>
                                      </p:to>
                                    </p:set>
                                    <p:anim calcmode="lin" valueType="num">
                                      <p:cBhvr additive="base">
                                        <p:cTn id="37" dur="1000"/>
                                        <p:tgtEl>
                                          <p:spTgt spid="698"/>
                                        </p:tgtEl>
                                        <p:attrNameLst>
                                          <p:attrName>ppt_y</p:attrName>
                                        </p:attrNameLst>
                                      </p:cBhvr>
                                      <p:tavLst>
                                        <p:tav tm="0">
                                          <p:val>
                                            <p:strVal val="#ppt_y+1"/>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693"/>
                                        </p:tgtEl>
                                        <p:attrNameLst>
                                          <p:attrName>style.visibility</p:attrName>
                                        </p:attrNameLst>
                                      </p:cBhvr>
                                      <p:to>
                                        <p:strVal val="visible"/>
                                      </p:to>
                                    </p:set>
                                    <p:anim calcmode="lin" valueType="num">
                                      <p:cBhvr additive="base">
                                        <p:cTn id="40" dur="1000"/>
                                        <p:tgtEl>
                                          <p:spTgt spid="693"/>
                                        </p:tgtEl>
                                        <p:attrNameLst>
                                          <p:attrName>ppt_y</p:attrName>
                                        </p:attrNameLst>
                                      </p:cBhvr>
                                      <p:tavLst>
                                        <p:tav tm="0">
                                          <p:val>
                                            <p:strVal val="#ppt_y+1"/>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92"/>
                                        </p:tgtEl>
                                        <p:attrNameLst>
                                          <p:attrName>style.visibility</p:attrName>
                                        </p:attrNameLst>
                                      </p:cBhvr>
                                      <p:to>
                                        <p:strVal val="visible"/>
                                      </p:to>
                                    </p:set>
                                    <p:anim calcmode="lin" valueType="num">
                                      <p:cBhvr additive="base">
                                        <p:cTn id="43" dur="1000"/>
                                        <p:tgtEl>
                                          <p:spTgt spid="6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23"/>
        <p:cNvGrpSpPr/>
        <p:nvPr/>
      </p:nvGrpSpPr>
      <p:grpSpPr>
        <a:xfrm>
          <a:off x="0" y="0"/>
          <a:ext cx="0" cy="0"/>
          <a:chOff x="0" y="0"/>
          <a:chExt cx="0" cy="0"/>
        </a:xfrm>
      </p:grpSpPr>
      <p:sp>
        <p:nvSpPr>
          <p:cNvPr id="724" name="Google Shape;724;p76"/>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THE CURRICULUM</a:t>
            </a:r>
            <a:endParaRPr/>
          </a:p>
        </p:txBody>
      </p:sp>
      <p:sp>
        <p:nvSpPr>
          <p:cNvPr id="731" name="Google Shape;731;p76"/>
          <p:cNvSpPr txBox="1">
            <a:spLocks noGrp="1"/>
          </p:cNvSpPr>
          <p:nvPr>
            <p:ph type="title" idx="4294967295"/>
          </p:nvPr>
        </p:nvSpPr>
        <p:spPr>
          <a:xfrm>
            <a:off x="2811622" y="1065213"/>
            <a:ext cx="1560513" cy="8413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solidFill>
                  <a:schemeClr val="accent1"/>
                </a:solidFill>
              </a:rPr>
              <a:t>Neptune</a:t>
            </a:r>
            <a:endParaRPr sz="1400" dirty="0">
              <a:solidFill>
                <a:schemeClr val="accent1"/>
              </a:solidFill>
            </a:endParaRPr>
          </a:p>
        </p:txBody>
      </p:sp>
      <p:sp>
        <p:nvSpPr>
          <p:cNvPr id="732" name="Google Shape;732;p76"/>
          <p:cNvSpPr txBox="1">
            <a:spLocks noGrp="1"/>
          </p:cNvSpPr>
          <p:nvPr>
            <p:ph type="subTitle" idx="4294967295"/>
          </p:nvPr>
        </p:nvSpPr>
        <p:spPr>
          <a:xfrm>
            <a:off x="2811622" y="1422400"/>
            <a:ext cx="2000250" cy="484188"/>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Roboto"/>
                <a:ea typeface="Roboto"/>
                <a:cs typeface="Roboto"/>
                <a:sym typeface="Roboto"/>
              </a:rPr>
              <a:t>Neptune is the farthest planet from the Sun</a:t>
            </a:r>
            <a:endParaRPr sz="1100" dirty="0">
              <a:latin typeface="Roboto"/>
              <a:ea typeface="Roboto"/>
              <a:cs typeface="Roboto"/>
              <a:sym typeface="Roboto"/>
            </a:endParaRPr>
          </a:p>
        </p:txBody>
      </p:sp>
      <p:sp>
        <p:nvSpPr>
          <p:cNvPr id="733" name="Google Shape;733;p76"/>
          <p:cNvSpPr txBox="1">
            <a:spLocks noGrp="1"/>
          </p:cNvSpPr>
          <p:nvPr>
            <p:ph type="title" idx="4294967295"/>
          </p:nvPr>
        </p:nvSpPr>
        <p:spPr>
          <a:xfrm>
            <a:off x="4082101" y="3151188"/>
            <a:ext cx="1560512" cy="841375"/>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rPr>
              <a:t>Mercury</a:t>
            </a:r>
            <a:endParaRPr sz="1400" dirty="0">
              <a:solidFill>
                <a:schemeClr val="accent1"/>
              </a:solidFill>
            </a:endParaRPr>
          </a:p>
        </p:txBody>
      </p:sp>
      <p:sp>
        <p:nvSpPr>
          <p:cNvPr id="734" name="Google Shape;734;p76"/>
          <p:cNvSpPr txBox="1">
            <a:spLocks noGrp="1"/>
          </p:cNvSpPr>
          <p:nvPr>
            <p:ph type="subTitle" idx="4294967295"/>
          </p:nvPr>
        </p:nvSpPr>
        <p:spPr>
          <a:xfrm>
            <a:off x="3640776" y="3508375"/>
            <a:ext cx="2001837" cy="484188"/>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sz="1100" dirty="0">
                <a:solidFill>
                  <a:schemeClr val="lt1"/>
                </a:solidFill>
                <a:latin typeface="Roboto"/>
                <a:ea typeface="Roboto"/>
                <a:cs typeface="Roboto"/>
                <a:sym typeface="Roboto"/>
              </a:rPr>
              <a:t>Mercury is the smallest planet </a:t>
            </a:r>
            <a:r>
              <a:rPr lang="en" sz="1100" dirty="0">
                <a:latin typeface="Roboto"/>
                <a:ea typeface="Roboto"/>
                <a:cs typeface="Roboto"/>
                <a:sym typeface="Roboto"/>
              </a:rPr>
              <a:t>in the Solar</a:t>
            </a:r>
            <a:r>
              <a:rPr lang="en" sz="1100" dirty="0">
                <a:solidFill>
                  <a:schemeClr val="lt1"/>
                </a:solidFill>
                <a:latin typeface="Roboto"/>
                <a:ea typeface="Roboto"/>
                <a:cs typeface="Roboto"/>
                <a:sym typeface="Roboto"/>
              </a:rPr>
              <a:t> System</a:t>
            </a:r>
            <a:endParaRPr sz="1100" dirty="0"/>
          </a:p>
        </p:txBody>
      </p:sp>
      <p:pic>
        <p:nvPicPr>
          <p:cNvPr id="726" name="Google Shape;726;p76"/>
          <p:cNvPicPr preferRelativeResize="0"/>
          <p:nvPr/>
        </p:nvPicPr>
        <p:blipFill>
          <a:blip r:embed="rId3"/>
          <a:stretch>
            <a:fillRect/>
          </a:stretch>
        </p:blipFill>
        <p:spPr>
          <a:xfrm>
            <a:off x="655587" y="710314"/>
            <a:ext cx="2001348" cy="3722872"/>
          </a:xfrm>
          <a:prstGeom prst="rect">
            <a:avLst/>
          </a:prstGeom>
          <a:noFill/>
          <a:ln>
            <a:noFill/>
          </a:ln>
        </p:spPr>
      </p:pic>
      <p:pic>
        <p:nvPicPr>
          <p:cNvPr id="729" name="Google Shape;729;p76"/>
          <p:cNvPicPr preferRelativeResize="0"/>
          <p:nvPr/>
        </p:nvPicPr>
        <p:blipFill>
          <a:blip r:embed="rId4"/>
          <a:stretch>
            <a:fillRect/>
          </a:stretch>
        </p:blipFill>
        <p:spPr>
          <a:xfrm>
            <a:off x="5829175" y="710368"/>
            <a:ext cx="2001302" cy="3722786"/>
          </a:xfrm>
          <a:prstGeom prst="rect">
            <a:avLst/>
          </a:prstGeom>
          <a:noFill/>
          <a:ln>
            <a:noFill/>
          </a:ln>
        </p:spPr>
      </p:pic>
      <p:cxnSp>
        <p:nvCxnSpPr>
          <p:cNvPr id="735" name="Google Shape;735;p76"/>
          <p:cNvCxnSpPr>
            <a:cxnSpLocks/>
          </p:cNvCxnSpPr>
          <p:nvPr/>
        </p:nvCxnSpPr>
        <p:spPr>
          <a:xfrm>
            <a:off x="8544550" y="1860125"/>
            <a:ext cx="0" cy="2495875"/>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35"/>
                                        </p:tgtEl>
                                        <p:attrNameLst>
                                          <p:attrName>style.visibility</p:attrName>
                                        </p:attrNameLst>
                                      </p:cBhvr>
                                      <p:to>
                                        <p:strVal val="visible"/>
                                      </p:to>
                                    </p:set>
                                    <p:anim calcmode="lin" valueType="num">
                                      <p:cBhvr additive="base">
                                        <p:cTn id="7" dur="1000"/>
                                        <p:tgtEl>
                                          <p:spTgt spid="735"/>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732"/>
                                        </p:tgtEl>
                                        <p:attrNameLst>
                                          <p:attrName>style.visibility</p:attrName>
                                        </p:attrNameLst>
                                      </p:cBhvr>
                                      <p:to>
                                        <p:strVal val="visible"/>
                                      </p:to>
                                    </p:set>
                                    <p:animEffect transition="in" filter="fade">
                                      <p:cBhvr>
                                        <p:cTn id="10" dur="1000"/>
                                        <p:tgtEl>
                                          <p:spTgt spid="732"/>
                                        </p:tgtEl>
                                      </p:cBhvr>
                                    </p:animEffect>
                                  </p:childTnLst>
                                </p:cTn>
                              </p:par>
                              <p:par>
                                <p:cTn id="11" presetID="10" presetClass="entr" presetSubtype="0" fill="hold" nodeType="withEffect">
                                  <p:stCondLst>
                                    <p:cond delay="0"/>
                                  </p:stCondLst>
                                  <p:childTnLst>
                                    <p:set>
                                      <p:cBhvr>
                                        <p:cTn id="12" dur="1" fill="hold">
                                          <p:stCondLst>
                                            <p:cond delay="0"/>
                                          </p:stCondLst>
                                        </p:cTn>
                                        <p:tgtEl>
                                          <p:spTgt spid="733"/>
                                        </p:tgtEl>
                                        <p:attrNameLst>
                                          <p:attrName>style.visibility</p:attrName>
                                        </p:attrNameLst>
                                      </p:cBhvr>
                                      <p:to>
                                        <p:strVal val="visible"/>
                                      </p:to>
                                    </p:set>
                                    <p:animEffect transition="in" filter="fade">
                                      <p:cBhvr>
                                        <p:cTn id="13" dur="1000"/>
                                        <p:tgtEl>
                                          <p:spTgt spid="733"/>
                                        </p:tgtEl>
                                      </p:cBhvr>
                                    </p:animEffect>
                                  </p:childTnLst>
                                </p:cTn>
                              </p:par>
                              <p:par>
                                <p:cTn id="14" presetID="10" presetClass="entr" presetSubtype="0" fill="hold" nodeType="withEffect">
                                  <p:stCondLst>
                                    <p:cond delay="0"/>
                                  </p:stCondLst>
                                  <p:childTnLst>
                                    <p:set>
                                      <p:cBhvr>
                                        <p:cTn id="15" dur="1" fill="hold">
                                          <p:stCondLst>
                                            <p:cond delay="0"/>
                                          </p:stCondLst>
                                        </p:cTn>
                                        <p:tgtEl>
                                          <p:spTgt spid="734"/>
                                        </p:tgtEl>
                                        <p:attrNameLst>
                                          <p:attrName>style.visibility</p:attrName>
                                        </p:attrNameLst>
                                      </p:cBhvr>
                                      <p:to>
                                        <p:strVal val="visible"/>
                                      </p:to>
                                    </p:set>
                                    <p:animEffect transition="in" filter="fade">
                                      <p:cBhvr>
                                        <p:cTn id="16" dur="1000"/>
                                        <p:tgtEl>
                                          <p:spTgt spid="734"/>
                                        </p:tgtEl>
                                      </p:cBhvr>
                                    </p:animEffect>
                                  </p:childTnLst>
                                </p:cTn>
                              </p:par>
                              <p:par>
                                <p:cTn id="17" presetID="10" presetClass="entr" presetSubtype="0" fill="hold" nodeType="withEffect">
                                  <p:stCondLst>
                                    <p:cond delay="0"/>
                                  </p:stCondLst>
                                  <p:childTnLst>
                                    <p:set>
                                      <p:cBhvr>
                                        <p:cTn id="18" dur="1" fill="hold">
                                          <p:stCondLst>
                                            <p:cond delay="0"/>
                                          </p:stCondLst>
                                        </p:cTn>
                                        <p:tgtEl>
                                          <p:spTgt spid="731"/>
                                        </p:tgtEl>
                                        <p:attrNameLst>
                                          <p:attrName>style.visibility</p:attrName>
                                        </p:attrNameLst>
                                      </p:cBhvr>
                                      <p:to>
                                        <p:strVal val="visible"/>
                                      </p:to>
                                    </p:set>
                                    <p:animEffect transition="in" filter="fade">
                                      <p:cBhvr>
                                        <p:cTn id="19" dur="1000"/>
                                        <p:tgtEl>
                                          <p:spTgt spid="731"/>
                                        </p:tgtEl>
                                      </p:cBhvr>
                                    </p:animEffect>
                                  </p:childTnLst>
                                </p:cTn>
                              </p:par>
                              <p:par>
                                <p:cTn id="20" presetID="2" presetClass="entr" presetSubtype="4" fill="hold" nodeType="withEffect">
                                  <p:stCondLst>
                                    <p:cond delay="0"/>
                                  </p:stCondLst>
                                  <p:childTnLst>
                                    <p:set>
                                      <p:cBhvr>
                                        <p:cTn id="21" dur="1" fill="hold">
                                          <p:stCondLst>
                                            <p:cond delay="0"/>
                                          </p:stCondLst>
                                        </p:cTn>
                                        <p:tgtEl>
                                          <p:spTgt spid="726"/>
                                        </p:tgtEl>
                                        <p:attrNameLst>
                                          <p:attrName>style.visibility</p:attrName>
                                        </p:attrNameLst>
                                      </p:cBhvr>
                                      <p:to>
                                        <p:strVal val="visible"/>
                                      </p:to>
                                    </p:set>
                                    <p:anim calcmode="lin" valueType="num">
                                      <p:cBhvr additive="base">
                                        <p:cTn id="22" dur="1000" fill="hold"/>
                                        <p:tgtEl>
                                          <p:spTgt spid="726"/>
                                        </p:tgtEl>
                                        <p:attrNameLst>
                                          <p:attrName>ppt_x</p:attrName>
                                        </p:attrNameLst>
                                      </p:cBhvr>
                                      <p:tavLst>
                                        <p:tav tm="0">
                                          <p:val>
                                            <p:strVal val="#ppt_x"/>
                                          </p:val>
                                        </p:tav>
                                        <p:tav tm="100000">
                                          <p:val>
                                            <p:strVal val="#ppt_x"/>
                                          </p:val>
                                        </p:tav>
                                      </p:tavLst>
                                    </p:anim>
                                    <p:anim calcmode="lin" valueType="num">
                                      <p:cBhvr additive="base">
                                        <p:cTn id="23" dur="1000" fill="hold"/>
                                        <p:tgtEl>
                                          <p:spTgt spid="726"/>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729"/>
                                        </p:tgtEl>
                                        <p:attrNameLst>
                                          <p:attrName>style.visibility</p:attrName>
                                        </p:attrNameLst>
                                      </p:cBhvr>
                                      <p:to>
                                        <p:strVal val="visible"/>
                                      </p:to>
                                    </p:set>
                                    <p:anim calcmode="lin" valueType="num">
                                      <p:cBhvr additive="base">
                                        <p:cTn id="26" dur="1000" fill="hold"/>
                                        <p:tgtEl>
                                          <p:spTgt spid="729"/>
                                        </p:tgtEl>
                                        <p:attrNameLst>
                                          <p:attrName>ppt_x</p:attrName>
                                        </p:attrNameLst>
                                      </p:cBhvr>
                                      <p:tavLst>
                                        <p:tav tm="0">
                                          <p:val>
                                            <p:strVal val="#ppt_x"/>
                                          </p:val>
                                        </p:tav>
                                        <p:tav tm="100000">
                                          <p:val>
                                            <p:strVal val="#ppt_x"/>
                                          </p:val>
                                        </p:tav>
                                      </p:tavLst>
                                    </p:anim>
                                    <p:anim calcmode="lin" valueType="num">
                                      <p:cBhvr additive="base">
                                        <p:cTn id="27" dur="1000" fill="hold"/>
                                        <p:tgtEl>
                                          <p:spTgt spid="7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39"/>
        <p:cNvGrpSpPr/>
        <p:nvPr/>
      </p:nvGrpSpPr>
      <p:grpSpPr>
        <a:xfrm>
          <a:off x="0" y="0"/>
          <a:ext cx="0" cy="0"/>
          <a:chOff x="0" y="0"/>
          <a:chExt cx="0" cy="0"/>
        </a:xfrm>
      </p:grpSpPr>
      <p:sp>
        <p:nvSpPr>
          <p:cNvPr id="740" name="Google Shape;740;p77"/>
          <p:cNvSpPr/>
          <p:nvPr/>
        </p:nvSpPr>
        <p:spPr>
          <a:xfrm>
            <a:off x="711725" y="572250"/>
            <a:ext cx="2078100" cy="1999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77"/>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THE CURRICULUM</a:t>
            </a:r>
            <a:endParaRPr/>
          </a:p>
        </p:txBody>
      </p:sp>
      <p:sp>
        <p:nvSpPr>
          <p:cNvPr id="743" name="Google Shape;743;p77"/>
          <p:cNvSpPr txBox="1">
            <a:spLocks noGrp="1"/>
          </p:cNvSpPr>
          <p:nvPr>
            <p:ph type="title" idx="4294967295"/>
          </p:nvPr>
        </p:nvSpPr>
        <p:spPr>
          <a:xfrm>
            <a:off x="3011487" y="1213224"/>
            <a:ext cx="1560513" cy="3587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solidFill>
                  <a:schemeClr val="accent1"/>
                </a:solidFill>
              </a:rPr>
              <a:t>Neptune</a:t>
            </a:r>
            <a:endParaRPr sz="1400" dirty="0">
              <a:solidFill>
                <a:schemeClr val="accent1"/>
              </a:solidFill>
            </a:endParaRPr>
          </a:p>
        </p:txBody>
      </p:sp>
      <p:sp>
        <p:nvSpPr>
          <p:cNvPr id="744" name="Google Shape;744;p77"/>
          <p:cNvSpPr txBox="1">
            <a:spLocks noGrp="1"/>
          </p:cNvSpPr>
          <p:nvPr>
            <p:ph type="subTitle" idx="4294967295"/>
          </p:nvPr>
        </p:nvSpPr>
        <p:spPr>
          <a:xfrm>
            <a:off x="3011487" y="1571999"/>
            <a:ext cx="3403600" cy="355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Roboto"/>
                <a:ea typeface="Roboto"/>
                <a:cs typeface="Roboto"/>
                <a:sym typeface="Roboto"/>
              </a:rPr>
              <a:t>Neptune is the farthest planet from the Sun</a:t>
            </a:r>
            <a:endParaRPr sz="1100" dirty="0">
              <a:latin typeface="Roboto"/>
              <a:ea typeface="Roboto"/>
              <a:cs typeface="Roboto"/>
              <a:sym typeface="Roboto"/>
            </a:endParaRPr>
          </a:p>
        </p:txBody>
      </p:sp>
      <p:sp>
        <p:nvSpPr>
          <p:cNvPr id="745" name="Google Shape;745;p77"/>
          <p:cNvSpPr txBox="1">
            <a:spLocks noGrp="1"/>
          </p:cNvSpPr>
          <p:nvPr>
            <p:ph type="title" idx="4294967295"/>
          </p:nvPr>
        </p:nvSpPr>
        <p:spPr>
          <a:xfrm>
            <a:off x="4256038" y="3294063"/>
            <a:ext cx="1560512" cy="35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rPr>
              <a:t>Mercury</a:t>
            </a:r>
            <a:endParaRPr sz="1400" dirty="0">
              <a:solidFill>
                <a:schemeClr val="accent1"/>
              </a:solidFill>
            </a:endParaRPr>
          </a:p>
        </p:txBody>
      </p:sp>
      <p:sp>
        <p:nvSpPr>
          <p:cNvPr id="746" name="Google Shape;746;p77"/>
          <p:cNvSpPr txBox="1">
            <a:spLocks noGrp="1"/>
          </p:cNvSpPr>
          <p:nvPr>
            <p:ph type="subTitle" idx="4294967295"/>
          </p:nvPr>
        </p:nvSpPr>
        <p:spPr>
          <a:xfrm>
            <a:off x="2410441" y="3649663"/>
            <a:ext cx="3405188" cy="3556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1100" dirty="0">
                <a:solidFill>
                  <a:schemeClr val="lt1"/>
                </a:solidFill>
                <a:latin typeface="Roboto"/>
                <a:ea typeface="Roboto"/>
                <a:cs typeface="Roboto"/>
                <a:sym typeface="Roboto"/>
              </a:rPr>
              <a:t>Mercury is the smallest planet </a:t>
            </a:r>
            <a:r>
              <a:rPr lang="en" sz="1100" dirty="0">
                <a:latin typeface="Roboto"/>
                <a:ea typeface="Roboto"/>
                <a:cs typeface="Roboto"/>
                <a:sym typeface="Roboto"/>
              </a:rPr>
              <a:t>in the Solar</a:t>
            </a:r>
            <a:r>
              <a:rPr lang="en" sz="1100" dirty="0">
                <a:solidFill>
                  <a:schemeClr val="lt1"/>
                </a:solidFill>
                <a:latin typeface="Roboto"/>
                <a:ea typeface="Roboto"/>
                <a:cs typeface="Roboto"/>
                <a:sym typeface="Roboto"/>
              </a:rPr>
              <a:t> System</a:t>
            </a:r>
            <a:endParaRPr sz="1100" dirty="0"/>
          </a:p>
        </p:txBody>
      </p:sp>
      <p:cxnSp>
        <p:nvCxnSpPr>
          <p:cNvPr id="742" name="Google Shape;742;p77"/>
          <p:cNvCxnSpPr>
            <a:cxnSpLocks/>
          </p:cNvCxnSpPr>
          <p:nvPr/>
        </p:nvCxnSpPr>
        <p:spPr>
          <a:xfrm>
            <a:off x="8544550" y="1860125"/>
            <a:ext cx="0" cy="2553475"/>
          </a:xfrm>
          <a:prstGeom prst="straightConnector1">
            <a:avLst/>
          </a:prstGeom>
          <a:noFill/>
          <a:ln w="19050" cap="flat" cmpd="sng">
            <a:solidFill>
              <a:schemeClr val="accent1"/>
            </a:solidFill>
            <a:prstDash val="solid"/>
            <a:round/>
            <a:headEnd type="none" w="med" len="med"/>
            <a:tailEnd type="none" w="med" len="med"/>
          </a:ln>
        </p:spPr>
      </p:cxnSp>
      <p:sp>
        <p:nvSpPr>
          <p:cNvPr id="747" name="Google Shape;747;p77"/>
          <p:cNvSpPr/>
          <p:nvPr/>
        </p:nvSpPr>
        <p:spPr>
          <a:xfrm>
            <a:off x="6084675" y="2571750"/>
            <a:ext cx="2078100" cy="1999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52" name="Google Shape;752;p77"/>
          <p:cNvPicPr preferRelativeResize="0"/>
          <p:nvPr/>
        </p:nvPicPr>
        <p:blipFill>
          <a:blip r:embed="rId3"/>
          <a:stretch>
            <a:fillRect/>
          </a:stretch>
        </p:blipFill>
        <p:spPr>
          <a:xfrm>
            <a:off x="919487" y="789432"/>
            <a:ext cx="1662575" cy="1565134"/>
          </a:xfrm>
          <a:prstGeom prst="rect">
            <a:avLst/>
          </a:prstGeom>
          <a:noFill/>
          <a:ln>
            <a:noFill/>
          </a:ln>
        </p:spPr>
      </p:pic>
      <p:pic>
        <p:nvPicPr>
          <p:cNvPr id="17" name="Google Shape;752;p77">
            <a:extLst>
              <a:ext uri="{FF2B5EF4-FFF2-40B4-BE49-F238E27FC236}">
                <a16:creationId xmlns:a16="http://schemas.microsoft.com/office/drawing/2014/main" id="{00594AE6-1361-410C-BE68-FDAFD7DF6947}"/>
              </a:ext>
            </a:extLst>
          </p:cNvPr>
          <p:cNvPicPr preferRelativeResize="0"/>
          <p:nvPr/>
        </p:nvPicPr>
        <p:blipFill>
          <a:blip r:embed="rId4"/>
          <a:stretch>
            <a:fillRect/>
          </a:stretch>
        </p:blipFill>
        <p:spPr>
          <a:xfrm>
            <a:off x="6292437" y="2788932"/>
            <a:ext cx="1662575" cy="156513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44"/>
                                        </p:tgtEl>
                                        <p:attrNameLst>
                                          <p:attrName>style.visibility</p:attrName>
                                        </p:attrNameLst>
                                      </p:cBhvr>
                                      <p:to>
                                        <p:strVal val="visible"/>
                                      </p:to>
                                    </p:set>
                                    <p:animEffect transition="in" filter="fade">
                                      <p:cBhvr>
                                        <p:cTn id="7" dur="1000"/>
                                        <p:tgtEl>
                                          <p:spTgt spid="744"/>
                                        </p:tgtEl>
                                      </p:cBhvr>
                                    </p:animEffect>
                                  </p:childTnLst>
                                </p:cTn>
                              </p:par>
                              <p:par>
                                <p:cTn id="8" presetID="10" presetClass="entr" presetSubtype="0" fill="hold" nodeType="withEffect">
                                  <p:stCondLst>
                                    <p:cond delay="0"/>
                                  </p:stCondLst>
                                  <p:childTnLst>
                                    <p:set>
                                      <p:cBhvr>
                                        <p:cTn id="9" dur="1" fill="hold">
                                          <p:stCondLst>
                                            <p:cond delay="0"/>
                                          </p:stCondLst>
                                        </p:cTn>
                                        <p:tgtEl>
                                          <p:spTgt spid="745"/>
                                        </p:tgtEl>
                                        <p:attrNameLst>
                                          <p:attrName>style.visibility</p:attrName>
                                        </p:attrNameLst>
                                      </p:cBhvr>
                                      <p:to>
                                        <p:strVal val="visible"/>
                                      </p:to>
                                    </p:set>
                                    <p:animEffect transition="in" filter="fade">
                                      <p:cBhvr>
                                        <p:cTn id="10" dur="1000"/>
                                        <p:tgtEl>
                                          <p:spTgt spid="745"/>
                                        </p:tgtEl>
                                      </p:cBhvr>
                                    </p:animEffect>
                                  </p:childTnLst>
                                </p:cTn>
                              </p:par>
                              <p:par>
                                <p:cTn id="11" presetID="10" presetClass="entr" presetSubtype="0" fill="hold" nodeType="withEffect">
                                  <p:stCondLst>
                                    <p:cond delay="0"/>
                                  </p:stCondLst>
                                  <p:childTnLst>
                                    <p:set>
                                      <p:cBhvr>
                                        <p:cTn id="12" dur="1" fill="hold">
                                          <p:stCondLst>
                                            <p:cond delay="0"/>
                                          </p:stCondLst>
                                        </p:cTn>
                                        <p:tgtEl>
                                          <p:spTgt spid="746"/>
                                        </p:tgtEl>
                                        <p:attrNameLst>
                                          <p:attrName>style.visibility</p:attrName>
                                        </p:attrNameLst>
                                      </p:cBhvr>
                                      <p:to>
                                        <p:strVal val="visible"/>
                                      </p:to>
                                    </p:set>
                                    <p:animEffect transition="in" filter="fade">
                                      <p:cBhvr>
                                        <p:cTn id="13" dur="1000"/>
                                        <p:tgtEl>
                                          <p:spTgt spid="746"/>
                                        </p:tgtEl>
                                      </p:cBhvr>
                                    </p:animEffect>
                                  </p:childTnLst>
                                </p:cTn>
                              </p:par>
                              <p:par>
                                <p:cTn id="14" presetID="10" presetClass="entr" presetSubtype="0" fill="hold" nodeType="withEffect">
                                  <p:stCondLst>
                                    <p:cond delay="0"/>
                                  </p:stCondLst>
                                  <p:childTnLst>
                                    <p:set>
                                      <p:cBhvr>
                                        <p:cTn id="15" dur="1" fill="hold">
                                          <p:stCondLst>
                                            <p:cond delay="0"/>
                                          </p:stCondLst>
                                        </p:cTn>
                                        <p:tgtEl>
                                          <p:spTgt spid="743"/>
                                        </p:tgtEl>
                                        <p:attrNameLst>
                                          <p:attrName>style.visibility</p:attrName>
                                        </p:attrNameLst>
                                      </p:cBhvr>
                                      <p:to>
                                        <p:strVal val="visible"/>
                                      </p:to>
                                    </p:set>
                                    <p:animEffect transition="in" filter="fade">
                                      <p:cBhvr>
                                        <p:cTn id="16" dur="1000"/>
                                        <p:tgtEl>
                                          <p:spTgt spid="743"/>
                                        </p:tgtEl>
                                      </p:cBhvr>
                                    </p:animEffect>
                                  </p:childTnLst>
                                </p:cTn>
                              </p:par>
                              <p:par>
                                <p:cTn id="17" presetID="2" presetClass="entr" presetSubtype="4" fill="hold" nodeType="withEffect">
                                  <p:stCondLst>
                                    <p:cond delay="0"/>
                                  </p:stCondLst>
                                  <p:childTnLst>
                                    <p:set>
                                      <p:cBhvr>
                                        <p:cTn id="18" dur="1" fill="hold">
                                          <p:stCondLst>
                                            <p:cond delay="0"/>
                                          </p:stCondLst>
                                        </p:cTn>
                                        <p:tgtEl>
                                          <p:spTgt spid="742"/>
                                        </p:tgtEl>
                                        <p:attrNameLst>
                                          <p:attrName>style.visibility</p:attrName>
                                        </p:attrNameLst>
                                      </p:cBhvr>
                                      <p:to>
                                        <p:strVal val="visible"/>
                                      </p:to>
                                    </p:set>
                                    <p:anim calcmode="lin" valueType="num">
                                      <p:cBhvr additive="base">
                                        <p:cTn id="19" dur="1000"/>
                                        <p:tgtEl>
                                          <p:spTgt spid="742"/>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752"/>
                                        </p:tgtEl>
                                        <p:attrNameLst>
                                          <p:attrName>style.visibility</p:attrName>
                                        </p:attrNameLst>
                                      </p:cBhvr>
                                      <p:to>
                                        <p:strVal val="visible"/>
                                      </p:to>
                                    </p:set>
                                    <p:anim calcmode="lin" valueType="num">
                                      <p:cBhvr additive="base">
                                        <p:cTn id="22" dur="1000" fill="hold"/>
                                        <p:tgtEl>
                                          <p:spTgt spid="752"/>
                                        </p:tgtEl>
                                        <p:attrNameLst>
                                          <p:attrName>ppt_x</p:attrName>
                                        </p:attrNameLst>
                                      </p:cBhvr>
                                      <p:tavLst>
                                        <p:tav tm="0">
                                          <p:val>
                                            <p:strVal val="#ppt_x"/>
                                          </p:val>
                                        </p:tav>
                                        <p:tav tm="100000">
                                          <p:val>
                                            <p:strVal val="#ppt_x"/>
                                          </p:val>
                                        </p:tav>
                                      </p:tavLst>
                                    </p:anim>
                                    <p:anim calcmode="lin" valueType="num">
                                      <p:cBhvr additive="base">
                                        <p:cTn id="23" dur="1000" fill="hold"/>
                                        <p:tgtEl>
                                          <p:spTgt spid="752"/>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additive="base">
                                        <p:cTn id="26" dur="1000" fill="hold"/>
                                        <p:tgtEl>
                                          <p:spTgt spid="17"/>
                                        </p:tgtEl>
                                        <p:attrNameLst>
                                          <p:attrName>ppt_x</p:attrName>
                                        </p:attrNameLst>
                                      </p:cBhvr>
                                      <p:tavLst>
                                        <p:tav tm="0">
                                          <p:val>
                                            <p:strVal val="#ppt_x"/>
                                          </p:val>
                                        </p:tav>
                                        <p:tav tm="100000">
                                          <p:val>
                                            <p:strVal val="#ppt_x"/>
                                          </p:val>
                                        </p:tav>
                                      </p:tavLst>
                                    </p:anim>
                                    <p:anim calcmode="lin" valueType="num">
                                      <p:cBhvr additive="base">
                                        <p:cTn id="27"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57"/>
        <p:cNvGrpSpPr/>
        <p:nvPr/>
      </p:nvGrpSpPr>
      <p:grpSpPr>
        <a:xfrm>
          <a:off x="0" y="0"/>
          <a:ext cx="0" cy="0"/>
          <a:chOff x="0" y="0"/>
          <a:chExt cx="0" cy="0"/>
        </a:xfrm>
      </p:grpSpPr>
      <p:sp>
        <p:nvSpPr>
          <p:cNvPr id="758" name="Google Shape;758;p7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THE CURRICULUM</a:t>
            </a:r>
            <a:endParaRPr/>
          </a:p>
        </p:txBody>
      </p:sp>
      <p:sp>
        <p:nvSpPr>
          <p:cNvPr id="760" name="Google Shape;760;p78"/>
          <p:cNvSpPr txBox="1">
            <a:spLocks noGrp="1"/>
          </p:cNvSpPr>
          <p:nvPr>
            <p:ph type="title" idx="4294967295"/>
          </p:nvPr>
        </p:nvSpPr>
        <p:spPr>
          <a:xfrm>
            <a:off x="867283" y="2120901"/>
            <a:ext cx="1560513" cy="357187"/>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rPr>
              <a:t>Neptune</a:t>
            </a:r>
            <a:endParaRPr sz="1400" dirty="0">
              <a:solidFill>
                <a:schemeClr val="accent1"/>
              </a:solidFill>
            </a:endParaRPr>
          </a:p>
        </p:txBody>
      </p:sp>
      <p:sp>
        <p:nvSpPr>
          <p:cNvPr id="761" name="Google Shape;761;p78"/>
          <p:cNvSpPr txBox="1">
            <a:spLocks noGrp="1"/>
          </p:cNvSpPr>
          <p:nvPr>
            <p:ph type="subTitle" idx="4294967295"/>
          </p:nvPr>
        </p:nvSpPr>
        <p:spPr>
          <a:xfrm>
            <a:off x="1131762" y="2496314"/>
            <a:ext cx="1301750" cy="64135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100" dirty="0">
                <a:latin typeface="Roboto"/>
                <a:ea typeface="Roboto"/>
                <a:cs typeface="Roboto"/>
                <a:sym typeface="Roboto"/>
              </a:rPr>
              <a:t>Neptune is the farthest planet from the Sun</a:t>
            </a:r>
            <a:endParaRPr sz="1100" dirty="0">
              <a:latin typeface="Roboto"/>
              <a:ea typeface="Roboto"/>
              <a:cs typeface="Roboto"/>
              <a:sym typeface="Roboto"/>
            </a:endParaRPr>
          </a:p>
        </p:txBody>
      </p:sp>
      <p:sp>
        <p:nvSpPr>
          <p:cNvPr id="762" name="Google Shape;762;p78"/>
          <p:cNvSpPr txBox="1">
            <a:spLocks noGrp="1"/>
          </p:cNvSpPr>
          <p:nvPr>
            <p:ph type="title" idx="4294967295"/>
          </p:nvPr>
        </p:nvSpPr>
        <p:spPr>
          <a:xfrm>
            <a:off x="6716205" y="2122488"/>
            <a:ext cx="1560512" cy="35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solidFill>
                  <a:schemeClr val="accent1"/>
                </a:solidFill>
              </a:rPr>
              <a:t>Mercury</a:t>
            </a:r>
            <a:endParaRPr sz="1400" dirty="0">
              <a:solidFill>
                <a:schemeClr val="accent1"/>
              </a:solidFill>
            </a:endParaRPr>
          </a:p>
        </p:txBody>
      </p:sp>
      <p:sp>
        <p:nvSpPr>
          <p:cNvPr id="763" name="Google Shape;763;p78"/>
          <p:cNvSpPr txBox="1">
            <a:spLocks noGrp="1"/>
          </p:cNvSpPr>
          <p:nvPr>
            <p:ph type="subTitle" idx="4294967295"/>
          </p:nvPr>
        </p:nvSpPr>
        <p:spPr>
          <a:xfrm>
            <a:off x="6716205" y="2496314"/>
            <a:ext cx="1300162" cy="64135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100">
                <a:solidFill>
                  <a:schemeClr val="lt1"/>
                </a:solidFill>
                <a:latin typeface="Roboto"/>
                <a:ea typeface="Roboto"/>
                <a:cs typeface="Roboto"/>
                <a:sym typeface="Roboto"/>
              </a:rPr>
              <a:t>Mercury is the smallest planet </a:t>
            </a:r>
            <a:r>
              <a:rPr lang="en" sz="1100">
                <a:latin typeface="Roboto"/>
                <a:ea typeface="Roboto"/>
                <a:cs typeface="Roboto"/>
                <a:sym typeface="Roboto"/>
              </a:rPr>
              <a:t>in the Solar</a:t>
            </a:r>
            <a:r>
              <a:rPr lang="en" sz="1100">
                <a:solidFill>
                  <a:schemeClr val="lt1"/>
                </a:solidFill>
                <a:latin typeface="Roboto"/>
                <a:ea typeface="Roboto"/>
                <a:cs typeface="Roboto"/>
                <a:sym typeface="Roboto"/>
              </a:rPr>
              <a:t> System</a:t>
            </a:r>
            <a:endParaRPr sz="1100"/>
          </a:p>
        </p:txBody>
      </p:sp>
      <p:cxnSp>
        <p:nvCxnSpPr>
          <p:cNvPr id="759" name="Google Shape;759;p78"/>
          <p:cNvCxnSpPr>
            <a:cxnSpLocks/>
          </p:cNvCxnSpPr>
          <p:nvPr/>
        </p:nvCxnSpPr>
        <p:spPr>
          <a:xfrm>
            <a:off x="8544550" y="1860125"/>
            <a:ext cx="0" cy="2582275"/>
          </a:xfrm>
          <a:prstGeom prst="straightConnector1">
            <a:avLst/>
          </a:prstGeom>
          <a:noFill/>
          <a:ln w="19050" cap="flat" cmpd="sng">
            <a:solidFill>
              <a:schemeClr val="accent1"/>
            </a:solidFill>
            <a:prstDash val="solid"/>
            <a:round/>
            <a:headEnd type="none" w="med" len="med"/>
            <a:tailEnd type="none" w="med" len="med"/>
          </a:ln>
        </p:spPr>
      </p:cxnSp>
      <p:cxnSp>
        <p:nvCxnSpPr>
          <p:cNvPr id="764" name="Google Shape;764;p78"/>
          <p:cNvCxnSpPr/>
          <p:nvPr/>
        </p:nvCxnSpPr>
        <p:spPr>
          <a:xfrm>
            <a:off x="6521650" y="1733850"/>
            <a:ext cx="0" cy="1818600"/>
          </a:xfrm>
          <a:prstGeom prst="straightConnector1">
            <a:avLst/>
          </a:prstGeom>
          <a:noFill/>
          <a:ln w="19050" cap="flat" cmpd="sng">
            <a:solidFill>
              <a:schemeClr val="accent1"/>
            </a:solidFill>
            <a:prstDash val="solid"/>
            <a:round/>
            <a:headEnd type="none" w="med" len="med"/>
            <a:tailEnd type="none" w="med" len="med"/>
          </a:ln>
        </p:spPr>
      </p:cxnSp>
      <p:cxnSp>
        <p:nvCxnSpPr>
          <p:cNvPr id="765" name="Google Shape;765;p78"/>
          <p:cNvCxnSpPr/>
          <p:nvPr/>
        </p:nvCxnSpPr>
        <p:spPr>
          <a:xfrm>
            <a:off x="2621600" y="1733850"/>
            <a:ext cx="0" cy="1818600"/>
          </a:xfrm>
          <a:prstGeom prst="straightConnector1">
            <a:avLst/>
          </a:prstGeom>
          <a:noFill/>
          <a:ln w="19050" cap="flat" cmpd="sng">
            <a:solidFill>
              <a:schemeClr val="accent1"/>
            </a:solidFill>
            <a:prstDash val="solid"/>
            <a:round/>
            <a:headEnd type="none" w="med" len="med"/>
            <a:tailEnd type="none" w="med" len="med"/>
          </a:ln>
        </p:spPr>
      </p:cxnSp>
      <p:pic>
        <p:nvPicPr>
          <p:cNvPr id="767" name="Google Shape;767;p78"/>
          <p:cNvPicPr preferRelativeResize="0"/>
          <p:nvPr/>
        </p:nvPicPr>
        <p:blipFill>
          <a:blip r:embed="rId3"/>
          <a:stretch>
            <a:fillRect/>
          </a:stretch>
        </p:blipFill>
        <p:spPr>
          <a:xfrm>
            <a:off x="2816904" y="1838635"/>
            <a:ext cx="1712100" cy="1609030"/>
          </a:xfrm>
          <a:prstGeom prst="rect">
            <a:avLst/>
          </a:prstGeom>
          <a:noFill/>
          <a:ln>
            <a:noFill/>
          </a:ln>
        </p:spPr>
      </p:pic>
      <p:pic>
        <p:nvPicPr>
          <p:cNvPr id="770" name="Google Shape;770;p78"/>
          <p:cNvPicPr preferRelativeResize="0"/>
          <p:nvPr/>
        </p:nvPicPr>
        <p:blipFill>
          <a:blip r:embed="rId4"/>
          <a:stretch>
            <a:fillRect/>
          </a:stretch>
        </p:blipFill>
        <p:spPr>
          <a:xfrm>
            <a:off x="4614996" y="1838635"/>
            <a:ext cx="1712100" cy="160903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60"/>
                                        </p:tgtEl>
                                        <p:attrNameLst>
                                          <p:attrName>style.visibility</p:attrName>
                                        </p:attrNameLst>
                                      </p:cBhvr>
                                      <p:to>
                                        <p:strVal val="visible"/>
                                      </p:to>
                                    </p:set>
                                    <p:animEffect transition="in" filter="fade">
                                      <p:cBhvr>
                                        <p:cTn id="7" dur="1000"/>
                                        <p:tgtEl>
                                          <p:spTgt spid="760"/>
                                        </p:tgtEl>
                                      </p:cBhvr>
                                    </p:animEffect>
                                  </p:childTnLst>
                                </p:cTn>
                              </p:par>
                              <p:par>
                                <p:cTn id="8" presetID="10" presetClass="entr" presetSubtype="0" fill="hold" nodeType="withEffect">
                                  <p:stCondLst>
                                    <p:cond delay="0"/>
                                  </p:stCondLst>
                                  <p:childTnLst>
                                    <p:set>
                                      <p:cBhvr>
                                        <p:cTn id="9" dur="1" fill="hold">
                                          <p:stCondLst>
                                            <p:cond delay="0"/>
                                          </p:stCondLst>
                                        </p:cTn>
                                        <p:tgtEl>
                                          <p:spTgt spid="761"/>
                                        </p:tgtEl>
                                        <p:attrNameLst>
                                          <p:attrName>style.visibility</p:attrName>
                                        </p:attrNameLst>
                                      </p:cBhvr>
                                      <p:to>
                                        <p:strVal val="visible"/>
                                      </p:to>
                                    </p:set>
                                    <p:animEffect transition="in" filter="fade">
                                      <p:cBhvr>
                                        <p:cTn id="10" dur="1000"/>
                                        <p:tgtEl>
                                          <p:spTgt spid="761"/>
                                        </p:tgtEl>
                                      </p:cBhvr>
                                    </p:animEffect>
                                  </p:childTnLst>
                                </p:cTn>
                              </p:par>
                              <p:par>
                                <p:cTn id="11" presetID="10" presetClass="entr" presetSubtype="0" fill="hold" nodeType="withEffect">
                                  <p:stCondLst>
                                    <p:cond delay="0"/>
                                  </p:stCondLst>
                                  <p:childTnLst>
                                    <p:set>
                                      <p:cBhvr>
                                        <p:cTn id="12" dur="1" fill="hold">
                                          <p:stCondLst>
                                            <p:cond delay="0"/>
                                          </p:stCondLst>
                                        </p:cTn>
                                        <p:tgtEl>
                                          <p:spTgt spid="763"/>
                                        </p:tgtEl>
                                        <p:attrNameLst>
                                          <p:attrName>style.visibility</p:attrName>
                                        </p:attrNameLst>
                                      </p:cBhvr>
                                      <p:to>
                                        <p:strVal val="visible"/>
                                      </p:to>
                                    </p:set>
                                    <p:animEffect transition="in" filter="fade">
                                      <p:cBhvr>
                                        <p:cTn id="13" dur="1000"/>
                                        <p:tgtEl>
                                          <p:spTgt spid="763"/>
                                        </p:tgtEl>
                                      </p:cBhvr>
                                    </p:animEffect>
                                  </p:childTnLst>
                                </p:cTn>
                              </p:par>
                              <p:par>
                                <p:cTn id="14" presetID="10" presetClass="entr" presetSubtype="0" fill="hold" nodeType="withEffect">
                                  <p:stCondLst>
                                    <p:cond delay="0"/>
                                  </p:stCondLst>
                                  <p:childTnLst>
                                    <p:set>
                                      <p:cBhvr>
                                        <p:cTn id="15" dur="1" fill="hold">
                                          <p:stCondLst>
                                            <p:cond delay="0"/>
                                          </p:stCondLst>
                                        </p:cTn>
                                        <p:tgtEl>
                                          <p:spTgt spid="762"/>
                                        </p:tgtEl>
                                        <p:attrNameLst>
                                          <p:attrName>style.visibility</p:attrName>
                                        </p:attrNameLst>
                                      </p:cBhvr>
                                      <p:to>
                                        <p:strVal val="visible"/>
                                      </p:to>
                                    </p:set>
                                    <p:animEffect transition="in" filter="fade">
                                      <p:cBhvr>
                                        <p:cTn id="16" dur="1000"/>
                                        <p:tgtEl>
                                          <p:spTgt spid="762"/>
                                        </p:tgtEl>
                                      </p:cBhvr>
                                    </p:animEffect>
                                  </p:childTnLst>
                                </p:cTn>
                              </p:par>
                              <p:par>
                                <p:cTn id="17" presetID="2" presetClass="entr" presetSubtype="4" fill="hold" nodeType="withEffect">
                                  <p:stCondLst>
                                    <p:cond delay="0"/>
                                  </p:stCondLst>
                                  <p:childTnLst>
                                    <p:set>
                                      <p:cBhvr>
                                        <p:cTn id="18" dur="1" fill="hold">
                                          <p:stCondLst>
                                            <p:cond delay="0"/>
                                          </p:stCondLst>
                                        </p:cTn>
                                        <p:tgtEl>
                                          <p:spTgt spid="759"/>
                                        </p:tgtEl>
                                        <p:attrNameLst>
                                          <p:attrName>style.visibility</p:attrName>
                                        </p:attrNameLst>
                                      </p:cBhvr>
                                      <p:to>
                                        <p:strVal val="visible"/>
                                      </p:to>
                                    </p:set>
                                    <p:anim calcmode="lin" valueType="num">
                                      <p:cBhvr additive="base">
                                        <p:cTn id="19" dur="1000"/>
                                        <p:tgtEl>
                                          <p:spTgt spid="759"/>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767"/>
                                        </p:tgtEl>
                                        <p:attrNameLst>
                                          <p:attrName>style.visibility</p:attrName>
                                        </p:attrNameLst>
                                      </p:cBhvr>
                                      <p:to>
                                        <p:strVal val="visible"/>
                                      </p:to>
                                    </p:set>
                                    <p:anim calcmode="lin" valueType="num">
                                      <p:cBhvr additive="base">
                                        <p:cTn id="22" dur="1000" fill="hold"/>
                                        <p:tgtEl>
                                          <p:spTgt spid="767"/>
                                        </p:tgtEl>
                                        <p:attrNameLst>
                                          <p:attrName>ppt_x</p:attrName>
                                        </p:attrNameLst>
                                      </p:cBhvr>
                                      <p:tavLst>
                                        <p:tav tm="0">
                                          <p:val>
                                            <p:strVal val="#ppt_x"/>
                                          </p:val>
                                        </p:tav>
                                        <p:tav tm="100000">
                                          <p:val>
                                            <p:strVal val="#ppt_x"/>
                                          </p:val>
                                        </p:tav>
                                      </p:tavLst>
                                    </p:anim>
                                    <p:anim calcmode="lin" valueType="num">
                                      <p:cBhvr additive="base">
                                        <p:cTn id="23" dur="1000" fill="hold"/>
                                        <p:tgtEl>
                                          <p:spTgt spid="76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770"/>
                                        </p:tgtEl>
                                        <p:attrNameLst>
                                          <p:attrName>style.visibility</p:attrName>
                                        </p:attrNameLst>
                                      </p:cBhvr>
                                      <p:to>
                                        <p:strVal val="visible"/>
                                      </p:to>
                                    </p:set>
                                    <p:anim calcmode="lin" valueType="num">
                                      <p:cBhvr additive="base">
                                        <p:cTn id="26" dur="1000" fill="hold"/>
                                        <p:tgtEl>
                                          <p:spTgt spid="770"/>
                                        </p:tgtEl>
                                        <p:attrNameLst>
                                          <p:attrName>ppt_x</p:attrName>
                                        </p:attrNameLst>
                                      </p:cBhvr>
                                      <p:tavLst>
                                        <p:tav tm="0">
                                          <p:val>
                                            <p:strVal val="#ppt_x"/>
                                          </p:val>
                                        </p:tav>
                                        <p:tav tm="100000">
                                          <p:val>
                                            <p:strVal val="#ppt_x"/>
                                          </p:val>
                                        </p:tav>
                                      </p:tavLst>
                                    </p:anim>
                                    <p:anim calcmode="lin" valueType="num">
                                      <p:cBhvr additive="base">
                                        <p:cTn id="27" dur="1000" fill="hold"/>
                                        <p:tgtEl>
                                          <p:spTgt spid="7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7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a:t>
            </a:r>
            <a:endParaRPr/>
          </a:p>
        </p:txBody>
      </p:sp>
      <p:sp>
        <p:nvSpPr>
          <p:cNvPr id="777" name="Google Shape;777;p79"/>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biggest planet in the Solar System</a:t>
            </a:r>
            <a:endParaRPr/>
          </a:p>
        </p:txBody>
      </p:sp>
      <p:sp>
        <p:nvSpPr>
          <p:cNvPr id="778" name="Google Shape;778;p79"/>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ACADEMIC AREAS</a:t>
            </a:r>
            <a:endParaRPr/>
          </a:p>
        </p:txBody>
      </p:sp>
      <p:sp>
        <p:nvSpPr>
          <p:cNvPr id="779" name="Google Shape;779;p79"/>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a:t>
            </a:r>
            <a:endParaRPr/>
          </a:p>
        </p:txBody>
      </p:sp>
      <p:sp>
        <p:nvSpPr>
          <p:cNvPr id="780" name="Google Shape;780;p79"/>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composed of hydrogen and helium</a:t>
            </a:r>
            <a:endParaRPr/>
          </a:p>
        </p:txBody>
      </p:sp>
      <p:sp>
        <p:nvSpPr>
          <p:cNvPr id="781" name="Google Shape;781;p79"/>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a:t>
            </a:r>
            <a:endParaRPr/>
          </a:p>
        </p:txBody>
      </p:sp>
      <p:sp>
        <p:nvSpPr>
          <p:cNvPr id="782" name="Google Shape;782;p79"/>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the farthest planet from the Sun</a:t>
            </a:r>
            <a:endParaRPr/>
          </a:p>
        </p:txBody>
      </p:sp>
      <p:sp>
        <p:nvSpPr>
          <p:cNvPr id="783" name="Google Shape;783;p79"/>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a:t>
            </a:r>
            <a:endParaRPr/>
          </a:p>
        </p:txBody>
      </p:sp>
      <p:sp>
        <p:nvSpPr>
          <p:cNvPr id="784" name="Google Shape;784;p79"/>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a:t>
            </a:r>
            <a:endParaRPr/>
          </a:p>
          <a:p>
            <a:pPr marL="0" lvl="0" indent="0" algn="ctr" rtl="0">
              <a:spcBef>
                <a:spcPts val="0"/>
              </a:spcBef>
              <a:spcAft>
                <a:spcPts val="0"/>
              </a:spcAft>
              <a:buClr>
                <a:schemeClr val="dk1"/>
              </a:buClr>
              <a:buSzPts val="1100"/>
              <a:buFont typeface="Arial"/>
              <a:buNone/>
            </a:pPr>
            <a:r>
              <a:rPr lang="en"/>
              <a:t>planet to the Sun</a:t>
            </a:r>
            <a:endParaRPr/>
          </a:p>
        </p:txBody>
      </p:sp>
      <p:sp>
        <p:nvSpPr>
          <p:cNvPr id="785" name="Google Shape;785;p79"/>
          <p:cNvSpPr txBox="1">
            <a:spLocks noGrp="1"/>
          </p:cNvSpPr>
          <p:nvPr>
            <p:ph type="title" idx="9"/>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a:t>
            </a:r>
            <a:endParaRPr/>
          </a:p>
        </p:txBody>
      </p:sp>
      <p:sp>
        <p:nvSpPr>
          <p:cNvPr id="786" name="Google Shape;786;p79"/>
          <p:cNvSpPr txBox="1">
            <a:spLocks noGrp="1"/>
          </p:cNvSpPr>
          <p:nvPr>
            <p:ph type="subTitle" idx="1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but it’s hot</a:t>
            </a:r>
            <a:endParaRPr/>
          </a:p>
        </p:txBody>
      </p:sp>
      <p:sp>
        <p:nvSpPr>
          <p:cNvPr id="787" name="Google Shape;787;p79"/>
          <p:cNvSpPr txBox="1">
            <a:spLocks noGrp="1"/>
          </p:cNvSpPr>
          <p:nvPr>
            <p:ph type="title" idx="1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a:t>
            </a:r>
            <a:endParaRPr/>
          </a:p>
        </p:txBody>
      </p:sp>
      <p:sp>
        <p:nvSpPr>
          <p:cNvPr id="788" name="Google Shape;788;p79"/>
          <p:cNvSpPr txBox="1">
            <a:spLocks noGrp="1"/>
          </p:cNvSpPr>
          <p:nvPr>
            <p:ph type="subTitle" idx="1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a:t>
            </a:r>
            <a:endParaRPr/>
          </a:p>
        </p:txBody>
      </p:sp>
      <p:cxnSp>
        <p:nvCxnSpPr>
          <p:cNvPr id="789" name="Google Shape;789;p79"/>
          <p:cNvCxnSpPr>
            <a:cxnSpLocks/>
          </p:cNvCxnSpPr>
          <p:nvPr/>
        </p:nvCxnSpPr>
        <p:spPr>
          <a:xfrm>
            <a:off x="8544550" y="2187175"/>
            <a:ext cx="0" cy="2298425"/>
          </a:xfrm>
          <a:prstGeom prst="straightConnector1">
            <a:avLst/>
          </a:prstGeom>
          <a:noFill/>
          <a:ln w="19050" cap="flat" cmpd="sng">
            <a:solidFill>
              <a:schemeClr val="accent1"/>
            </a:solidFill>
            <a:prstDash val="solid"/>
            <a:round/>
            <a:headEnd type="none" w="med" len="med"/>
            <a:tailEnd type="none" w="med" len="med"/>
          </a:ln>
        </p:spPr>
      </p:cxnSp>
      <p:grpSp>
        <p:nvGrpSpPr>
          <p:cNvPr id="790" name="Google Shape;790;p79"/>
          <p:cNvGrpSpPr/>
          <p:nvPr/>
        </p:nvGrpSpPr>
        <p:grpSpPr>
          <a:xfrm>
            <a:off x="6321369" y="1024320"/>
            <a:ext cx="392485" cy="391245"/>
            <a:chOff x="6664394" y="3346974"/>
            <a:chExt cx="353113" cy="351998"/>
          </a:xfrm>
        </p:grpSpPr>
        <p:sp>
          <p:nvSpPr>
            <p:cNvPr id="791" name="Google Shape;791;p7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7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79"/>
          <p:cNvGrpSpPr/>
          <p:nvPr/>
        </p:nvGrpSpPr>
        <p:grpSpPr>
          <a:xfrm>
            <a:off x="1764872" y="1020635"/>
            <a:ext cx="399045" cy="398621"/>
            <a:chOff x="1309875" y="1499912"/>
            <a:chExt cx="359015" cy="358633"/>
          </a:xfrm>
        </p:grpSpPr>
        <p:sp>
          <p:nvSpPr>
            <p:cNvPr id="797" name="Google Shape;797;p7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7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7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7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7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 name="Google Shape;806;p79"/>
          <p:cNvGrpSpPr/>
          <p:nvPr/>
        </p:nvGrpSpPr>
        <p:grpSpPr>
          <a:xfrm>
            <a:off x="4064727" y="1031827"/>
            <a:ext cx="355839" cy="376233"/>
            <a:chOff x="3974207" y="2429009"/>
            <a:chExt cx="320143" cy="338491"/>
          </a:xfrm>
        </p:grpSpPr>
        <p:sp>
          <p:nvSpPr>
            <p:cNvPr id="807" name="Google Shape;807;p7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7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 name="Google Shape;809;p79"/>
          <p:cNvSpPr/>
          <p:nvPr/>
        </p:nvSpPr>
        <p:spPr>
          <a:xfrm>
            <a:off x="1762463" y="2982806"/>
            <a:ext cx="403865" cy="390623"/>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9"/>
          <p:cNvSpPr/>
          <p:nvPr/>
        </p:nvSpPr>
        <p:spPr>
          <a:xfrm>
            <a:off x="6304532" y="2980349"/>
            <a:ext cx="432535" cy="395571"/>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 name="Google Shape;811;p79"/>
          <p:cNvGrpSpPr/>
          <p:nvPr/>
        </p:nvGrpSpPr>
        <p:grpSpPr>
          <a:xfrm>
            <a:off x="4034269" y="2985800"/>
            <a:ext cx="416561" cy="384660"/>
            <a:chOff x="1989449" y="4282269"/>
            <a:chExt cx="374774" cy="346073"/>
          </a:xfrm>
        </p:grpSpPr>
        <p:sp>
          <p:nvSpPr>
            <p:cNvPr id="812" name="Google Shape;812;p7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7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76"/>
                                        </p:tgtEl>
                                        <p:attrNameLst>
                                          <p:attrName>style.visibility</p:attrName>
                                        </p:attrNameLst>
                                      </p:cBhvr>
                                      <p:to>
                                        <p:strVal val="visible"/>
                                      </p:to>
                                    </p:set>
                                    <p:animEffect transition="in" filter="fade">
                                      <p:cBhvr>
                                        <p:cTn id="7" dur="1000"/>
                                        <p:tgtEl>
                                          <p:spTgt spid="776"/>
                                        </p:tgtEl>
                                      </p:cBhvr>
                                    </p:animEffect>
                                  </p:childTnLst>
                                </p:cTn>
                              </p:par>
                              <p:par>
                                <p:cTn id="8" presetID="10" presetClass="entr" presetSubtype="0" fill="hold" nodeType="withEffect">
                                  <p:stCondLst>
                                    <p:cond delay="0"/>
                                  </p:stCondLst>
                                  <p:childTnLst>
                                    <p:set>
                                      <p:cBhvr>
                                        <p:cTn id="9" dur="1" fill="hold">
                                          <p:stCondLst>
                                            <p:cond delay="0"/>
                                          </p:stCondLst>
                                        </p:cTn>
                                        <p:tgtEl>
                                          <p:spTgt spid="777"/>
                                        </p:tgtEl>
                                        <p:attrNameLst>
                                          <p:attrName>style.visibility</p:attrName>
                                        </p:attrNameLst>
                                      </p:cBhvr>
                                      <p:to>
                                        <p:strVal val="visible"/>
                                      </p:to>
                                    </p:set>
                                    <p:animEffect transition="in" filter="fade">
                                      <p:cBhvr>
                                        <p:cTn id="10" dur="1000"/>
                                        <p:tgtEl>
                                          <p:spTgt spid="777"/>
                                        </p:tgtEl>
                                      </p:cBhvr>
                                    </p:animEffect>
                                  </p:childTnLst>
                                </p:cTn>
                              </p:par>
                              <p:par>
                                <p:cTn id="11" presetID="10" presetClass="entr" presetSubtype="0" fill="hold" nodeType="withEffect">
                                  <p:stCondLst>
                                    <p:cond delay="0"/>
                                  </p:stCondLst>
                                  <p:childTnLst>
                                    <p:set>
                                      <p:cBhvr>
                                        <p:cTn id="12" dur="1" fill="hold">
                                          <p:stCondLst>
                                            <p:cond delay="0"/>
                                          </p:stCondLst>
                                        </p:cTn>
                                        <p:tgtEl>
                                          <p:spTgt spid="779"/>
                                        </p:tgtEl>
                                        <p:attrNameLst>
                                          <p:attrName>style.visibility</p:attrName>
                                        </p:attrNameLst>
                                      </p:cBhvr>
                                      <p:to>
                                        <p:strVal val="visible"/>
                                      </p:to>
                                    </p:set>
                                    <p:animEffect transition="in" filter="fade">
                                      <p:cBhvr>
                                        <p:cTn id="13" dur="1000"/>
                                        <p:tgtEl>
                                          <p:spTgt spid="779"/>
                                        </p:tgtEl>
                                      </p:cBhvr>
                                    </p:animEffect>
                                  </p:childTnLst>
                                </p:cTn>
                              </p:par>
                              <p:par>
                                <p:cTn id="14" presetID="10" presetClass="entr" presetSubtype="0" fill="hold" nodeType="withEffect">
                                  <p:stCondLst>
                                    <p:cond delay="0"/>
                                  </p:stCondLst>
                                  <p:childTnLst>
                                    <p:set>
                                      <p:cBhvr>
                                        <p:cTn id="15" dur="1" fill="hold">
                                          <p:stCondLst>
                                            <p:cond delay="0"/>
                                          </p:stCondLst>
                                        </p:cTn>
                                        <p:tgtEl>
                                          <p:spTgt spid="780"/>
                                        </p:tgtEl>
                                        <p:attrNameLst>
                                          <p:attrName>style.visibility</p:attrName>
                                        </p:attrNameLst>
                                      </p:cBhvr>
                                      <p:to>
                                        <p:strVal val="visible"/>
                                      </p:to>
                                    </p:set>
                                    <p:animEffect transition="in" filter="fade">
                                      <p:cBhvr>
                                        <p:cTn id="16" dur="1000"/>
                                        <p:tgtEl>
                                          <p:spTgt spid="780"/>
                                        </p:tgtEl>
                                      </p:cBhvr>
                                    </p:animEffect>
                                  </p:childTnLst>
                                </p:cTn>
                              </p:par>
                              <p:par>
                                <p:cTn id="17" presetID="10" presetClass="entr" presetSubtype="0" fill="hold" nodeType="withEffect">
                                  <p:stCondLst>
                                    <p:cond delay="0"/>
                                  </p:stCondLst>
                                  <p:childTnLst>
                                    <p:set>
                                      <p:cBhvr>
                                        <p:cTn id="18" dur="1" fill="hold">
                                          <p:stCondLst>
                                            <p:cond delay="0"/>
                                          </p:stCondLst>
                                        </p:cTn>
                                        <p:tgtEl>
                                          <p:spTgt spid="781"/>
                                        </p:tgtEl>
                                        <p:attrNameLst>
                                          <p:attrName>style.visibility</p:attrName>
                                        </p:attrNameLst>
                                      </p:cBhvr>
                                      <p:to>
                                        <p:strVal val="visible"/>
                                      </p:to>
                                    </p:set>
                                    <p:animEffect transition="in" filter="fade">
                                      <p:cBhvr>
                                        <p:cTn id="19" dur="1000"/>
                                        <p:tgtEl>
                                          <p:spTgt spid="781"/>
                                        </p:tgtEl>
                                      </p:cBhvr>
                                    </p:animEffect>
                                  </p:childTnLst>
                                </p:cTn>
                              </p:par>
                              <p:par>
                                <p:cTn id="20" presetID="10" presetClass="entr" presetSubtype="0" fill="hold" nodeType="withEffect">
                                  <p:stCondLst>
                                    <p:cond delay="0"/>
                                  </p:stCondLst>
                                  <p:childTnLst>
                                    <p:set>
                                      <p:cBhvr>
                                        <p:cTn id="21" dur="1" fill="hold">
                                          <p:stCondLst>
                                            <p:cond delay="0"/>
                                          </p:stCondLst>
                                        </p:cTn>
                                        <p:tgtEl>
                                          <p:spTgt spid="782"/>
                                        </p:tgtEl>
                                        <p:attrNameLst>
                                          <p:attrName>style.visibility</p:attrName>
                                        </p:attrNameLst>
                                      </p:cBhvr>
                                      <p:to>
                                        <p:strVal val="visible"/>
                                      </p:to>
                                    </p:set>
                                    <p:animEffect transition="in" filter="fade">
                                      <p:cBhvr>
                                        <p:cTn id="22" dur="1000"/>
                                        <p:tgtEl>
                                          <p:spTgt spid="782"/>
                                        </p:tgtEl>
                                      </p:cBhvr>
                                    </p:animEffect>
                                  </p:childTnLst>
                                </p:cTn>
                              </p:par>
                              <p:par>
                                <p:cTn id="23" presetID="10" presetClass="entr" presetSubtype="0" fill="hold" nodeType="withEffect">
                                  <p:stCondLst>
                                    <p:cond delay="0"/>
                                  </p:stCondLst>
                                  <p:childTnLst>
                                    <p:set>
                                      <p:cBhvr>
                                        <p:cTn id="24" dur="1" fill="hold">
                                          <p:stCondLst>
                                            <p:cond delay="0"/>
                                          </p:stCondLst>
                                        </p:cTn>
                                        <p:tgtEl>
                                          <p:spTgt spid="783"/>
                                        </p:tgtEl>
                                        <p:attrNameLst>
                                          <p:attrName>style.visibility</p:attrName>
                                        </p:attrNameLst>
                                      </p:cBhvr>
                                      <p:to>
                                        <p:strVal val="visible"/>
                                      </p:to>
                                    </p:set>
                                    <p:animEffect transition="in" filter="fade">
                                      <p:cBhvr>
                                        <p:cTn id="25" dur="1000"/>
                                        <p:tgtEl>
                                          <p:spTgt spid="783"/>
                                        </p:tgtEl>
                                      </p:cBhvr>
                                    </p:animEffect>
                                  </p:childTnLst>
                                </p:cTn>
                              </p:par>
                              <p:par>
                                <p:cTn id="26" presetID="10" presetClass="entr" presetSubtype="0" fill="hold" nodeType="withEffect">
                                  <p:stCondLst>
                                    <p:cond delay="0"/>
                                  </p:stCondLst>
                                  <p:childTnLst>
                                    <p:set>
                                      <p:cBhvr>
                                        <p:cTn id="27" dur="1" fill="hold">
                                          <p:stCondLst>
                                            <p:cond delay="0"/>
                                          </p:stCondLst>
                                        </p:cTn>
                                        <p:tgtEl>
                                          <p:spTgt spid="784"/>
                                        </p:tgtEl>
                                        <p:attrNameLst>
                                          <p:attrName>style.visibility</p:attrName>
                                        </p:attrNameLst>
                                      </p:cBhvr>
                                      <p:to>
                                        <p:strVal val="visible"/>
                                      </p:to>
                                    </p:set>
                                    <p:animEffect transition="in" filter="fade">
                                      <p:cBhvr>
                                        <p:cTn id="28" dur="1000"/>
                                        <p:tgtEl>
                                          <p:spTgt spid="784"/>
                                        </p:tgtEl>
                                      </p:cBhvr>
                                    </p:animEffect>
                                  </p:childTnLst>
                                </p:cTn>
                              </p:par>
                              <p:par>
                                <p:cTn id="29" presetID="10" presetClass="entr" presetSubtype="0" fill="hold" nodeType="withEffect">
                                  <p:stCondLst>
                                    <p:cond delay="0"/>
                                  </p:stCondLst>
                                  <p:childTnLst>
                                    <p:set>
                                      <p:cBhvr>
                                        <p:cTn id="30" dur="1" fill="hold">
                                          <p:stCondLst>
                                            <p:cond delay="0"/>
                                          </p:stCondLst>
                                        </p:cTn>
                                        <p:tgtEl>
                                          <p:spTgt spid="785"/>
                                        </p:tgtEl>
                                        <p:attrNameLst>
                                          <p:attrName>style.visibility</p:attrName>
                                        </p:attrNameLst>
                                      </p:cBhvr>
                                      <p:to>
                                        <p:strVal val="visible"/>
                                      </p:to>
                                    </p:set>
                                    <p:animEffect transition="in" filter="fade">
                                      <p:cBhvr>
                                        <p:cTn id="31" dur="1000"/>
                                        <p:tgtEl>
                                          <p:spTgt spid="785"/>
                                        </p:tgtEl>
                                      </p:cBhvr>
                                    </p:animEffect>
                                  </p:childTnLst>
                                </p:cTn>
                              </p:par>
                              <p:par>
                                <p:cTn id="32" presetID="10" presetClass="entr" presetSubtype="0" fill="hold" nodeType="withEffect">
                                  <p:stCondLst>
                                    <p:cond delay="0"/>
                                  </p:stCondLst>
                                  <p:childTnLst>
                                    <p:set>
                                      <p:cBhvr>
                                        <p:cTn id="33" dur="1" fill="hold">
                                          <p:stCondLst>
                                            <p:cond delay="0"/>
                                          </p:stCondLst>
                                        </p:cTn>
                                        <p:tgtEl>
                                          <p:spTgt spid="786"/>
                                        </p:tgtEl>
                                        <p:attrNameLst>
                                          <p:attrName>style.visibility</p:attrName>
                                        </p:attrNameLst>
                                      </p:cBhvr>
                                      <p:to>
                                        <p:strVal val="visible"/>
                                      </p:to>
                                    </p:set>
                                    <p:animEffect transition="in" filter="fade">
                                      <p:cBhvr>
                                        <p:cTn id="34" dur="1000"/>
                                        <p:tgtEl>
                                          <p:spTgt spid="786"/>
                                        </p:tgtEl>
                                      </p:cBhvr>
                                    </p:animEffect>
                                  </p:childTnLst>
                                </p:cTn>
                              </p:par>
                              <p:par>
                                <p:cTn id="35" presetID="10" presetClass="entr" presetSubtype="0" fill="hold" nodeType="withEffect">
                                  <p:stCondLst>
                                    <p:cond delay="0"/>
                                  </p:stCondLst>
                                  <p:childTnLst>
                                    <p:set>
                                      <p:cBhvr>
                                        <p:cTn id="36" dur="1" fill="hold">
                                          <p:stCondLst>
                                            <p:cond delay="0"/>
                                          </p:stCondLst>
                                        </p:cTn>
                                        <p:tgtEl>
                                          <p:spTgt spid="787"/>
                                        </p:tgtEl>
                                        <p:attrNameLst>
                                          <p:attrName>style.visibility</p:attrName>
                                        </p:attrNameLst>
                                      </p:cBhvr>
                                      <p:to>
                                        <p:strVal val="visible"/>
                                      </p:to>
                                    </p:set>
                                    <p:animEffect transition="in" filter="fade">
                                      <p:cBhvr>
                                        <p:cTn id="37" dur="1000"/>
                                        <p:tgtEl>
                                          <p:spTgt spid="787"/>
                                        </p:tgtEl>
                                      </p:cBhvr>
                                    </p:animEffect>
                                  </p:childTnLst>
                                </p:cTn>
                              </p:par>
                              <p:par>
                                <p:cTn id="38" presetID="10" presetClass="entr" presetSubtype="0" fill="hold" nodeType="withEffect">
                                  <p:stCondLst>
                                    <p:cond delay="0"/>
                                  </p:stCondLst>
                                  <p:childTnLst>
                                    <p:set>
                                      <p:cBhvr>
                                        <p:cTn id="39" dur="1" fill="hold">
                                          <p:stCondLst>
                                            <p:cond delay="0"/>
                                          </p:stCondLst>
                                        </p:cTn>
                                        <p:tgtEl>
                                          <p:spTgt spid="788"/>
                                        </p:tgtEl>
                                        <p:attrNameLst>
                                          <p:attrName>style.visibility</p:attrName>
                                        </p:attrNameLst>
                                      </p:cBhvr>
                                      <p:to>
                                        <p:strVal val="visible"/>
                                      </p:to>
                                    </p:set>
                                    <p:animEffect transition="in" filter="fade">
                                      <p:cBhvr>
                                        <p:cTn id="40" dur="1000"/>
                                        <p:tgtEl>
                                          <p:spTgt spid="788"/>
                                        </p:tgtEl>
                                      </p:cBhvr>
                                    </p:animEffect>
                                  </p:childTnLst>
                                </p:cTn>
                              </p:par>
                              <p:par>
                                <p:cTn id="41" presetID="10" presetClass="entr" presetSubtype="0" fill="hold" nodeType="withEffect">
                                  <p:stCondLst>
                                    <p:cond delay="0"/>
                                  </p:stCondLst>
                                  <p:childTnLst>
                                    <p:set>
                                      <p:cBhvr>
                                        <p:cTn id="42" dur="1" fill="hold">
                                          <p:stCondLst>
                                            <p:cond delay="0"/>
                                          </p:stCondLst>
                                        </p:cTn>
                                        <p:tgtEl>
                                          <p:spTgt spid="790"/>
                                        </p:tgtEl>
                                        <p:attrNameLst>
                                          <p:attrName>style.visibility</p:attrName>
                                        </p:attrNameLst>
                                      </p:cBhvr>
                                      <p:to>
                                        <p:strVal val="visible"/>
                                      </p:to>
                                    </p:set>
                                    <p:animEffect transition="in" filter="fade">
                                      <p:cBhvr>
                                        <p:cTn id="43" dur="1000"/>
                                        <p:tgtEl>
                                          <p:spTgt spid="790"/>
                                        </p:tgtEl>
                                      </p:cBhvr>
                                    </p:animEffect>
                                  </p:childTnLst>
                                </p:cTn>
                              </p:par>
                              <p:par>
                                <p:cTn id="44" presetID="10" presetClass="entr" presetSubtype="0" fill="hold" nodeType="withEffect">
                                  <p:stCondLst>
                                    <p:cond delay="0"/>
                                  </p:stCondLst>
                                  <p:childTnLst>
                                    <p:set>
                                      <p:cBhvr>
                                        <p:cTn id="45" dur="1" fill="hold">
                                          <p:stCondLst>
                                            <p:cond delay="0"/>
                                          </p:stCondLst>
                                        </p:cTn>
                                        <p:tgtEl>
                                          <p:spTgt spid="796"/>
                                        </p:tgtEl>
                                        <p:attrNameLst>
                                          <p:attrName>style.visibility</p:attrName>
                                        </p:attrNameLst>
                                      </p:cBhvr>
                                      <p:to>
                                        <p:strVal val="visible"/>
                                      </p:to>
                                    </p:set>
                                    <p:animEffect transition="in" filter="fade">
                                      <p:cBhvr>
                                        <p:cTn id="46" dur="1000"/>
                                        <p:tgtEl>
                                          <p:spTgt spid="796"/>
                                        </p:tgtEl>
                                      </p:cBhvr>
                                    </p:animEffect>
                                  </p:childTnLst>
                                </p:cTn>
                              </p:par>
                              <p:par>
                                <p:cTn id="47" presetID="10" presetClass="entr" presetSubtype="0" fill="hold" nodeType="withEffect">
                                  <p:stCondLst>
                                    <p:cond delay="0"/>
                                  </p:stCondLst>
                                  <p:childTnLst>
                                    <p:set>
                                      <p:cBhvr>
                                        <p:cTn id="48" dur="1" fill="hold">
                                          <p:stCondLst>
                                            <p:cond delay="0"/>
                                          </p:stCondLst>
                                        </p:cTn>
                                        <p:tgtEl>
                                          <p:spTgt spid="806"/>
                                        </p:tgtEl>
                                        <p:attrNameLst>
                                          <p:attrName>style.visibility</p:attrName>
                                        </p:attrNameLst>
                                      </p:cBhvr>
                                      <p:to>
                                        <p:strVal val="visible"/>
                                      </p:to>
                                    </p:set>
                                    <p:animEffect transition="in" filter="fade">
                                      <p:cBhvr>
                                        <p:cTn id="49" dur="1000"/>
                                        <p:tgtEl>
                                          <p:spTgt spid="806"/>
                                        </p:tgtEl>
                                      </p:cBhvr>
                                    </p:animEffect>
                                  </p:childTnLst>
                                </p:cTn>
                              </p:par>
                              <p:par>
                                <p:cTn id="50" presetID="10" presetClass="entr" presetSubtype="0" fill="hold" nodeType="withEffect">
                                  <p:stCondLst>
                                    <p:cond delay="0"/>
                                  </p:stCondLst>
                                  <p:childTnLst>
                                    <p:set>
                                      <p:cBhvr>
                                        <p:cTn id="51" dur="1" fill="hold">
                                          <p:stCondLst>
                                            <p:cond delay="0"/>
                                          </p:stCondLst>
                                        </p:cTn>
                                        <p:tgtEl>
                                          <p:spTgt spid="809"/>
                                        </p:tgtEl>
                                        <p:attrNameLst>
                                          <p:attrName>style.visibility</p:attrName>
                                        </p:attrNameLst>
                                      </p:cBhvr>
                                      <p:to>
                                        <p:strVal val="visible"/>
                                      </p:to>
                                    </p:set>
                                    <p:animEffect transition="in" filter="fade">
                                      <p:cBhvr>
                                        <p:cTn id="52" dur="1000"/>
                                        <p:tgtEl>
                                          <p:spTgt spid="809"/>
                                        </p:tgtEl>
                                      </p:cBhvr>
                                    </p:animEffect>
                                  </p:childTnLst>
                                </p:cTn>
                              </p:par>
                              <p:par>
                                <p:cTn id="53" presetID="10" presetClass="entr" presetSubtype="0" fill="hold" nodeType="withEffect">
                                  <p:stCondLst>
                                    <p:cond delay="0"/>
                                  </p:stCondLst>
                                  <p:childTnLst>
                                    <p:set>
                                      <p:cBhvr>
                                        <p:cTn id="54" dur="1" fill="hold">
                                          <p:stCondLst>
                                            <p:cond delay="0"/>
                                          </p:stCondLst>
                                        </p:cTn>
                                        <p:tgtEl>
                                          <p:spTgt spid="810"/>
                                        </p:tgtEl>
                                        <p:attrNameLst>
                                          <p:attrName>style.visibility</p:attrName>
                                        </p:attrNameLst>
                                      </p:cBhvr>
                                      <p:to>
                                        <p:strVal val="visible"/>
                                      </p:to>
                                    </p:set>
                                    <p:animEffect transition="in" filter="fade">
                                      <p:cBhvr>
                                        <p:cTn id="55" dur="1000"/>
                                        <p:tgtEl>
                                          <p:spTgt spid="810"/>
                                        </p:tgtEl>
                                      </p:cBhvr>
                                    </p:animEffect>
                                  </p:childTnLst>
                                </p:cTn>
                              </p:par>
                              <p:par>
                                <p:cTn id="56" presetID="10" presetClass="entr" presetSubtype="0" fill="hold" nodeType="withEffect">
                                  <p:stCondLst>
                                    <p:cond delay="0"/>
                                  </p:stCondLst>
                                  <p:childTnLst>
                                    <p:set>
                                      <p:cBhvr>
                                        <p:cTn id="57" dur="1" fill="hold">
                                          <p:stCondLst>
                                            <p:cond delay="0"/>
                                          </p:stCondLst>
                                        </p:cTn>
                                        <p:tgtEl>
                                          <p:spTgt spid="811"/>
                                        </p:tgtEl>
                                        <p:attrNameLst>
                                          <p:attrName>style.visibility</p:attrName>
                                        </p:attrNameLst>
                                      </p:cBhvr>
                                      <p:to>
                                        <p:strVal val="visible"/>
                                      </p:to>
                                    </p:set>
                                    <p:animEffect transition="in" filter="fade">
                                      <p:cBhvr>
                                        <p:cTn id="58" dur="1000"/>
                                        <p:tgtEl>
                                          <p:spTgt spid="811"/>
                                        </p:tgtEl>
                                      </p:cBhvr>
                                    </p:animEffect>
                                  </p:childTnLst>
                                </p:cTn>
                              </p:par>
                              <p:par>
                                <p:cTn id="59" presetID="2" presetClass="entr" presetSubtype="4" fill="hold" nodeType="withEffect">
                                  <p:stCondLst>
                                    <p:cond delay="0"/>
                                  </p:stCondLst>
                                  <p:childTnLst>
                                    <p:set>
                                      <p:cBhvr>
                                        <p:cTn id="60" dur="1" fill="hold">
                                          <p:stCondLst>
                                            <p:cond delay="0"/>
                                          </p:stCondLst>
                                        </p:cTn>
                                        <p:tgtEl>
                                          <p:spTgt spid="789"/>
                                        </p:tgtEl>
                                        <p:attrNameLst>
                                          <p:attrName>style.visibility</p:attrName>
                                        </p:attrNameLst>
                                      </p:cBhvr>
                                      <p:to>
                                        <p:strVal val="visible"/>
                                      </p:to>
                                    </p:set>
                                    <p:anim calcmode="lin" valueType="num">
                                      <p:cBhvr additive="base">
                                        <p:cTn id="61" dur="1000"/>
                                        <p:tgtEl>
                                          <p:spTgt spid="78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20"/>
        <p:cNvGrpSpPr/>
        <p:nvPr/>
      </p:nvGrpSpPr>
      <p:grpSpPr>
        <a:xfrm>
          <a:off x="0" y="0"/>
          <a:ext cx="0" cy="0"/>
          <a:chOff x="0" y="0"/>
          <a:chExt cx="0" cy="0"/>
        </a:xfrm>
      </p:grpSpPr>
      <p:sp>
        <p:nvSpPr>
          <p:cNvPr id="821" name="Google Shape;821;p8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Jupiter</a:t>
            </a:r>
            <a:endParaRPr/>
          </a:p>
        </p:txBody>
      </p:sp>
      <p:sp>
        <p:nvSpPr>
          <p:cNvPr id="822" name="Google Shape;822;p80"/>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It’s the biggest planet in the Solar System</a:t>
            </a:r>
            <a:endParaRPr/>
          </a:p>
        </p:txBody>
      </p:sp>
      <p:sp>
        <p:nvSpPr>
          <p:cNvPr id="823" name="Google Shape;823;p80"/>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ACADEMIC AREAS</a:t>
            </a:r>
            <a:endParaRPr/>
          </a:p>
        </p:txBody>
      </p:sp>
      <p:sp>
        <p:nvSpPr>
          <p:cNvPr id="824" name="Google Shape;824;p80"/>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Saturn</a:t>
            </a:r>
            <a:endParaRPr/>
          </a:p>
        </p:txBody>
      </p:sp>
      <p:sp>
        <p:nvSpPr>
          <p:cNvPr id="825" name="Google Shape;825;p80"/>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Saturn is composed of hydrogen and helium</a:t>
            </a:r>
            <a:endParaRPr/>
          </a:p>
        </p:txBody>
      </p:sp>
      <p:sp>
        <p:nvSpPr>
          <p:cNvPr id="826" name="Google Shape;826;p80"/>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Neptune</a:t>
            </a:r>
            <a:endParaRPr/>
          </a:p>
        </p:txBody>
      </p:sp>
      <p:sp>
        <p:nvSpPr>
          <p:cNvPr id="827" name="Google Shape;827;p80"/>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Neptune is the farthest planet from the Sun</a:t>
            </a:r>
            <a:endParaRPr/>
          </a:p>
        </p:txBody>
      </p:sp>
      <p:sp>
        <p:nvSpPr>
          <p:cNvPr id="828" name="Google Shape;828;p80"/>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a:t>
            </a:r>
            <a:endParaRPr/>
          </a:p>
        </p:txBody>
      </p:sp>
      <p:sp>
        <p:nvSpPr>
          <p:cNvPr id="829" name="Google Shape;829;p80"/>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 is the closest</a:t>
            </a:r>
            <a:endParaRPr/>
          </a:p>
          <a:p>
            <a:pPr marL="0" lvl="0" indent="0" algn="r" rtl="0">
              <a:spcBef>
                <a:spcPts val="0"/>
              </a:spcBef>
              <a:spcAft>
                <a:spcPts val="0"/>
              </a:spcAft>
              <a:buClr>
                <a:schemeClr val="dk1"/>
              </a:buClr>
              <a:buSzPts val="1100"/>
              <a:buFont typeface="Arial"/>
              <a:buNone/>
            </a:pPr>
            <a:r>
              <a:rPr lang="en"/>
              <a:t>planet to the Sun</a:t>
            </a:r>
            <a:endParaRPr/>
          </a:p>
        </p:txBody>
      </p:sp>
      <p:sp>
        <p:nvSpPr>
          <p:cNvPr id="830" name="Google Shape;830;p80"/>
          <p:cNvSpPr txBox="1">
            <a:spLocks noGrp="1"/>
          </p:cNvSpPr>
          <p:nvPr>
            <p:ph type="title" idx="9"/>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Venus</a:t>
            </a:r>
            <a:endParaRPr/>
          </a:p>
        </p:txBody>
      </p:sp>
      <p:sp>
        <p:nvSpPr>
          <p:cNvPr id="831" name="Google Shape;831;p80"/>
          <p:cNvSpPr txBox="1">
            <a:spLocks noGrp="1"/>
          </p:cNvSpPr>
          <p:nvPr>
            <p:ph type="subTitle" idx="13"/>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Venus has a beautiful name, but it’s hot</a:t>
            </a:r>
            <a:endParaRPr/>
          </a:p>
        </p:txBody>
      </p:sp>
      <p:sp>
        <p:nvSpPr>
          <p:cNvPr id="832" name="Google Shape;832;p80"/>
          <p:cNvSpPr txBox="1">
            <a:spLocks noGrp="1"/>
          </p:cNvSpPr>
          <p:nvPr>
            <p:ph type="title" idx="1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Mars</a:t>
            </a:r>
            <a:endParaRPr/>
          </a:p>
        </p:txBody>
      </p:sp>
      <p:sp>
        <p:nvSpPr>
          <p:cNvPr id="833" name="Google Shape;833;p80"/>
          <p:cNvSpPr txBox="1">
            <a:spLocks noGrp="1"/>
          </p:cNvSpPr>
          <p:nvPr>
            <p:ph type="subTitle" idx="15"/>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Despite being red, Mars is actually a cold place</a:t>
            </a:r>
            <a:endParaRPr/>
          </a:p>
        </p:txBody>
      </p:sp>
      <p:cxnSp>
        <p:nvCxnSpPr>
          <p:cNvPr id="834" name="Google Shape;834;p80"/>
          <p:cNvCxnSpPr>
            <a:cxnSpLocks/>
          </p:cNvCxnSpPr>
          <p:nvPr/>
        </p:nvCxnSpPr>
        <p:spPr>
          <a:xfrm>
            <a:off x="8544550" y="2187175"/>
            <a:ext cx="0" cy="2216593"/>
          </a:xfrm>
          <a:prstGeom prst="straightConnector1">
            <a:avLst/>
          </a:prstGeom>
          <a:noFill/>
          <a:ln w="19050" cap="flat" cmpd="sng">
            <a:solidFill>
              <a:schemeClr val="accent1"/>
            </a:solidFill>
            <a:prstDash val="solid"/>
            <a:round/>
            <a:headEnd type="none" w="med" len="med"/>
            <a:tailEnd type="none" w="med" len="med"/>
          </a:ln>
        </p:spPr>
      </p:cxnSp>
      <p:pic>
        <p:nvPicPr>
          <p:cNvPr id="836" name="Google Shape;836;p80"/>
          <p:cNvPicPr preferRelativeResize="0"/>
          <p:nvPr/>
        </p:nvPicPr>
        <p:blipFill>
          <a:blip r:embed="rId3"/>
          <a:stretch>
            <a:fillRect/>
          </a:stretch>
        </p:blipFill>
        <p:spPr>
          <a:xfrm>
            <a:off x="3794963" y="853127"/>
            <a:ext cx="1554074" cy="343724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34"/>
                                        </p:tgtEl>
                                        <p:attrNameLst>
                                          <p:attrName>style.visibility</p:attrName>
                                        </p:attrNameLst>
                                      </p:cBhvr>
                                      <p:to>
                                        <p:strVal val="visible"/>
                                      </p:to>
                                    </p:set>
                                    <p:anim calcmode="lin" valueType="num">
                                      <p:cBhvr additive="base">
                                        <p:cTn id="7" dur="1000"/>
                                        <p:tgtEl>
                                          <p:spTgt spid="834"/>
                                        </p:tgtEl>
                                        <p:attrNameLst>
                                          <p:attrName>ppt_y</p:attrName>
                                        </p:attrNameLst>
                                      </p:cBhvr>
                                      <p:tavLst>
                                        <p:tav tm="0">
                                          <p:val>
                                            <p:strVal val="#ppt_y+1"/>
                                          </p:val>
                                        </p:tav>
                                        <p:tav tm="100000">
                                          <p:val>
                                            <p:strVal val="#ppt_y"/>
                                          </p:val>
                                        </p:tav>
                                      </p:tavLst>
                                    </p:anim>
                                  </p:childTnLst>
                                </p:cTn>
                              </p:par>
                              <p:par>
                                <p:cTn id="8" presetID="2" presetClass="entr" presetSubtype="2" fill="hold" nodeType="withEffect">
                                  <p:stCondLst>
                                    <p:cond delay="0"/>
                                  </p:stCondLst>
                                  <p:childTnLst>
                                    <p:set>
                                      <p:cBhvr>
                                        <p:cTn id="9" dur="1" fill="hold">
                                          <p:stCondLst>
                                            <p:cond delay="0"/>
                                          </p:stCondLst>
                                        </p:cTn>
                                        <p:tgtEl>
                                          <p:spTgt spid="824"/>
                                        </p:tgtEl>
                                        <p:attrNameLst>
                                          <p:attrName>style.visibility</p:attrName>
                                        </p:attrNameLst>
                                      </p:cBhvr>
                                      <p:to>
                                        <p:strVal val="visible"/>
                                      </p:to>
                                    </p:set>
                                    <p:anim calcmode="lin" valueType="num">
                                      <p:cBhvr additive="base">
                                        <p:cTn id="10" dur="1000"/>
                                        <p:tgtEl>
                                          <p:spTgt spid="824"/>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825"/>
                                        </p:tgtEl>
                                        <p:attrNameLst>
                                          <p:attrName>style.visibility</p:attrName>
                                        </p:attrNameLst>
                                      </p:cBhvr>
                                      <p:to>
                                        <p:strVal val="visible"/>
                                      </p:to>
                                    </p:set>
                                    <p:anim calcmode="lin" valueType="num">
                                      <p:cBhvr additive="base">
                                        <p:cTn id="13" dur="1000"/>
                                        <p:tgtEl>
                                          <p:spTgt spid="825"/>
                                        </p:tgtEl>
                                        <p:attrNameLst>
                                          <p:attrName>ppt_x</p:attrName>
                                        </p:attrNameLst>
                                      </p:cBhvr>
                                      <p:tavLst>
                                        <p:tav tm="0">
                                          <p:val>
                                            <p:strVal val="#ppt_x+1"/>
                                          </p:val>
                                        </p:tav>
                                        <p:tav tm="100000">
                                          <p:val>
                                            <p:strVal val="#ppt_x"/>
                                          </p:val>
                                        </p:tav>
                                      </p:tavLst>
                                    </p:anim>
                                  </p:childTnLst>
                                </p:cTn>
                              </p:par>
                              <p:par>
                                <p:cTn id="14" presetID="2" presetClass="entr" presetSubtype="2" fill="hold" nodeType="withEffect">
                                  <p:stCondLst>
                                    <p:cond delay="0"/>
                                  </p:stCondLst>
                                  <p:childTnLst>
                                    <p:set>
                                      <p:cBhvr>
                                        <p:cTn id="15" dur="1" fill="hold">
                                          <p:stCondLst>
                                            <p:cond delay="0"/>
                                          </p:stCondLst>
                                        </p:cTn>
                                        <p:tgtEl>
                                          <p:spTgt spid="826"/>
                                        </p:tgtEl>
                                        <p:attrNameLst>
                                          <p:attrName>style.visibility</p:attrName>
                                        </p:attrNameLst>
                                      </p:cBhvr>
                                      <p:to>
                                        <p:strVal val="visible"/>
                                      </p:to>
                                    </p:set>
                                    <p:anim calcmode="lin" valueType="num">
                                      <p:cBhvr additive="base">
                                        <p:cTn id="16" dur="1000"/>
                                        <p:tgtEl>
                                          <p:spTgt spid="826"/>
                                        </p:tgtEl>
                                        <p:attrNameLst>
                                          <p:attrName>ppt_x</p:attrName>
                                        </p:attrNameLst>
                                      </p:cBhvr>
                                      <p:tavLst>
                                        <p:tav tm="0">
                                          <p:val>
                                            <p:strVal val="#ppt_x+1"/>
                                          </p:val>
                                        </p:tav>
                                        <p:tav tm="100000">
                                          <p:val>
                                            <p:strVal val="#ppt_x"/>
                                          </p:val>
                                        </p:tav>
                                      </p:tavLst>
                                    </p:anim>
                                  </p:childTnLst>
                                </p:cTn>
                              </p:par>
                              <p:par>
                                <p:cTn id="17" presetID="2" presetClass="entr" presetSubtype="2" fill="hold" nodeType="withEffect">
                                  <p:stCondLst>
                                    <p:cond delay="0"/>
                                  </p:stCondLst>
                                  <p:childTnLst>
                                    <p:set>
                                      <p:cBhvr>
                                        <p:cTn id="18" dur="1" fill="hold">
                                          <p:stCondLst>
                                            <p:cond delay="0"/>
                                          </p:stCondLst>
                                        </p:cTn>
                                        <p:tgtEl>
                                          <p:spTgt spid="827"/>
                                        </p:tgtEl>
                                        <p:attrNameLst>
                                          <p:attrName>style.visibility</p:attrName>
                                        </p:attrNameLst>
                                      </p:cBhvr>
                                      <p:to>
                                        <p:strVal val="visible"/>
                                      </p:to>
                                    </p:set>
                                    <p:anim calcmode="lin" valueType="num">
                                      <p:cBhvr additive="base">
                                        <p:cTn id="19" dur="1000"/>
                                        <p:tgtEl>
                                          <p:spTgt spid="827"/>
                                        </p:tgtEl>
                                        <p:attrNameLst>
                                          <p:attrName>ppt_x</p:attrName>
                                        </p:attrNameLst>
                                      </p:cBhvr>
                                      <p:tavLst>
                                        <p:tav tm="0">
                                          <p:val>
                                            <p:strVal val="#ppt_x+1"/>
                                          </p:val>
                                        </p:tav>
                                        <p:tav tm="100000">
                                          <p:val>
                                            <p:strVal val="#ppt_x"/>
                                          </p:val>
                                        </p:tav>
                                      </p:tavLst>
                                    </p:anim>
                                  </p:childTnLst>
                                </p:cTn>
                              </p:par>
                              <p:par>
                                <p:cTn id="20" presetID="2" presetClass="entr" presetSubtype="2" fill="hold" nodeType="withEffect">
                                  <p:stCondLst>
                                    <p:cond delay="0"/>
                                  </p:stCondLst>
                                  <p:childTnLst>
                                    <p:set>
                                      <p:cBhvr>
                                        <p:cTn id="21" dur="1" fill="hold">
                                          <p:stCondLst>
                                            <p:cond delay="0"/>
                                          </p:stCondLst>
                                        </p:cTn>
                                        <p:tgtEl>
                                          <p:spTgt spid="832"/>
                                        </p:tgtEl>
                                        <p:attrNameLst>
                                          <p:attrName>style.visibility</p:attrName>
                                        </p:attrNameLst>
                                      </p:cBhvr>
                                      <p:to>
                                        <p:strVal val="visible"/>
                                      </p:to>
                                    </p:set>
                                    <p:anim calcmode="lin" valueType="num">
                                      <p:cBhvr additive="base">
                                        <p:cTn id="22" dur="1000"/>
                                        <p:tgtEl>
                                          <p:spTgt spid="832"/>
                                        </p:tgtEl>
                                        <p:attrNameLst>
                                          <p:attrName>ppt_x</p:attrName>
                                        </p:attrNameLst>
                                      </p:cBhvr>
                                      <p:tavLst>
                                        <p:tav tm="0">
                                          <p:val>
                                            <p:strVal val="#ppt_x+1"/>
                                          </p:val>
                                        </p:tav>
                                        <p:tav tm="100000">
                                          <p:val>
                                            <p:strVal val="#ppt_x"/>
                                          </p:val>
                                        </p:tav>
                                      </p:tavLst>
                                    </p:anim>
                                  </p:childTnLst>
                                </p:cTn>
                              </p:par>
                              <p:par>
                                <p:cTn id="23" presetID="2" presetClass="entr" presetSubtype="2" fill="hold" nodeType="withEffect">
                                  <p:stCondLst>
                                    <p:cond delay="0"/>
                                  </p:stCondLst>
                                  <p:childTnLst>
                                    <p:set>
                                      <p:cBhvr>
                                        <p:cTn id="24" dur="1" fill="hold">
                                          <p:stCondLst>
                                            <p:cond delay="0"/>
                                          </p:stCondLst>
                                        </p:cTn>
                                        <p:tgtEl>
                                          <p:spTgt spid="833"/>
                                        </p:tgtEl>
                                        <p:attrNameLst>
                                          <p:attrName>style.visibility</p:attrName>
                                        </p:attrNameLst>
                                      </p:cBhvr>
                                      <p:to>
                                        <p:strVal val="visible"/>
                                      </p:to>
                                    </p:set>
                                    <p:anim calcmode="lin" valueType="num">
                                      <p:cBhvr additive="base">
                                        <p:cTn id="25" dur="1000"/>
                                        <p:tgtEl>
                                          <p:spTgt spid="833"/>
                                        </p:tgtEl>
                                        <p:attrNameLst>
                                          <p:attrName>ppt_x</p:attrName>
                                        </p:attrNameLst>
                                      </p:cBhvr>
                                      <p:tavLst>
                                        <p:tav tm="0">
                                          <p:val>
                                            <p:strVal val="#ppt_x+1"/>
                                          </p:val>
                                        </p:tav>
                                        <p:tav tm="100000">
                                          <p:val>
                                            <p:strVal val="#ppt_x"/>
                                          </p:val>
                                        </p:tav>
                                      </p:tavLst>
                                    </p:anim>
                                  </p:childTnLst>
                                </p:cTn>
                              </p:par>
                              <p:par>
                                <p:cTn id="26" presetID="2" presetClass="entr" presetSubtype="8" fill="hold" nodeType="withEffect">
                                  <p:stCondLst>
                                    <p:cond delay="0"/>
                                  </p:stCondLst>
                                  <p:childTnLst>
                                    <p:set>
                                      <p:cBhvr>
                                        <p:cTn id="27" dur="1" fill="hold">
                                          <p:stCondLst>
                                            <p:cond delay="0"/>
                                          </p:stCondLst>
                                        </p:cTn>
                                        <p:tgtEl>
                                          <p:spTgt spid="821"/>
                                        </p:tgtEl>
                                        <p:attrNameLst>
                                          <p:attrName>style.visibility</p:attrName>
                                        </p:attrNameLst>
                                      </p:cBhvr>
                                      <p:to>
                                        <p:strVal val="visible"/>
                                      </p:to>
                                    </p:set>
                                    <p:anim calcmode="lin" valueType="num">
                                      <p:cBhvr additive="base">
                                        <p:cTn id="28" dur="1000"/>
                                        <p:tgtEl>
                                          <p:spTgt spid="821"/>
                                        </p:tgtEl>
                                        <p:attrNameLst>
                                          <p:attrName>ppt_x</p:attrName>
                                        </p:attrNameLst>
                                      </p:cBhvr>
                                      <p:tavLst>
                                        <p:tav tm="0">
                                          <p:val>
                                            <p:strVal val="#ppt_x-1"/>
                                          </p:val>
                                        </p:tav>
                                        <p:tav tm="100000">
                                          <p:val>
                                            <p:strVal val="#ppt_x"/>
                                          </p:val>
                                        </p:tav>
                                      </p:tavLst>
                                    </p:anim>
                                  </p:childTnLst>
                                </p:cTn>
                              </p:par>
                              <p:par>
                                <p:cTn id="29" presetID="2" presetClass="entr" presetSubtype="8" fill="hold" nodeType="withEffect">
                                  <p:stCondLst>
                                    <p:cond delay="0"/>
                                  </p:stCondLst>
                                  <p:childTnLst>
                                    <p:set>
                                      <p:cBhvr>
                                        <p:cTn id="30" dur="1" fill="hold">
                                          <p:stCondLst>
                                            <p:cond delay="0"/>
                                          </p:stCondLst>
                                        </p:cTn>
                                        <p:tgtEl>
                                          <p:spTgt spid="822"/>
                                        </p:tgtEl>
                                        <p:attrNameLst>
                                          <p:attrName>style.visibility</p:attrName>
                                        </p:attrNameLst>
                                      </p:cBhvr>
                                      <p:to>
                                        <p:strVal val="visible"/>
                                      </p:to>
                                    </p:set>
                                    <p:anim calcmode="lin" valueType="num">
                                      <p:cBhvr additive="base">
                                        <p:cTn id="31" dur="1000"/>
                                        <p:tgtEl>
                                          <p:spTgt spid="822"/>
                                        </p:tgtEl>
                                        <p:attrNameLst>
                                          <p:attrName>ppt_x</p:attrName>
                                        </p:attrNameLst>
                                      </p:cBhvr>
                                      <p:tavLst>
                                        <p:tav tm="0">
                                          <p:val>
                                            <p:strVal val="#ppt_x-1"/>
                                          </p:val>
                                        </p:tav>
                                        <p:tav tm="100000">
                                          <p:val>
                                            <p:strVal val="#ppt_x"/>
                                          </p:val>
                                        </p:tav>
                                      </p:tavLst>
                                    </p:anim>
                                  </p:childTnLst>
                                </p:cTn>
                              </p:par>
                              <p:par>
                                <p:cTn id="32" presetID="2" presetClass="entr" presetSubtype="8" fill="hold" nodeType="withEffect">
                                  <p:stCondLst>
                                    <p:cond delay="0"/>
                                  </p:stCondLst>
                                  <p:childTnLst>
                                    <p:set>
                                      <p:cBhvr>
                                        <p:cTn id="33" dur="1" fill="hold">
                                          <p:stCondLst>
                                            <p:cond delay="0"/>
                                          </p:stCondLst>
                                        </p:cTn>
                                        <p:tgtEl>
                                          <p:spTgt spid="828"/>
                                        </p:tgtEl>
                                        <p:attrNameLst>
                                          <p:attrName>style.visibility</p:attrName>
                                        </p:attrNameLst>
                                      </p:cBhvr>
                                      <p:to>
                                        <p:strVal val="visible"/>
                                      </p:to>
                                    </p:set>
                                    <p:anim calcmode="lin" valueType="num">
                                      <p:cBhvr additive="base">
                                        <p:cTn id="34" dur="1000"/>
                                        <p:tgtEl>
                                          <p:spTgt spid="828"/>
                                        </p:tgtEl>
                                        <p:attrNameLst>
                                          <p:attrName>ppt_x</p:attrName>
                                        </p:attrNameLst>
                                      </p:cBhvr>
                                      <p:tavLst>
                                        <p:tav tm="0">
                                          <p:val>
                                            <p:strVal val="#ppt_x-1"/>
                                          </p:val>
                                        </p:tav>
                                        <p:tav tm="100000">
                                          <p:val>
                                            <p:strVal val="#ppt_x"/>
                                          </p:val>
                                        </p:tav>
                                      </p:tavLst>
                                    </p:anim>
                                  </p:childTnLst>
                                </p:cTn>
                              </p:par>
                              <p:par>
                                <p:cTn id="35" presetID="2" presetClass="entr" presetSubtype="8" fill="hold" nodeType="withEffect">
                                  <p:stCondLst>
                                    <p:cond delay="0"/>
                                  </p:stCondLst>
                                  <p:childTnLst>
                                    <p:set>
                                      <p:cBhvr>
                                        <p:cTn id="36" dur="1" fill="hold">
                                          <p:stCondLst>
                                            <p:cond delay="0"/>
                                          </p:stCondLst>
                                        </p:cTn>
                                        <p:tgtEl>
                                          <p:spTgt spid="829"/>
                                        </p:tgtEl>
                                        <p:attrNameLst>
                                          <p:attrName>style.visibility</p:attrName>
                                        </p:attrNameLst>
                                      </p:cBhvr>
                                      <p:to>
                                        <p:strVal val="visible"/>
                                      </p:to>
                                    </p:set>
                                    <p:anim calcmode="lin" valueType="num">
                                      <p:cBhvr additive="base">
                                        <p:cTn id="37" dur="1000"/>
                                        <p:tgtEl>
                                          <p:spTgt spid="829"/>
                                        </p:tgtEl>
                                        <p:attrNameLst>
                                          <p:attrName>ppt_x</p:attrName>
                                        </p:attrNameLst>
                                      </p:cBhvr>
                                      <p:tavLst>
                                        <p:tav tm="0">
                                          <p:val>
                                            <p:strVal val="#ppt_x-1"/>
                                          </p:val>
                                        </p:tav>
                                        <p:tav tm="100000">
                                          <p:val>
                                            <p:strVal val="#ppt_x"/>
                                          </p:val>
                                        </p:tav>
                                      </p:tavLst>
                                    </p:anim>
                                  </p:childTnLst>
                                </p:cTn>
                              </p:par>
                              <p:par>
                                <p:cTn id="38" presetID="2" presetClass="entr" presetSubtype="8" fill="hold" nodeType="withEffect">
                                  <p:stCondLst>
                                    <p:cond delay="0"/>
                                  </p:stCondLst>
                                  <p:childTnLst>
                                    <p:set>
                                      <p:cBhvr>
                                        <p:cTn id="39" dur="1" fill="hold">
                                          <p:stCondLst>
                                            <p:cond delay="0"/>
                                          </p:stCondLst>
                                        </p:cTn>
                                        <p:tgtEl>
                                          <p:spTgt spid="830"/>
                                        </p:tgtEl>
                                        <p:attrNameLst>
                                          <p:attrName>style.visibility</p:attrName>
                                        </p:attrNameLst>
                                      </p:cBhvr>
                                      <p:to>
                                        <p:strVal val="visible"/>
                                      </p:to>
                                    </p:set>
                                    <p:anim calcmode="lin" valueType="num">
                                      <p:cBhvr additive="base">
                                        <p:cTn id="40" dur="1000"/>
                                        <p:tgtEl>
                                          <p:spTgt spid="830"/>
                                        </p:tgtEl>
                                        <p:attrNameLst>
                                          <p:attrName>ppt_x</p:attrName>
                                        </p:attrNameLst>
                                      </p:cBhvr>
                                      <p:tavLst>
                                        <p:tav tm="0">
                                          <p:val>
                                            <p:strVal val="#ppt_x-1"/>
                                          </p:val>
                                        </p:tav>
                                        <p:tav tm="100000">
                                          <p:val>
                                            <p:strVal val="#ppt_x"/>
                                          </p:val>
                                        </p:tav>
                                      </p:tavLst>
                                    </p:anim>
                                  </p:childTnLst>
                                </p:cTn>
                              </p:par>
                              <p:par>
                                <p:cTn id="41" presetID="2" presetClass="entr" presetSubtype="8" fill="hold" nodeType="withEffect">
                                  <p:stCondLst>
                                    <p:cond delay="0"/>
                                  </p:stCondLst>
                                  <p:childTnLst>
                                    <p:set>
                                      <p:cBhvr>
                                        <p:cTn id="42" dur="1" fill="hold">
                                          <p:stCondLst>
                                            <p:cond delay="0"/>
                                          </p:stCondLst>
                                        </p:cTn>
                                        <p:tgtEl>
                                          <p:spTgt spid="831"/>
                                        </p:tgtEl>
                                        <p:attrNameLst>
                                          <p:attrName>style.visibility</p:attrName>
                                        </p:attrNameLst>
                                      </p:cBhvr>
                                      <p:to>
                                        <p:strVal val="visible"/>
                                      </p:to>
                                    </p:set>
                                    <p:anim calcmode="lin" valueType="num">
                                      <p:cBhvr additive="base">
                                        <p:cTn id="43" dur="1000"/>
                                        <p:tgtEl>
                                          <p:spTgt spid="831"/>
                                        </p:tgtEl>
                                        <p:attrNameLst>
                                          <p:attrName>ppt_x</p:attrName>
                                        </p:attrNameLst>
                                      </p:cBhvr>
                                      <p:tavLst>
                                        <p:tav tm="0">
                                          <p:val>
                                            <p:strVal val="#ppt_x-1"/>
                                          </p:val>
                                        </p:tav>
                                        <p:tav tm="100000">
                                          <p:val>
                                            <p:strVal val="#ppt_x"/>
                                          </p:val>
                                        </p:tav>
                                      </p:tavLst>
                                    </p:anim>
                                  </p:childTnLst>
                                </p:cTn>
                              </p:par>
                              <p:par>
                                <p:cTn id="44" presetID="10" presetClass="entr" presetSubtype="0" fill="hold" nodeType="withEffect">
                                  <p:stCondLst>
                                    <p:cond delay="0"/>
                                  </p:stCondLst>
                                  <p:childTnLst>
                                    <p:set>
                                      <p:cBhvr>
                                        <p:cTn id="45" dur="1" fill="hold">
                                          <p:stCondLst>
                                            <p:cond delay="0"/>
                                          </p:stCondLst>
                                        </p:cTn>
                                        <p:tgtEl>
                                          <p:spTgt spid="836"/>
                                        </p:tgtEl>
                                        <p:attrNameLst>
                                          <p:attrName>style.visibility</p:attrName>
                                        </p:attrNameLst>
                                      </p:cBhvr>
                                      <p:to>
                                        <p:strVal val="visible"/>
                                      </p:to>
                                    </p:set>
                                    <p:animEffect transition="in" filter="fade">
                                      <p:cBhvr>
                                        <p:cTn id="46" dur="1000"/>
                                        <p:tgtEl>
                                          <p:spTgt spid="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41"/>
        <p:cNvGrpSpPr/>
        <p:nvPr/>
      </p:nvGrpSpPr>
      <p:grpSpPr>
        <a:xfrm>
          <a:off x="0" y="0"/>
          <a:ext cx="0" cy="0"/>
          <a:chOff x="0" y="0"/>
          <a:chExt cx="0" cy="0"/>
        </a:xfrm>
      </p:grpSpPr>
      <p:sp>
        <p:nvSpPr>
          <p:cNvPr id="842" name="Google Shape;842;p81"/>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a:t>
            </a:r>
            <a:endParaRPr/>
          </a:p>
        </p:txBody>
      </p:sp>
      <p:sp>
        <p:nvSpPr>
          <p:cNvPr id="843" name="Google Shape;843;p81"/>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biggest planet in the Solar System</a:t>
            </a:r>
            <a:endParaRPr/>
          </a:p>
        </p:txBody>
      </p:sp>
      <p:sp>
        <p:nvSpPr>
          <p:cNvPr id="844" name="Google Shape;844;p81"/>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ACADEMIC AREAS</a:t>
            </a:r>
            <a:endParaRPr/>
          </a:p>
        </p:txBody>
      </p:sp>
      <p:sp>
        <p:nvSpPr>
          <p:cNvPr id="845" name="Google Shape;845;p81"/>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a:t>
            </a:r>
            <a:endParaRPr/>
          </a:p>
        </p:txBody>
      </p:sp>
      <p:sp>
        <p:nvSpPr>
          <p:cNvPr id="846" name="Google Shape;846;p81"/>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the farthest planet from the Sun</a:t>
            </a:r>
            <a:endParaRPr/>
          </a:p>
        </p:txBody>
      </p:sp>
      <p:sp>
        <p:nvSpPr>
          <p:cNvPr id="847" name="Google Shape;847;p81"/>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a:t>
            </a:r>
            <a:endParaRPr/>
          </a:p>
        </p:txBody>
      </p:sp>
      <p:sp>
        <p:nvSpPr>
          <p:cNvPr id="848" name="Google Shape;848;p81"/>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a:t>
            </a:r>
            <a:endParaRPr/>
          </a:p>
          <a:p>
            <a:pPr marL="0" lvl="0" indent="0" algn="ctr" rtl="0">
              <a:spcBef>
                <a:spcPts val="0"/>
              </a:spcBef>
              <a:spcAft>
                <a:spcPts val="0"/>
              </a:spcAft>
              <a:buClr>
                <a:schemeClr val="dk1"/>
              </a:buClr>
              <a:buSzPts val="1100"/>
              <a:buFont typeface="Arial"/>
              <a:buNone/>
            </a:pPr>
            <a:r>
              <a:rPr lang="en"/>
              <a:t>planet to the Sun</a:t>
            </a:r>
            <a:endParaRPr/>
          </a:p>
        </p:txBody>
      </p:sp>
      <p:sp>
        <p:nvSpPr>
          <p:cNvPr id="849" name="Google Shape;849;p81"/>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a:t>
            </a:r>
            <a:endParaRPr/>
          </a:p>
        </p:txBody>
      </p:sp>
      <p:sp>
        <p:nvSpPr>
          <p:cNvPr id="850" name="Google Shape;850;p81"/>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but it’s hot</a:t>
            </a:r>
            <a:endParaRPr/>
          </a:p>
        </p:txBody>
      </p:sp>
      <p:sp>
        <p:nvSpPr>
          <p:cNvPr id="851" name="Google Shape;851;p81"/>
          <p:cNvSpPr txBox="1">
            <a:spLocks noGrp="1"/>
          </p:cNvSpPr>
          <p:nvPr>
            <p:ph type="title" idx="9"/>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a:t>
            </a:r>
            <a:endParaRPr/>
          </a:p>
        </p:txBody>
      </p:sp>
      <p:sp>
        <p:nvSpPr>
          <p:cNvPr id="852" name="Google Shape;852;p81"/>
          <p:cNvSpPr txBox="1">
            <a:spLocks noGrp="1"/>
          </p:cNvSpPr>
          <p:nvPr>
            <p:ph type="subTitle" idx="1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a:t>
            </a:r>
            <a:endParaRPr/>
          </a:p>
        </p:txBody>
      </p:sp>
      <p:cxnSp>
        <p:nvCxnSpPr>
          <p:cNvPr id="853" name="Google Shape;853;p81"/>
          <p:cNvCxnSpPr>
            <a:cxnSpLocks/>
          </p:cNvCxnSpPr>
          <p:nvPr/>
        </p:nvCxnSpPr>
        <p:spPr>
          <a:xfrm>
            <a:off x="8544550" y="2187175"/>
            <a:ext cx="0" cy="2243974"/>
          </a:xfrm>
          <a:prstGeom prst="straightConnector1">
            <a:avLst/>
          </a:prstGeom>
          <a:noFill/>
          <a:ln w="19050" cap="flat" cmpd="sng">
            <a:solidFill>
              <a:schemeClr val="accent1"/>
            </a:solidFill>
            <a:prstDash val="solid"/>
            <a:round/>
            <a:headEnd type="none" w="med" len="med"/>
            <a:tailEnd type="none" w="med" len="med"/>
          </a:ln>
        </p:spPr>
      </p:cxnSp>
      <p:grpSp>
        <p:nvGrpSpPr>
          <p:cNvPr id="854" name="Google Shape;854;p81"/>
          <p:cNvGrpSpPr/>
          <p:nvPr/>
        </p:nvGrpSpPr>
        <p:grpSpPr>
          <a:xfrm>
            <a:off x="3105482" y="2957271"/>
            <a:ext cx="458246" cy="458246"/>
            <a:chOff x="1190625" y="238125"/>
            <a:chExt cx="5219200" cy="5219200"/>
          </a:xfrm>
        </p:grpSpPr>
        <p:sp>
          <p:nvSpPr>
            <p:cNvPr id="855" name="Google Shape;855;p81"/>
            <p:cNvSpPr/>
            <p:nvPr/>
          </p:nvSpPr>
          <p:spPr>
            <a:xfrm>
              <a:off x="3385925" y="1251775"/>
              <a:ext cx="828575" cy="490150"/>
            </a:xfrm>
            <a:custGeom>
              <a:avLst/>
              <a:gdLst/>
              <a:ahLst/>
              <a:cxnLst/>
              <a:rect l="l" t="t" r="r" b="b"/>
              <a:pathLst>
                <a:path w="33143" h="19606" extrusionOk="0">
                  <a:moveTo>
                    <a:pt x="26814" y="6100"/>
                  </a:moveTo>
                  <a:cubicBezTo>
                    <a:pt x="26945" y="6100"/>
                    <a:pt x="27010" y="6198"/>
                    <a:pt x="27010" y="6296"/>
                  </a:cubicBezTo>
                  <a:lnTo>
                    <a:pt x="27010" y="13277"/>
                  </a:lnTo>
                  <a:cubicBezTo>
                    <a:pt x="27010" y="13407"/>
                    <a:pt x="26945" y="13505"/>
                    <a:pt x="26814" y="13505"/>
                  </a:cubicBezTo>
                  <a:lnTo>
                    <a:pt x="6329" y="13505"/>
                  </a:lnTo>
                  <a:cubicBezTo>
                    <a:pt x="6198" y="13505"/>
                    <a:pt x="6133" y="13407"/>
                    <a:pt x="6133" y="13277"/>
                  </a:cubicBezTo>
                  <a:lnTo>
                    <a:pt x="6133" y="6296"/>
                  </a:lnTo>
                  <a:cubicBezTo>
                    <a:pt x="6133" y="6198"/>
                    <a:pt x="6198" y="6100"/>
                    <a:pt x="6329" y="6100"/>
                  </a:cubicBezTo>
                  <a:close/>
                  <a:moveTo>
                    <a:pt x="6329" y="0"/>
                  </a:moveTo>
                  <a:cubicBezTo>
                    <a:pt x="2839" y="0"/>
                    <a:pt x="1" y="2806"/>
                    <a:pt x="1" y="6296"/>
                  </a:cubicBezTo>
                  <a:lnTo>
                    <a:pt x="1" y="13277"/>
                  </a:lnTo>
                  <a:cubicBezTo>
                    <a:pt x="1" y="16767"/>
                    <a:pt x="2839" y="19605"/>
                    <a:pt x="6329" y="19605"/>
                  </a:cubicBezTo>
                  <a:lnTo>
                    <a:pt x="26814" y="19605"/>
                  </a:lnTo>
                  <a:cubicBezTo>
                    <a:pt x="30305" y="19605"/>
                    <a:pt x="33142" y="16767"/>
                    <a:pt x="33142" y="13277"/>
                  </a:cubicBezTo>
                  <a:lnTo>
                    <a:pt x="33142" y="6296"/>
                  </a:lnTo>
                  <a:cubicBezTo>
                    <a:pt x="33142" y="2806"/>
                    <a:pt x="30305"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1"/>
            <p:cNvSpPr/>
            <p:nvPr/>
          </p:nvSpPr>
          <p:spPr>
            <a:xfrm>
              <a:off x="3217125" y="2095825"/>
              <a:ext cx="1166175" cy="490950"/>
            </a:xfrm>
            <a:custGeom>
              <a:avLst/>
              <a:gdLst/>
              <a:ahLst/>
              <a:cxnLst/>
              <a:rect l="l" t="t" r="r" b="b"/>
              <a:pathLst>
                <a:path w="46647" h="19638" extrusionOk="0">
                  <a:moveTo>
                    <a:pt x="3067" y="0"/>
                  </a:moveTo>
                  <a:cubicBezTo>
                    <a:pt x="1370" y="0"/>
                    <a:pt x="0" y="1370"/>
                    <a:pt x="0" y="3066"/>
                  </a:cubicBezTo>
                  <a:lnTo>
                    <a:pt x="0" y="16571"/>
                  </a:lnTo>
                  <a:cubicBezTo>
                    <a:pt x="0" y="18267"/>
                    <a:pt x="1370" y="19637"/>
                    <a:pt x="3067" y="19637"/>
                  </a:cubicBezTo>
                  <a:cubicBezTo>
                    <a:pt x="4763" y="19637"/>
                    <a:pt x="6133" y="18267"/>
                    <a:pt x="6133" y="16571"/>
                  </a:cubicBezTo>
                  <a:lnTo>
                    <a:pt x="6133" y="12885"/>
                  </a:lnTo>
                  <a:lnTo>
                    <a:pt x="13505" y="12885"/>
                  </a:lnTo>
                  <a:lnTo>
                    <a:pt x="13505" y="16571"/>
                  </a:lnTo>
                  <a:cubicBezTo>
                    <a:pt x="13505" y="18267"/>
                    <a:pt x="14875" y="19637"/>
                    <a:pt x="16571" y="19637"/>
                  </a:cubicBezTo>
                  <a:cubicBezTo>
                    <a:pt x="18267" y="19637"/>
                    <a:pt x="19638" y="18267"/>
                    <a:pt x="19638" y="16571"/>
                  </a:cubicBezTo>
                  <a:lnTo>
                    <a:pt x="19638" y="12885"/>
                  </a:lnTo>
                  <a:lnTo>
                    <a:pt x="27010" y="12885"/>
                  </a:lnTo>
                  <a:lnTo>
                    <a:pt x="27010" y="16571"/>
                  </a:lnTo>
                  <a:cubicBezTo>
                    <a:pt x="27010" y="18267"/>
                    <a:pt x="28380" y="19637"/>
                    <a:pt x="30076" y="19637"/>
                  </a:cubicBezTo>
                  <a:cubicBezTo>
                    <a:pt x="31772" y="19637"/>
                    <a:pt x="33142" y="18267"/>
                    <a:pt x="33142" y="16571"/>
                  </a:cubicBezTo>
                  <a:lnTo>
                    <a:pt x="33142" y="12885"/>
                  </a:lnTo>
                  <a:lnTo>
                    <a:pt x="40547" y="12885"/>
                  </a:lnTo>
                  <a:lnTo>
                    <a:pt x="40547" y="16571"/>
                  </a:lnTo>
                  <a:cubicBezTo>
                    <a:pt x="40547" y="18267"/>
                    <a:pt x="41884" y="19637"/>
                    <a:pt x="43581" y="19637"/>
                  </a:cubicBezTo>
                  <a:cubicBezTo>
                    <a:pt x="45277" y="19637"/>
                    <a:pt x="46647" y="18267"/>
                    <a:pt x="46647" y="16571"/>
                  </a:cubicBezTo>
                  <a:lnTo>
                    <a:pt x="46647" y="3066"/>
                  </a:lnTo>
                  <a:cubicBezTo>
                    <a:pt x="46647" y="1370"/>
                    <a:pt x="45277" y="0"/>
                    <a:pt x="43581" y="0"/>
                  </a:cubicBezTo>
                  <a:cubicBezTo>
                    <a:pt x="41884" y="0"/>
                    <a:pt x="40547" y="1370"/>
                    <a:pt x="40547" y="3066"/>
                  </a:cubicBezTo>
                  <a:lnTo>
                    <a:pt x="40547" y="6752"/>
                  </a:lnTo>
                  <a:lnTo>
                    <a:pt x="33142" y="6752"/>
                  </a:lnTo>
                  <a:lnTo>
                    <a:pt x="33142" y="3066"/>
                  </a:lnTo>
                  <a:cubicBezTo>
                    <a:pt x="33142" y="1370"/>
                    <a:pt x="31772" y="0"/>
                    <a:pt x="30076" y="0"/>
                  </a:cubicBezTo>
                  <a:cubicBezTo>
                    <a:pt x="28380" y="0"/>
                    <a:pt x="27010" y="1370"/>
                    <a:pt x="27010" y="3066"/>
                  </a:cubicBezTo>
                  <a:lnTo>
                    <a:pt x="27010" y="6752"/>
                  </a:lnTo>
                  <a:lnTo>
                    <a:pt x="19638" y="6752"/>
                  </a:lnTo>
                  <a:lnTo>
                    <a:pt x="19638" y="3066"/>
                  </a:lnTo>
                  <a:cubicBezTo>
                    <a:pt x="19638" y="1370"/>
                    <a:pt x="18267" y="0"/>
                    <a:pt x="16571" y="0"/>
                  </a:cubicBezTo>
                  <a:cubicBezTo>
                    <a:pt x="14875" y="0"/>
                    <a:pt x="13505" y="1370"/>
                    <a:pt x="13505" y="3066"/>
                  </a:cubicBezTo>
                  <a:lnTo>
                    <a:pt x="13505" y="6752"/>
                  </a:lnTo>
                  <a:lnTo>
                    <a:pt x="6133" y="6752"/>
                  </a:lnTo>
                  <a:lnTo>
                    <a:pt x="6133" y="3066"/>
                  </a:lnTo>
                  <a:cubicBezTo>
                    <a:pt x="6133"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1"/>
            <p:cNvSpPr/>
            <p:nvPr/>
          </p:nvSpPr>
          <p:spPr>
            <a:xfrm>
              <a:off x="1190625" y="238125"/>
              <a:ext cx="5219200" cy="5219200"/>
            </a:xfrm>
            <a:custGeom>
              <a:avLst/>
              <a:gdLst/>
              <a:ahLst/>
              <a:cxnLst/>
              <a:rect l="l" t="t" r="r" b="b"/>
              <a:pathLst>
                <a:path w="208768" h="208768" extrusionOk="0">
                  <a:moveTo>
                    <a:pt x="13178" y="6133"/>
                  </a:moveTo>
                  <a:cubicBezTo>
                    <a:pt x="13374" y="6133"/>
                    <a:pt x="13505" y="6263"/>
                    <a:pt x="13505" y="6426"/>
                  </a:cubicBezTo>
                  <a:lnTo>
                    <a:pt x="13505" y="13505"/>
                  </a:lnTo>
                  <a:lnTo>
                    <a:pt x="6133" y="13505"/>
                  </a:lnTo>
                  <a:lnTo>
                    <a:pt x="6133" y="6426"/>
                  </a:lnTo>
                  <a:cubicBezTo>
                    <a:pt x="6133" y="6263"/>
                    <a:pt x="6263" y="6133"/>
                    <a:pt x="6426" y="6133"/>
                  </a:cubicBezTo>
                  <a:close/>
                  <a:moveTo>
                    <a:pt x="202341" y="6100"/>
                  </a:moveTo>
                  <a:cubicBezTo>
                    <a:pt x="202504" y="6100"/>
                    <a:pt x="202635" y="6263"/>
                    <a:pt x="202635" y="6426"/>
                  </a:cubicBezTo>
                  <a:lnTo>
                    <a:pt x="202635" y="13505"/>
                  </a:lnTo>
                  <a:lnTo>
                    <a:pt x="195263" y="13505"/>
                  </a:lnTo>
                  <a:lnTo>
                    <a:pt x="195263" y="6426"/>
                  </a:lnTo>
                  <a:cubicBezTo>
                    <a:pt x="195263" y="6263"/>
                    <a:pt x="195393" y="6100"/>
                    <a:pt x="195589" y="6100"/>
                  </a:cubicBezTo>
                  <a:close/>
                  <a:moveTo>
                    <a:pt x="13505" y="19637"/>
                  </a:moveTo>
                  <a:lnTo>
                    <a:pt x="13505" y="135111"/>
                  </a:lnTo>
                  <a:lnTo>
                    <a:pt x="6133" y="135111"/>
                  </a:lnTo>
                  <a:lnTo>
                    <a:pt x="6133" y="19637"/>
                  </a:lnTo>
                  <a:close/>
                  <a:moveTo>
                    <a:pt x="121607" y="141211"/>
                  </a:moveTo>
                  <a:lnTo>
                    <a:pt x="121607" y="148616"/>
                  </a:lnTo>
                  <a:lnTo>
                    <a:pt x="87193" y="148616"/>
                  </a:lnTo>
                  <a:lnTo>
                    <a:pt x="87193" y="141211"/>
                  </a:lnTo>
                  <a:close/>
                  <a:moveTo>
                    <a:pt x="202635" y="141211"/>
                  </a:moveTo>
                  <a:lnTo>
                    <a:pt x="202667" y="145158"/>
                  </a:lnTo>
                  <a:cubicBezTo>
                    <a:pt x="202667" y="147050"/>
                    <a:pt x="201101" y="148616"/>
                    <a:pt x="199177" y="148616"/>
                  </a:cubicBezTo>
                  <a:lnTo>
                    <a:pt x="127707" y="148616"/>
                  </a:lnTo>
                  <a:lnTo>
                    <a:pt x="127707" y="141211"/>
                  </a:lnTo>
                  <a:close/>
                  <a:moveTo>
                    <a:pt x="108070" y="154716"/>
                  </a:moveTo>
                  <a:lnTo>
                    <a:pt x="108070" y="162121"/>
                  </a:lnTo>
                  <a:lnTo>
                    <a:pt x="100698" y="162121"/>
                  </a:lnTo>
                  <a:lnTo>
                    <a:pt x="100698" y="154716"/>
                  </a:lnTo>
                  <a:close/>
                  <a:moveTo>
                    <a:pt x="108070" y="168253"/>
                  </a:moveTo>
                  <a:lnTo>
                    <a:pt x="108070" y="175625"/>
                  </a:lnTo>
                  <a:lnTo>
                    <a:pt x="100698" y="175625"/>
                  </a:lnTo>
                  <a:lnTo>
                    <a:pt x="100698" y="168253"/>
                  </a:lnTo>
                  <a:close/>
                  <a:moveTo>
                    <a:pt x="111364" y="181758"/>
                  </a:moveTo>
                  <a:cubicBezTo>
                    <a:pt x="113289" y="181758"/>
                    <a:pt x="114822" y="183291"/>
                    <a:pt x="114822" y="185216"/>
                  </a:cubicBezTo>
                  <a:lnTo>
                    <a:pt x="114822" y="202439"/>
                  </a:lnTo>
                  <a:cubicBezTo>
                    <a:pt x="114822" y="202569"/>
                    <a:pt x="114757" y="202635"/>
                    <a:pt x="114626" y="202635"/>
                  </a:cubicBezTo>
                  <a:lnTo>
                    <a:pt x="94141" y="202635"/>
                  </a:lnTo>
                  <a:cubicBezTo>
                    <a:pt x="94010" y="202635"/>
                    <a:pt x="93945" y="202569"/>
                    <a:pt x="93945" y="202439"/>
                  </a:cubicBezTo>
                  <a:lnTo>
                    <a:pt x="93945" y="185216"/>
                  </a:lnTo>
                  <a:cubicBezTo>
                    <a:pt x="93945" y="183291"/>
                    <a:pt x="95478" y="181758"/>
                    <a:pt x="97403" y="181758"/>
                  </a:cubicBezTo>
                  <a:close/>
                  <a:moveTo>
                    <a:pt x="6426" y="0"/>
                  </a:moveTo>
                  <a:cubicBezTo>
                    <a:pt x="2871" y="0"/>
                    <a:pt x="0" y="2871"/>
                    <a:pt x="0" y="6426"/>
                  </a:cubicBezTo>
                  <a:lnTo>
                    <a:pt x="0" y="145158"/>
                  </a:lnTo>
                  <a:cubicBezTo>
                    <a:pt x="0" y="150443"/>
                    <a:pt x="4306" y="154716"/>
                    <a:pt x="9590" y="154716"/>
                  </a:cubicBezTo>
                  <a:lnTo>
                    <a:pt x="94565" y="154716"/>
                  </a:lnTo>
                  <a:lnTo>
                    <a:pt x="94565" y="176049"/>
                  </a:lnTo>
                  <a:cubicBezTo>
                    <a:pt x="90651" y="177256"/>
                    <a:pt x="87813" y="180910"/>
                    <a:pt x="87813" y="185216"/>
                  </a:cubicBezTo>
                  <a:lnTo>
                    <a:pt x="87813" y="202439"/>
                  </a:lnTo>
                  <a:cubicBezTo>
                    <a:pt x="87813" y="205929"/>
                    <a:pt x="90651" y="208767"/>
                    <a:pt x="94141" y="208767"/>
                  </a:cubicBezTo>
                  <a:lnTo>
                    <a:pt x="114626" y="208767"/>
                  </a:lnTo>
                  <a:cubicBezTo>
                    <a:pt x="118117" y="208767"/>
                    <a:pt x="120954" y="205929"/>
                    <a:pt x="120954" y="202439"/>
                  </a:cubicBezTo>
                  <a:lnTo>
                    <a:pt x="120954" y="185216"/>
                  </a:lnTo>
                  <a:cubicBezTo>
                    <a:pt x="120954" y="180910"/>
                    <a:pt x="118117" y="177256"/>
                    <a:pt x="114202" y="176049"/>
                  </a:cubicBezTo>
                  <a:lnTo>
                    <a:pt x="114202" y="154716"/>
                  </a:lnTo>
                  <a:lnTo>
                    <a:pt x="199177" y="154716"/>
                  </a:lnTo>
                  <a:cubicBezTo>
                    <a:pt x="204461" y="154716"/>
                    <a:pt x="208767" y="150443"/>
                    <a:pt x="208767" y="145158"/>
                  </a:cubicBezTo>
                  <a:lnTo>
                    <a:pt x="208767" y="6426"/>
                  </a:lnTo>
                  <a:cubicBezTo>
                    <a:pt x="208767" y="2871"/>
                    <a:pt x="205864" y="0"/>
                    <a:pt x="202341" y="0"/>
                  </a:cubicBezTo>
                  <a:lnTo>
                    <a:pt x="195589" y="0"/>
                  </a:lnTo>
                  <a:cubicBezTo>
                    <a:pt x="192033" y="0"/>
                    <a:pt x="189130" y="2903"/>
                    <a:pt x="189130" y="6426"/>
                  </a:cubicBezTo>
                  <a:lnTo>
                    <a:pt x="189130" y="23976"/>
                  </a:lnTo>
                  <a:cubicBezTo>
                    <a:pt x="189130" y="25639"/>
                    <a:pt x="190500" y="27009"/>
                    <a:pt x="192196" y="27009"/>
                  </a:cubicBezTo>
                  <a:cubicBezTo>
                    <a:pt x="193892" y="27009"/>
                    <a:pt x="195263" y="25639"/>
                    <a:pt x="195263" y="23976"/>
                  </a:cubicBezTo>
                  <a:lnTo>
                    <a:pt x="195263" y="19637"/>
                  </a:lnTo>
                  <a:lnTo>
                    <a:pt x="202635" y="19637"/>
                  </a:lnTo>
                  <a:lnTo>
                    <a:pt x="202635" y="135111"/>
                  </a:lnTo>
                  <a:lnTo>
                    <a:pt x="195263" y="135111"/>
                  </a:lnTo>
                  <a:lnTo>
                    <a:pt x="195263" y="36208"/>
                  </a:lnTo>
                  <a:cubicBezTo>
                    <a:pt x="195263" y="34512"/>
                    <a:pt x="193892" y="33142"/>
                    <a:pt x="192196" y="33142"/>
                  </a:cubicBezTo>
                  <a:cubicBezTo>
                    <a:pt x="190500" y="33142"/>
                    <a:pt x="189130" y="34512"/>
                    <a:pt x="189130" y="36208"/>
                  </a:cubicBezTo>
                  <a:lnTo>
                    <a:pt x="189130" y="135111"/>
                  </a:lnTo>
                  <a:lnTo>
                    <a:pt x="42960" y="135111"/>
                  </a:lnTo>
                  <a:cubicBezTo>
                    <a:pt x="41264" y="135111"/>
                    <a:pt x="39894" y="136482"/>
                    <a:pt x="39894" y="138145"/>
                  </a:cubicBezTo>
                  <a:cubicBezTo>
                    <a:pt x="39894" y="139841"/>
                    <a:pt x="41264" y="141211"/>
                    <a:pt x="42960" y="141211"/>
                  </a:cubicBezTo>
                  <a:lnTo>
                    <a:pt x="81060" y="141211"/>
                  </a:lnTo>
                  <a:lnTo>
                    <a:pt x="81060" y="148616"/>
                  </a:lnTo>
                  <a:lnTo>
                    <a:pt x="9590" y="148616"/>
                  </a:lnTo>
                  <a:cubicBezTo>
                    <a:pt x="7666" y="148616"/>
                    <a:pt x="6100" y="147050"/>
                    <a:pt x="6100" y="145158"/>
                  </a:cubicBezTo>
                  <a:lnTo>
                    <a:pt x="6100" y="141211"/>
                  </a:lnTo>
                  <a:lnTo>
                    <a:pt x="30728" y="141211"/>
                  </a:lnTo>
                  <a:cubicBezTo>
                    <a:pt x="32392" y="141211"/>
                    <a:pt x="33762" y="139841"/>
                    <a:pt x="33762" y="138145"/>
                  </a:cubicBezTo>
                  <a:cubicBezTo>
                    <a:pt x="33762" y="136482"/>
                    <a:pt x="32392" y="135111"/>
                    <a:pt x="30728" y="135111"/>
                  </a:cubicBezTo>
                  <a:lnTo>
                    <a:pt x="19637" y="135111"/>
                  </a:lnTo>
                  <a:lnTo>
                    <a:pt x="19637" y="6426"/>
                  </a:lnTo>
                  <a:cubicBezTo>
                    <a:pt x="19637" y="2871"/>
                    <a:pt x="16734" y="0"/>
                    <a:pt x="13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1"/>
            <p:cNvSpPr/>
            <p:nvPr/>
          </p:nvSpPr>
          <p:spPr>
            <a:xfrm>
              <a:off x="2034650" y="913350"/>
              <a:ext cx="3531125" cy="2179850"/>
            </a:xfrm>
            <a:custGeom>
              <a:avLst/>
              <a:gdLst/>
              <a:ahLst/>
              <a:cxnLst/>
              <a:rect l="l" t="t" r="r" b="b"/>
              <a:pathLst>
                <a:path w="141245" h="87194" extrusionOk="0">
                  <a:moveTo>
                    <a:pt x="20290" y="24106"/>
                  </a:moveTo>
                  <a:lnTo>
                    <a:pt x="20290" y="63087"/>
                  </a:lnTo>
                  <a:cubicBezTo>
                    <a:pt x="15462" y="59010"/>
                    <a:pt x="11254" y="54345"/>
                    <a:pt x="7797" y="49126"/>
                  </a:cubicBezTo>
                  <a:cubicBezTo>
                    <a:pt x="7275" y="48343"/>
                    <a:pt x="6883" y="47527"/>
                    <a:pt x="6622" y="46647"/>
                  </a:cubicBezTo>
                  <a:lnTo>
                    <a:pt x="9819" y="46647"/>
                  </a:lnTo>
                  <a:cubicBezTo>
                    <a:pt x="11515" y="46647"/>
                    <a:pt x="12885" y="45277"/>
                    <a:pt x="12885" y="43613"/>
                  </a:cubicBezTo>
                  <a:cubicBezTo>
                    <a:pt x="12885" y="41917"/>
                    <a:pt x="11515" y="40547"/>
                    <a:pt x="9819" y="40547"/>
                  </a:cubicBezTo>
                  <a:lnTo>
                    <a:pt x="6622" y="40547"/>
                  </a:lnTo>
                  <a:cubicBezTo>
                    <a:pt x="6883" y="39666"/>
                    <a:pt x="7275" y="38851"/>
                    <a:pt x="7797" y="38068"/>
                  </a:cubicBezTo>
                  <a:cubicBezTo>
                    <a:pt x="11254" y="32848"/>
                    <a:pt x="15462" y="28184"/>
                    <a:pt x="20290" y="24106"/>
                  </a:cubicBezTo>
                  <a:close/>
                  <a:moveTo>
                    <a:pt x="120955" y="24106"/>
                  </a:moveTo>
                  <a:cubicBezTo>
                    <a:pt x="125783" y="28184"/>
                    <a:pt x="129991" y="32848"/>
                    <a:pt x="133448" y="38068"/>
                  </a:cubicBezTo>
                  <a:cubicBezTo>
                    <a:pt x="133970" y="38851"/>
                    <a:pt x="134362" y="39666"/>
                    <a:pt x="134623" y="40547"/>
                  </a:cubicBezTo>
                  <a:lnTo>
                    <a:pt x="131426" y="40547"/>
                  </a:lnTo>
                  <a:cubicBezTo>
                    <a:pt x="129730" y="40547"/>
                    <a:pt x="128360" y="41917"/>
                    <a:pt x="128360" y="43613"/>
                  </a:cubicBezTo>
                  <a:cubicBezTo>
                    <a:pt x="128360" y="45277"/>
                    <a:pt x="129730" y="46647"/>
                    <a:pt x="131426" y="46647"/>
                  </a:cubicBezTo>
                  <a:lnTo>
                    <a:pt x="134623" y="46647"/>
                  </a:lnTo>
                  <a:cubicBezTo>
                    <a:pt x="134362" y="47527"/>
                    <a:pt x="133970" y="48343"/>
                    <a:pt x="133448" y="49126"/>
                  </a:cubicBezTo>
                  <a:cubicBezTo>
                    <a:pt x="129991" y="54345"/>
                    <a:pt x="125783" y="59010"/>
                    <a:pt x="120955" y="63087"/>
                  </a:cubicBezTo>
                  <a:lnTo>
                    <a:pt x="120955" y="24106"/>
                  </a:lnTo>
                  <a:close/>
                  <a:moveTo>
                    <a:pt x="33795" y="15071"/>
                  </a:moveTo>
                  <a:lnTo>
                    <a:pt x="33795" y="72155"/>
                  </a:lnTo>
                  <a:cubicBezTo>
                    <a:pt x="31218" y="70818"/>
                    <a:pt x="28771" y="69350"/>
                    <a:pt x="26390" y="67752"/>
                  </a:cubicBezTo>
                  <a:lnTo>
                    <a:pt x="26390" y="19474"/>
                  </a:lnTo>
                  <a:cubicBezTo>
                    <a:pt x="28771" y="17843"/>
                    <a:pt x="31218" y="16375"/>
                    <a:pt x="33795" y="15071"/>
                  </a:cubicBezTo>
                  <a:close/>
                  <a:moveTo>
                    <a:pt x="107450" y="15071"/>
                  </a:moveTo>
                  <a:cubicBezTo>
                    <a:pt x="110027" y="16375"/>
                    <a:pt x="112474" y="17843"/>
                    <a:pt x="114855" y="19474"/>
                  </a:cubicBezTo>
                  <a:lnTo>
                    <a:pt x="114855" y="67752"/>
                  </a:lnTo>
                  <a:cubicBezTo>
                    <a:pt x="112474" y="69350"/>
                    <a:pt x="110027" y="70818"/>
                    <a:pt x="107450" y="72155"/>
                  </a:cubicBezTo>
                  <a:lnTo>
                    <a:pt x="107450" y="15071"/>
                  </a:lnTo>
                  <a:close/>
                  <a:moveTo>
                    <a:pt x="70623" y="6133"/>
                  </a:moveTo>
                  <a:cubicBezTo>
                    <a:pt x="81387" y="6133"/>
                    <a:pt x="91858" y="8286"/>
                    <a:pt x="101350" y="12200"/>
                  </a:cubicBezTo>
                  <a:lnTo>
                    <a:pt x="101350" y="74993"/>
                  </a:lnTo>
                  <a:cubicBezTo>
                    <a:pt x="91858" y="78908"/>
                    <a:pt x="81387" y="81061"/>
                    <a:pt x="70623" y="81061"/>
                  </a:cubicBezTo>
                  <a:cubicBezTo>
                    <a:pt x="59858" y="81061"/>
                    <a:pt x="49387" y="78908"/>
                    <a:pt x="39895" y="74993"/>
                  </a:cubicBezTo>
                  <a:lnTo>
                    <a:pt x="39895" y="12200"/>
                  </a:lnTo>
                  <a:cubicBezTo>
                    <a:pt x="49387" y="8286"/>
                    <a:pt x="59858" y="6133"/>
                    <a:pt x="70623" y="6133"/>
                  </a:cubicBezTo>
                  <a:close/>
                  <a:moveTo>
                    <a:pt x="70623" y="0"/>
                  </a:moveTo>
                  <a:cubicBezTo>
                    <a:pt x="56694" y="0"/>
                    <a:pt x="42994" y="3295"/>
                    <a:pt x="31022" y="9525"/>
                  </a:cubicBezTo>
                  <a:cubicBezTo>
                    <a:pt x="19377" y="15593"/>
                    <a:pt x="9558" y="24302"/>
                    <a:pt x="2708" y="34675"/>
                  </a:cubicBezTo>
                  <a:cubicBezTo>
                    <a:pt x="914" y="37383"/>
                    <a:pt x="1" y="40482"/>
                    <a:pt x="1" y="43580"/>
                  </a:cubicBezTo>
                  <a:cubicBezTo>
                    <a:pt x="1" y="43580"/>
                    <a:pt x="1" y="43613"/>
                    <a:pt x="1" y="43613"/>
                  </a:cubicBezTo>
                  <a:cubicBezTo>
                    <a:pt x="1" y="46712"/>
                    <a:pt x="914" y="49811"/>
                    <a:pt x="2708" y="52518"/>
                  </a:cubicBezTo>
                  <a:cubicBezTo>
                    <a:pt x="9558" y="62891"/>
                    <a:pt x="19377" y="71601"/>
                    <a:pt x="31022" y="77668"/>
                  </a:cubicBezTo>
                  <a:cubicBezTo>
                    <a:pt x="42994" y="83899"/>
                    <a:pt x="56694" y="87193"/>
                    <a:pt x="70623" y="87193"/>
                  </a:cubicBezTo>
                  <a:cubicBezTo>
                    <a:pt x="84551" y="87193"/>
                    <a:pt x="98252" y="83899"/>
                    <a:pt x="110223" y="77668"/>
                  </a:cubicBezTo>
                  <a:cubicBezTo>
                    <a:pt x="121868" y="71601"/>
                    <a:pt x="131687" y="62891"/>
                    <a:pt x="138537" y="52518"/>
                  </a:cubicBezTo>
                  <a:cubicBezTo>
                    <a:pt x="140331" y="49811"/>
                    <a:pt x="141212" y="46712"/>
                    <a:pt x="141245" y="43613"/>
                  </a:cubicBezTo>
                  <a:cubicBezTo>
                    <a:pt x="141245" y="43580"/>
                    <a:pt x="141245" y="43580"/>
                    <a:pt x="141245" y="43580"/>
                  </a:cubicBezTo>
                  <a:cubicBezTo>
                    <a:pt x="141212" y="40482"/>
                    <a:pt x="140331" y="37383"/>
                    <a:pt x="138537" y="34675"/>
                  </a:cubicBezTo>
                  <a:cubicBezTo>
                    <a:pt x="131687" y="24302"/>
                    <a:pt x="121868" y="15593"/>
                    <a:pt x="110223" y="9525"/>
                  </a:cubicBezTo>
                  <a:cubicBezTo>
                    <a:pt x="98252" y="3295"/>
                    <a:pt x="84551" y="0"/>
                    <a:pt x="70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81"/>
          <p:cNvGrpSpPr/>
          <p:nvPr/>
        </p:nvGrpSpPr>
        <p:grpSpPr>
          <a:xfrm>
            <a:off x="6460679" y="1167124"/>
            <a:ext cx="332457" cy="425887"/>
            <a:chOff x="1763100" y="238125"/>
            <a:chExt cx="4074225" cy="5219200"/>
          </a:xfrm>
        </p:grpSpPr>
        <p:sp>
          <p:nvSpPr>
            <p:cNvPr id="860" name="Google Shape;860;p81"/>
            <p:cNvSpPr/>
            <p:nvPr/>
          </p:nvSpPr>
          <p:spPr>
            <a:xfrm>
              <a:off x="1763100" y="3222025"/>
              <a:ext cx="4074225" cy="2235300"/>
            </a:xfrm>
            <a:custGeom>
              <a:avLst/>
              <a:gdLst/>
              <a:ahLst/>
              <a:cxnLst/>
              <a:rect l="l" t="t" r="r" b="b"/>
              <a:pathLst>
                <a:path w="162969" h="89412" extrusionOk="0">
                  <a:moveTo>
                    <a:pt x="3066" y="0"/>
                  </a:moveTo>
                  <a:cubicBezTo>
                    <a:pt x="1370" y="0"/>
                    <a:pt x="0" y="1370"/>
                    <a:pt x="0" y="3066"/>
                  </a:cubicBezTo>
                  <a:lnTo>
                    <a:pt x="0" y="82104"/>
                  </a:lnTo>
                  <a:cubicBezTo>
                    <a:pt x="0" y="86117"/>
                    <a:pt x="3295" y="89411"/>
                    <a:pt x="7307" y="89411"/>
                  </a:cubicBezTo>
                  <a:lnTo>
                    <a:pt x="155662" y="89411"/>
                  </a:lnTo>
                  <a:cubicBezTo>
                    <a:pt x="159674" y="89411"/>
                    <a:pt x="162969" y="86117"/>
                    <a:pt x="162969" y="82104"/>
                  </a:cubicBezTo>
                  <a:lnTo>
                    <a:pt x="162969" y="39372"/>
                  </a:lnTo>
                  <a:cubicBezTo>
                    <a:pt x="162969" y="37676"/>
                    <a:pt x="161599" y="36306"/>
                    <a:pt x="159903" y="36306"/>
                  </a:cubicBezTo>
                  <a:cubicBezTo>
                    <a:pt x="158206" y="36306"/>
                    <a:pt x="156836" y="37676"/>
                    <a:pt x="156836" y="39372"/>
                  </a:cubicBezTo>
                  <a:lnTo>
                    <a:pt x="156836" y="82104"/>
                  </a:lnTo>
                  <a:cubicBezTo>
                    <a:pt x="156836" y="82757"/>
                    <a:pt x="156315" y="83311"/>
                    <a:pt x="155662" y="83311"/>
                  </a:cubicBezTo>
                  <a:lnTo>
                    <a:pt x="7307" y="83311"/>
                  </a:lnTo>
                  <a:cubicBezTo>
                    <a:pt x="6655" y="83311"/>
                    <a:pt x="6133" y="82757"/>
                    <a:pt x="6133" y="82104"/>
                  </a:cubicBezTo>
                  <a:lnTo>
                    <a:pt x="6133" y="3066"/>
                  </a:lnTo>
                  <a:cubicBezTo>
                    <a:pt x="6133" y="1370"/>
                    <a:pt x="476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1"/>
            <p:cNvSpPr/>
            <p:nvPr/>
          </p:nvSpPr>
          <p:spPr>
            <a:xfrm>
              <a:off x="1763100" y="238125"/>
              <a:ext cx="4074225" cy="3738250"/>
            </a:xfrm>
            <a:custGeom>
              <a:avLst/>
              <a:gdLst/>
              <a:ahLst/>
              <a:cxnLst/>
              <a:rect l="l" t="t" r="r" b="b"/>
              <a:pathLst>
                <a:path w="162969" h="149530" extrusionOk="0">
                  <a:moveTo>
                    <a:pt x="155662" y="6133"/>
                  </a:moveTo>
                  <a:cubicBezTo>
                    <a:pt x="156315" y="6133"/>
                    <a:pt x="156836" y="6654"/>
                    <a:pt x="156836" y="7307"/>
                  </a:cubicBezTo>
                  <a:lnTo>
                    <a:pt x="156836" y="28869"/>
                  </a:lnTo>
                  <a:lnTo>
                    <a:pt x="6133" y="28869"/>
                  </a:lnTo>
                  <a:lnTo>
                    <a:pt x="6133" y="7307"/>
                  </a:lnTo>
                  <a:cubicBezTo>
                    <a:pt x="6133" y="6654"/>
                    <a:pt x="6655" y="6133"/>
                    <a:pt x="7307" y="6133"/>
                  </a:cubicBezTo>
                  <a:close/>
                  <a:moveTo>
                    <a:pt x="7307" y="0"/>
                  </a:moveTo>
                  <a:cubicBezTo>
                    <a:pt x="3295" y="0"/>
                    <a:pt x="0" y="3262"/>
                    <a:pt x="0" y="7307"/>
                  </a:cubicBezTo>
                  <a:lnTo>
                    <a:pt x="0" y="110190"/>
                  </a:lnTo>
                  <a:cubicBezTo>
                    <a:pt x="0" y="111854"/>
                    <a:pt x="1370" y="113224"/>
                    <a:pt x="3066" y="113224"/>
                  </a:cubicBezTo>
                  <a:cubicBezTo>
                    <a:pt x="4763" y="113224"/>
                    <a:pt x="6133" y="111854"/>
                    <a:pt x="6133" y="110190"/>
                  </a:cubicBezTo>
                  <a:lnTo>
                    <a:pt x="6133" y="34968"/>
                  </a:lnTo>
                  <a:lnTo>
                    <a:pt x="156836" y="34968"/>
                  </a:lnTo>
                  <a:lnTo>
                    <a:pt x="156836" y="146496"/>
                  </a:lnTo>
                  <a:cubicBezTo>
                    <a:pt x="156836" y="148159"/>
                    <a:pt x="158206" y="149529"/>
                    <a:pt x="159903" y="149529"/>
                  </a:cubicBezTo>
                  <a:cubicBezTo>
                    <a:pt x="161599" y="149529"/>
                    <a:pt x="162969" y="148159"/>
                    <a:pt x="162969" y="146496"/>
                  </a:cubicBezTo>
                  <a:lnTo>
                    <a:pt x="162969" y="7307"/>
                  </a:lnTo>
                  <a:cubicBezTo>
                    <a:pt x="162969" y="3295"/>
                    <a:pt x="159674" y="0"/>
                    <a:pt x="155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1"/>
            <p:cNvSpPr/>
            <p:nvPr/>
          </p:nvSpPr>
          <p:spPr>
            <a:xfrm>
              <a:off x="2709875" y="598550"/>
              <a:ext cx="565175" cy="153350"/>
            </a:xfrm>
            <a:custGeom>
              <a:avLst/>
              <a:gdLst/>
              <a:ahLst/>
              <a:cxnLst/>
              <a:rect l="l" t="t" r="r" b="b"/>
              <a:pathLst>
                <a:path w="22607" h="6134" extrusionOk="0">
                  <a:moveTo>
                    <a:pt x="3067" y="1"/>
                  </a:moveTo>
                  <a:cubicBezTo>
                    <a:pt x="1371" y="1"/>
                    <a:pt x="1" y="1371"/>
                    <a:pt x="1" y="3067"/>
                  </a:cubicBezTo>
                  <a:cubicBezTo>
                    <a:pt x="1" y="4763"/>
                    <a:pt x="1371" y="6134"/>
                    <a:pt x="3067" y="6134"/>
                  </a:cubicBezTo>
                  <a:lnTo>
                    <a:pt x="19540" y="6134"/>
                  </a:lnTo>
                  <a:cubicBezTo>
                    <a:pt x="21236" y="6134"/>
                    <a:pt x="22606" y="4763"/>
                    <a:pt x="22606" y="3067"/>
                  </a:cubicBezTo>
                  <a:cubicBezTo>
                    <a:pt x="22606" y="1371"/>
                    <a:pt x="21236" y="1"/>
                    <a:pt x="195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1"/>
            <p:cNvSpPr/>
            <p:nvPr/>
          </p:nvSpPr>
          <p:spPr>
            <a:xfrm>
              <a:off x="4325375" y="598550"/>
              <a:ext cx="565175" cy="153350"/>
            </a:xfrm>
            <a:custGeom>
              <a:avLst/>
              <a:gdLst/>
              <a:ahLst/>
              <a:cxnLst/>
              <a:rect l="l" t="t" r="r" b="b"/>
              <a:pathLst>
                <a:path w="22607" h="6134" extrusionOk="0">
                  <a:moveTo>
                    <a:pt x="3067" y="1"/>
                  </a:moveTo>
                  <a:cubicBezTo>
                    <a:pt x="1371" y="1"/>
                    <a:pt x="1" y="1371"/>
                    <a:pt x="1" y="3067"/>
                  </a:cubicBezTo>
                  <a:cubicBezTo>
                    <a:pt x="1" y="4763"/>
                    <a:pt x="1371" y="6134"/>
                    <a:pt x="3067" y="6134"/>
                  </a:cubicBezTo>
                  <a:lnTo>
                    <a:pt x="19540" y="6134"/>
                  </a:lnTo>
                  <a:cubicBezTo>
                    <a:pt x="21236" y="6134"/>
                    <a:pt x="22606" y="4763"/>
                    <a:pt x="22606" y="3067"/>
                  </a:cubicBezTo>
                  <a:cubicBezTo>
                    <a:pt x="22606" y="1371"/>
                    <a:pt x="21236" y="1"/>
                    <a:pt x="195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1"/>
            <p:cNvSpPr/>
            <p:nvPr/>
          </p:nvSpPr>
          <p:spPr>
            <a:xfrm>
              <a:off x="2375525" y="1864225"/>
              <a:ext cx="2849375" cy="152500"/>
            </a:xfrm>
            <a:custGeom>
              <a:avLst/>
              <a:gdLst/>
              <a:ahLst/>
              <a:cxnLst/>
              <a:rect l="l" t="t" r="r" b="b"/>
              <a:pathLst>
                <a:path w="113975" h="6100" extrusionOk="0">
                  <a:moveTo>
                    <a:pt x="3034" y="0"/>
                  </a:moveTo>
                  <a:cubicBezTo>
                    <a:pt x="1371" y="0"/>
                    <a:pt x="1" y="1370"/>
                    <a:pt x="1" y="3066"/>
                  </a:cubicBezTo>
                  <a:cubicBezTo>
                    <a:pt x="1" y="4730"/>
                    <a:pt x="1371" y="6100"/>
                    <a:pt x="3034" y="6100"/>
                  </a:cubicBezTo>
                  <a:lnTo>
                    <a:pt x="110941" y="6100"/>
                  </a:lnTo>
                  <a:cubicBezTo>
                    <a:pt x="112604" y="6100"/>
                    <a:pt x="113974" y="4730"/>
                    <a:pt x="113974" y="3066"/>
                  </a:cubicBezTo>
                  <a:cubicBezTo>
                    <a:pt x="113974" y="1370"/>
                    <a:pt x="112604" y="0"/>
                    <a:pt x="110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1"/>
            <p:cNvSpPr/>
            <p:nvPr/>
          </p:nvSpPr>
          <p:spPr>
            <a:xfrm>
              <a:off x="2375525" y="2380425"/>
              <a:ext cx="2849375" cy="153325"/>
            </a:xfrm>
            <a:custGeom>
              <a:avLst/>
              <a:gdLst/>
              <a:ahLst/>
              <a:cxnLst/>
              <a:rect l="l" t="t" r="r" b="b"/>
              <a:pathLst>
                <a:path w="113975" h="6133" extrusionOk="0">
                  <a:moveTo>
                    <a:pt x="3034" y="0"/>
                  </a:moveTo>
                  <a:cubicBezTo>
                    <a:pt x="1371" y="0"/>
                    <a:pt x="1" y="1370"/>
                    <a:pt x="1" y="3067"/>
                  </a:cubicBezTo>
                  <a:cubicBezTo>
                    <a:pt x="1" y="4763"/>
                    <a:pt x="1371" y="6133"/>
                    <a:pt x="3034" y="6133"/>
                  </a:cubicBezTo>
                  <a:lnTo>
                    <a:pt x="110941" y="6133"/>
                  </a:lnTo>
                  <a:cubicBezTo>
                    <a:pt x="112604" y="6133"/>
                    <a:pt x="113974" y="4763"/>
                    <a:pt x="113974" y="3067"/>
                  </a:cubicBezTo>
                  <a:cubicBezTo>
                    <a:pt x="113974" y="1370"/>
                    <a:pt x="112604" y="0"/>
                    <a:pt x="110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81"/>
            <p:cNvSpPr/>
            <p:nvPr/>
          </p:nvSpPr>
          <p:spPr>
            <a:xfrm>
              <a:off x="2375525" y="2897450"/>
              <a:ext cx="2849375" cy="152525"/>
            </a:xfrm>
            <a:custGeom>
              <a:avLst/>
              <a:gdLst/>
              <a:ahLst/>
              <a:cxnLst/>
              <a:rect l="l" t="t" r="r" b="b"/>
              <a:pathLst>
                <a:path w="113975" h="6101" extrusionOk="0">
                  <a:moveTo>
                    <a:pt x="3034" y="0"/>
                  </a:moveTo>
                  <a:cubicBezTo>
                    <a:pt x="1371" y="0"/>
                    <a:pt x="1" y="1370"/>
                    <a:pt x="1" y="3067"/>
                  </a:cubicBezTo>
                  <a:cubicBezTo>
                    <a:pt x="1" y="4730"/>
                    <a:pt x="1371" y="6100"/>
                    <a:pt x="3034" y="6100"/>
                  </a:cubicBezTo>
                  <a:lnTo>
                    <a:pt x="110941" y="6100"/>
                  </a:lnTo>
                  <a:cubicBezTo>
                    <a:pt x="112604" y="6100"/>
                    <a:pt x="113974" y="4730"/>
                    <a:pt x="113974" y="3067"/>
                  </a:cubicBezTo>
                  <a:cubicBezTo>
                    <a:pt x="113974" y="1370"/>
                    <a:pt x="112604" y="0"/>
                    <a:pt x="110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81"/>
            <p:cNvSpPr/>
            <p:nvPr/>
          </p:nvSpPr>
          <p:spPr>
            <a:xfrm>
              <a:off x="2375525" y="3413650"/>
              <a:ext cx="2849375" cy="153350"/>
            </a:xfrm>
            <a:custGeom>
              <a:avLst/>
              <a:gdLst/>
              <a:ahLst/>
              <a:cxnLst/>
              <a:rect l="l" t="t" r="r" b="b"/>
              <a:pathLst>
                <a:path w="113975" h="6134" extrusionOk="0">
                  <a:moveTo>
                    <a:pt x="3034" y="1"/>
                  </a:moveTo>
                  <a:cubicBezTo>
                    <a:pt x="1371" y="1"/>
                    <a:pt x="1" y="1371"/>
                    <a:pt x="1" y="3067"/>
                  </a:cubicBezTo>
                  <a:cubicBezTo>
                    <a:pt x="1" y="4763"/>
                    <a:pt x="1371" y="6133"/>
                    <a:pt x="3034" y="6133"/>
                  </a:cubicBezTo>
                  <a:lnTo>
                    <a:pt x="110941" y="6133"/>
                  </a:lnTo>
                  <a:cubicBezTo>
                    <a:pt x="112604" y="6133"/>
                    <a:pt x="113974" y="4763"/>
                    <a:pt x="113974" y="3067"/>
                  </a:cubicBezTo>
                  <a:cubicBezTo>
                    <a:pt x="113974" y="1371"/>
                    <a:pt x="112604" y="1"/>
                    <a:pt x="110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1"/>
            <p:cNvSpPr/>
            <p:nvPr/>
          </p:nvSpPr>
          <p:spPr>
            <a:xfrm>
              <a:off x="2375525" y="3930675"/>
              <a:ext cx="2849375" cy="152525"/>
            </a:xfrm>
            <a:custGeom>
              <a:avLst/>
              <a:gdLst/>
              <a:ahLst/>
              <a:cxnLst/>
              <a:rect l="l" t="t" r="r" b="b"/>
              <a:pathLst>
                <a:path w="113975" h="6101" extrusionOk="0">
                  <a:moveTo>
                    <a:pt x="3034" y="1"/>
                  </a:moveTo>
                  <a:cubicBezTo>
                    <a:pt x="1371" y="1"/>
                    <a:pt x="1" y="1371"/>
                    <a:pt x="1" y="3034"/>
                  </a:cubicBezTo>
                  <a:cubicBezTo>
                    <a:pt x="1" y="4731"/>
                    <a:pt x="1371" y="6101"/>
                    <a:pt x="3034" y="6101"/>
                  </a:cubicBezTo>
                  <a:lnTo>
                    <a:pt x="110941" y="6101"/>
                  </a:lnTo>
                  <a:cubicBezTo>
                    <a:pt x="112604" y="6101"/>
                    <a:pt x="113974" y="4731"/>
                    <a:pt x="113974" y="3034"/>
                  </a:cubicBezTo>
                  <a:cubicBezTo>
                    <a:pt x="113974" y="1371"/>
                    <a:pt x="112604" y="1"/>
                    <a:pt x="110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81"/>
            <p:cNvSpPr/>
            <p:nvPr/>
          </p:nvSpPr>
          <p:spPr>
            <a:xfrm>
              <a:off x="2375525" y="4446900"/>
              <a:ext cx="2849375" cy="153325"/>
            </a:xfrm>
            <a:custGeom>
              <a:avLst/>
              <a:gdLst/>
              <a:ahLst/>
              <a:cxnLst/>
              <a:rect l="l" t="t" r="r" b="b"/>
              <a:pathLst>
                <a:path w="113975" h="6133" extrusionOk="0">
                  <a:moveTo>
                    <a:pt x="3034" y="0"/>
                  </a:moveTo>
                  <a:cubicBezTo>
                    <a:pt x="1371" y="0"/>
                    <a:pt x="1" y="1370"/>
                    <a:pt x="1" y="3066"/>
                  </a:cubicBezTo>
                  <a:cubicBezTo>
                    <a:pt x="1" y="4763"/>
                    <a:pt x="1371" y="6133"/>
                    <a:pt x="3034" y="6133"/>
                  </a:cubicBezTo>
                  <a:lnTo>
                    <a:pt x="110941" y="6133"/>
                  </a:lnTo>
                  <a:cubicBezTo>
                    <a:pt x="112604" y="6133"/>
                    <a:pt x="113974" y="4763"/>
                    <a:pt x="113974" y="3066"/>
                  </a:cubicBezTo>
                  <a:cubicBezTo>
                    <a:pt x="113974" y="1370"/>
                    <a:pt x="112604" y="0"/>
                    <a:pt x="110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 name="Google Shape;870;p81"/>
          <p:cNvGrpSpPr/>
          <p:nvPr/>
        </p:nvGrpSpPr>
        <p:grpSpPr>
          <a:xfrm>
            <a:off x="5646507" y="2973457"/>
            <a:ext cx="325802" cy="425887"/>
            <a:chOff x="1803875" y="238125"/>
            <a:chExt cx="3992675" cy="5219200"/>
          </a:xfrm>
        </p:grpSpPr>
        <p:sp>
          <p:nvSpPr>
            <p:cNvPr id="871" name="Google Shape;871;p81"/>
            <p:cNvSpPr/>
            <p:nvPr/>
          </p:nvSpPr>
          <p:spPr>
            <a:xfrm>
              <a:off x="2125975" y="4021200"/>
              <a:ext cx="788625" cy="788600"/>
            </a:xfrm>
            <a:custGeom>
              <a:avLst/>
              <a:gdLst/>
              <a:ahLst/>
              <a:cxnLst/>
              <a:rect l="l" t="t" r="r" b="b"/>
              <a:pathLst>
                <a:path w="31545" h="31544" extrusionOk="0">
                  <a:moveTo>
                    <a:pt x="15789" y="6133"/>
                  </a:moveTo>
                  <a:cubicBezTo>
                    <a:pt x="21106" y="6133"/>
                    <a:pt x="25444" y="10439"/>
                    <a:pt x="25444" y="15789"/>
                  </a:cubicBezTo>
                  <a:cubicBezTo>
                    <a:pt x="25444" y="21106"/>
                    <a:pt x="21106" y="25444"/>
                    <a:pt x="15789" y="25444"/>
                  </a:cubicBezTo>
                  <a:cubicBezTo>
                    <a:pt x="10439" y="25444"/>
                    <a:pt x="6134" y="21106"/>
                    <a:pt x="6134" y="15789"/>
                  </a:cubicBezTo>
                  <a:cubicBezTo>
                    <a:pt x="6134" y="10439"/>
                    <a:pt x="10439" y="6133"/>
                    <a:pt x="15789" y="6133"/>
                  </a:cubicBezTo>
                  <a:close/>
                  <a:moveTo>
                    <a:pt x="15789" y="1"/>
                  </a:moveTo>
                  <a:cubicBezTo>
                    <a:pt x="7079" y="1"/>
                    <a:pt x="1" y="7079"/>
                    <a:pt x="1" y="15789"/>
                  </a:cubicBezTo>
                  <a:cubicBezTo>
                    <a:pt x="1" y="24465"/>
                    <a:pt x="7079" y="31544"/>
                    <a:pt x="15789" y="31544"/>
                  </a:cubicBezTo>
                  <a:cubicBezTo>
                    <a:pt x="24466" y="31544"/>
                    <a:pt x="31544" y="24465"/>
                    <a:pt x="31544" y="15789"/>
                  </a:cubicBezTo>
                  <a:cubicBezTo>
                    <a:pt x="31544" y="7079"/>
                    <a:pt x="24466" y="1"/>
                    <a:pt x="15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1"/>
            <p:cNvSpPr/>
            <p:nvPr/>
          </p:nvSpPr>
          <p:spPr>
            <a:xfrm>
              <a:off x="2125975" y="2504375"/>
              <a:ext cx="788625" cy="152525"/>
            </a:xfrm>
            <a:custGeom>
              <a:avLst/>
              <a:gdLst/>
              <a:ahLst/>
              <a:cxnLst/>
              <a:rect l="l" t="t" r="r" b="b"/>
              <a:pathLst>
                <a:path w="31545" h="6101" extrusionOk="0">
                  <a:moveTo>
                    <a:pt x="3067" y="1"/>
                  </a:moveTo>
                  <a:cubicBezTo>
                    <a:pt x="1371" y="1"/>
                    <a:pt x="1" y="1371"/>
                    <a:pt x="1" y="3067"/>
                  </a:cubicBezTo>
                  <a:cubicBezTo>
                    <a:pt x="1" y="4730"/>
                    <a:pt x="1371" y="6101"/>
                    <a:pt x="3067" y="6101"/>
                  </a:cubicBezTo>
                  <a:lnTo>
                    <a:pt x="28478" y="6101"/>
                  </a:lnTo>
                  <a:cubicBezTo>
                    <a:pt x="30174" y="6101"/>
                    <a:pt x="31544" y="4730"/>
                    <a:pt x="31544" y="3067"/>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1"/>
            <p:cNvSpPr/>
            <p:nvPr/>
          </p:nvSpPr>
          <p:spPr>
            <a:xfrm>
              <a:off x="2125975" y="2841175"/>
              <a:ext cx="788625" cy="152525"/>
            </a:xfrm>
            <a:custGeom>
              <a:avLst/>
              <a:gdLst/>
              <a:ahLst/>
              <a:cxnLst/>
              <a:rect l="l" t="t" r="r" b="b"/>
              <a:pathLst>
                <a:path w="31545" h="6101" extrusionOk="0">
                  <a:moveTo>
                    <a:pt x="3067" y="1"/>
                  </a:moveTo>
                  <a:cubicBezTo>
                    <a:pt x="1371" y="1"/>
                    <a:pt x="1" y="1371"/>
                    <a:pt x="1" y="3067"/>
                  </a:cubicBezTo>
                  <a:cubicBezTo>
                    <a:pt x="1" y="4730"/>
                    <a:pt x="1371" y="6101"/>
                    <a:pt x="3067" y="6101"/>
                  </a:cubicBezTo>
                  <a:lnTo>
                    <a:pt x="28478" y="6101"/>
                  </a:lnTo>
                  <a:cubicBezTo>
                    <a:pt x="30174" y="6101"/>
                    <a:pt x="31544" y="4730"/>
                    <a:pt x="31544" y="3067"/>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81"/>
            <p:cNvSpPr/>
            <p:nvPr/>
          </p:nvSpPr>
          <p:spPr>
            <a:xfrm>
              <a:off x="2125975" y="3177975"/>
              <a:ext cx="788625" cy="152525"/>
            </a:xfrm>
            <a:custGeom>
              <a:avLst/>
              <a:gdLst/>
              <a:ahLst/>
              <a:cxnLst/>
              <a:rect l="l" t="t" r="r" b="b"/>
              <a:pathLst>
                <a:path w="31545" h="6101" extrusionOk="0">
                  <a:moveTo>
                    <a:pt x="3067" y="1"/>
                  </a:moveTo>
                  <a:cubicBezTo>
                    <a:pt x="1371" y="1"/>
                    <a:pt x="1" y="1371"/>
                    <a:pt x="1" y="3034"/>
                  </a:cubicBezTo>
                  <a:cubicBezTo>
                    <a:pt x="1" y="4730"/>
                    <a:pt x="1371" y="6101"/>
                    <a:pt x="3067" y="6101"/>
                  </a:cubicBezTo>
                  <a:lnTo>
                    <a:pt x="28478" y="6101"/>
                  </a:lnTo>
                  <a:cubicBezTo>
                    <a:pt x="30174" y="6101"/>
                    <a:pt x="31544" y="4730"/>
                    <a:pt x="31544" y="3034"/>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81"/>
            <p:cNvSpPr/>
            <p:nvPr/>
          </p:nvSpPr>
          <p:spPr>
            <a:xfrm>
              <a:off x="3405500" y="4021200"/>
              <a:ext cx="789425" cy="788600"/>
            </a:xfrm>
            <a:custGeom>
              <a:avLst/>
              <a:gdLst/>
              <a:ahLst/>
              <a:cxnLst/>
              <a:rect l="l" t="t" r="r" b="b"/>
              <a:pathLst>
                <a:path w="31577" h="31544" extrusionOk="0">
                  <a:moveTo>
                    <a:pt x="15789" y="6133"/>
                  </a:moveTo>
                  <a:cubicBezTo>
                    <a:pt x="21106" y="6133"/>
                    <a:pt x="25444" y="10439"/>
                    <a:pt x="25444" y="15789"/>
                  </a:cubicBezTo>
                  <a:cubicBezTo>
                    <a:pt x="25444" y="21106"/>
                    <a:pt x="21106" y="25444"/>
                    <a:pt x="15789" y="25444"/>
                  </a:cubicBezTo>
                  <a:cubicBezTo>
                    <a:pt x="10472" y="25444"/>
                    <a:pt x="6133" y="21106"/>
                    <a:pt x="6133" y="15789"/>
                  </a:cubicBezTo>
                  <a:cubicBezTo>
                    <a:pt x="6133" y="10439"/>
                    <a:pt x="10472" y="6133"/>
                    <a:pt x="15789" y="6133"/>
                  </a:cubicBezTo>
                  <a:close/>
                  <a:moveTo>
                    <a:pt x="15789" y="1"/>
                  </a:moveTo>
                  <a:cubicBezTo>
                    <a:pt x="7079" y="1"/>
                    <a:pt x="1" y="7079"/>
                    <a:pt x="1" y="15789"/>
                  </a:cubicBezTo>
                  <a:cubicBezTo>
                    <a:pt x="1" y="24465"/>
                    <a:pt x="7079" y="31544"/>
                    <a:pt x="15789" y="31544"/>
                  </a:cubicBezTo>
                  <a:cubicBezTo>
                    <a:pt x="24498" y="31544"/>
                    <a:pt x="31577" y="24465"/>
                    <a:pt x="31577" y="15789"/>
                  </a:cubicBezTo>
                  <a:cubicBezTo>
                    <a:pt x="31577" y="7079"/>
                    <a:pt x="24498" y="1"/>
                    <a:pt x="15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1"/>
            <p:cNvSpPr/>
            <p:nvPr/>
          </p:nvSpPr>
          <p:spPr>
            <a:xfrm>
              <a:off x="3405500" y="2504375"/>
              <a:ext cx="789425" cy="152525"/>
            </a:xfrm>
            <a:custGeom>
              <a:avLst/>
              <a:gdLst/>
              <a:ahLst/>
              <a:cxnLst/>
              <a:rect l="l" t="t" r="r" b="b"/>
              <a:pathLst>
                <a:path w="31577" h="6101" extrusionOk="0">
                  <a:moveTo>
                    <a:pt x="3067" y="1"/>
                  </a:moveTo>
                  <a:cubicBezTo>
                    <a:pt x="1371" y="1"/>
                    <a:pt x="1" y="1371"/>
                    <a:pt x="1" y="3067"/>
                  </a:cubicBezTo>
                  <a:cubicBezTo>
                    <a:pt x="1" y="4730"/>
                    <a:pt x="1371" y="6101"/>
                    <a:pt x="3067" y="6101"/>
                  </a:cubicBezTo>
                  <a:lnTo>
                    <a:pt x="28510" y="6101"/>
                  </a:lnTo>
                  <a:cubicBezTo>
                    <a:pt x="30207" y="6101"/>
                    <a:pt x="31577" y="4730"/>
                    <a:pt x="31577" y="3067"/>
                  </a:cubicBezTo>
                  <a:cubicBezTo>
                    <a:pt x="31577" y="1371"/>
                    <a:pt x="30207" y="1"/>
                    <a:pt x="28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81"/>
            <p:cNvSpPr/>
            <p:nvPr/>
          </p:nvSpPr>
          <p:spPr>
            <a:xfrm>
              <a:off x="3405500" y="2841175"/>
              <a:ext cx="789425" cy="152525"/>
            </a:xfrm>
            <a:custGeom>
              <a:avLst/>
              <a:gdLst/>
              <a:ahLst/>
              <a:cxnLst/>
              <a:rect l="l" t="t" r="r" b="b"/>
              <a:pathLst>
                <a:path w="31577" h="6101" extrusionOk="0">
                  <a:moveTo>
                    <a:pt x="3067" y="1"/>
                  </a:moveTo>
                  <a:cubicBezTo>
                    <a:pt x="1371" y="1"/>
                    <a:pt x="1" y="1371"/>
                    <a:pt x="1" y="3067"/>
                  </a:cubicBezTo>
                  <a:cubicBezTo>
                    <a:pt x="1" y="4730"/>
                    <a:pt x="1371" y="6101"/>
                    <a:pt x="3067" y="6101"/>
                  </a:cubicBezTo>
                  <a:lnTo>
                    <a:pt x="28510" y="6101"/>
                  </a:lnTo>
                  <a:cubicBezTo>
                    <a:pt x="30207" y="6101"/>
                    <a:pt x="31577" y="4730"/>
                    <a:pt x="31577" y="3067"/>
                  </a:cubicBezTo>
                  <a:cubicBezTo>
                    <a:pt x="31577" y="1371"/>
                    <a:pt x="30207" y="1"/>
                    <a:pt x="28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81"/>
            <p:cNvSpPr/>
            <p:nvPr/>
          </p:nvSpPr>
          <p:spPr>
            <a:xfrm>
              <a:off x="3405500" y="3177975"/>
              <a:ext cx="789425" cy="152525"/>
            </a:xfrm>
            <a:custGeom>
              <a:avLst/>
              <a:gdLst/>
              <a:ahLst/>
              <a:cxnLst/>
              <a:rect l="l" t="t" r="r" b="b"/>
              <a:pathLst>
                <a:path w="31577" h="6101" extrusionOk="0">
                  <a:moveTo>
                    <a:pt x="3067" y="1"/>
                  </a:moveTo>
                  <a:cubicBezTo>
                    <a:pt x="1371" y="1"/>
                    <a:pt x="1" y="1371"/>
                    <a:pt x="1" y="3034"/>
                  </a:cubicBezTo>
                  <a:cubicBezTo>
                    <a:pt x="1" y="4730"/>
                    <a:pt x="1371" y="6101"/>
                    <a:pt x="3067" y="6101"/>
                  </a:cubicBezTo>
                  <a:lnTo>
                    <a:pt x="28510" y="6101"/>
                  </a:lnTo>
                  <a:cubicBezTo>
                    <a:pt x="30207" y="6101"/>
                    <a:pt x="31577" y="4730"/>
                    <a:pt x="31577" y="3034"/>
                  </a:cubicBezTo>
                  <a:cubicBezTo>
                    <a:pt x="31577" y="1371"/>
                    <a:pt x="30207" y="1"/>
                    <a:pt x="28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1"/>
            <p:cNvSpPr/>
            <p:nvPr/>
          </p:nvSpPr>
          <p:spPr>
            <a:xfrm>
              <a:off x="1803875" y="238125"/>
              <a:ext cx="3992675" cy="5219200"/>
            </a:xfrm>
            <a:custGeom>
              <a:avLst/>
              <a:gdLst/>
              <a:ahLst/>
              <a:cxnLst/>
              <a:rect l="l" t="t" r="r" b="b"/>
              <a:pathLst>
                <a:path w="159707" h="208768" extrusionOk="0">
                  <a:moveTo>
                    <a:pt x="50072" y="6100"/>
                  </a:moveTo>
                  <a:cubicBezTo>
                    <a:pt x="50691" y="6100"/>
                    <a:pt x="51213" y="6622"/>
                    <a:pt x="51213" y="7242"/>
                  </a:cubicBezTo>
                  <a:lnTo>
                    <a:pt x="51213" y="21660"/>
                  </a:lnTo>
                  <a:lnTo>
                    <a:pt x="6133" y="21660"/>
                  </a:lnTo>
                  <a:lnTo>
                    <a:pt x="6133" y="7242"/>
                  </a:lnTo>
                  <a:cubicBezTo>
                    <a:pt x="6133" y="6622"/>
                    <a:pt x="6622" y="6100"/>
                    <a:pt x="7242" y="6100"/>
                  </a:cubicBezTo>
                  <a:close/>
                  <a:moveTo>
                    <a:pt x="101252" y="6100"/>
                  </a:moveTo>
                  <a:cubicBezTo>
                    <a:pt x="101872" y="6100"/>
                    <a:pt x="102394" y="6622"/>
                    <a:pt x="102394" y="7242"/>
                  </a:cubicBezTo>
                  <a:lnTo>
                    <a:pt x="102394" y="21660"/>
                  </a:lnTo>
                  <a:lnTo>
                    <a:pt x="57313" y="21660"/>
                  </a:lnTo>
                  <a:lnTo>
                    <a:pt x="57313" y="7242"/>
                  </a:lnTo>
                  <a:cubicBezTo>
                    <a:pt x="57313" y="6622"/>
                    <a:pt x="57835" y="6100"/>
                    <a:pt x="58455" y="6100"/>
                  </a:cubicBezTo>
                  <a:close/>
                  <a:moveTo>
                    <a:pt x="152465" y="6100"/>
                  </a:moveTo>
                  <a:cubicBezTo>
                    <a:pt x="153085" y="6100"/>
                    <a:pt x="153574" y="6622"/>
                    <a:pt x="153574" y="7242"/>
                  </a:cubicBezTo>
                  <a:lnTo>
                    <a:pt x="153574" y="21660"/>
                  </a:lnTo>
                  <a:lnTo>
                    <a:pt x="108494" y="21660"/>
                  </a:lnTo>
                  <a:lnTo>
                    <a:pt x="108494" y="7242"/>
                  </a:lnTo>
                  <a:cubicBezTo>
                    <a:pt x="108494" y="6622"/>
                    <a:pt x="109016" y="6100"/>
                    <a:pt x="109636" y="6100"/>
                  </a:cubicBezTo>
                  <a:close/>
                  <a:moveTo>
                    <a:pt x="51213" y="27760"/>
                  </a:moveTo>
                  <a:lnTo>
                    <a:pt x="51213" y="35490"/>
                  </a:lnTo>
                  <a:lnTo>
                    <a:pt x="6133" y="35490"/>
                  </a:lnTo>
                  <a:lnTo>
                    <a:pt x="6133" y="27760"/>
                  </a:lnTo>
                  <a:close/>
                  <a:moveTo>
                    <a:pt x="102394" y="27760"/>
                  </a:moveTo>
                  <a:lnTo>
                    <a:pt x="102394" y="35490"/>
                  </a:lnTo>
                  <a:lnTo>
                    <a:pt x="57313" y="35490"/>
                  </a:lnTo>
                  <a:lnTo>
                    <a:pt x="57313" y="27760"/>
                  </a:lnTo>
                  <a:close/>
                  <a:moveTo>
                    <a:pt x="153574" y="27760"/>
                  </a:moveTo>
                  <a:lnTo>
                    <a:pt x="153574" y="35490"/>
                  </a:lnTo>
                  <a:lnTo>
                    <a:pt x="108494" y="35490"/>
                  </a:lnTo>
                  <a:lnTo>
                    <a:pt x="108494" y="27760"/>
                  </a:lnTo>
                  <a:close/>
                  <a:moveTo>
                    <a:pt x="51213" y="41590"/>
                  </a:moveTo>
                  <a:lnTo>
                    <a:pt x="51213" y="49321"/>
                  </a:lnTo>
                  <a:lnTo>
                    <a:pt x="6133" y="49321"/>
                  </a:lnTo>
                  <a:lnTo>
                    <a:pt x="6133" y="41590"/>
                  </a:lnTo>
                  <a:close/>
                  <a:moveTo>
                    <a:pt x="102394" y="41590"/>
                  </a:moveTo>
                  <a:lnTo>
                    <a:pt x="102394" y="49321"/>
                  </a:lnTo>
                  <a:lnTo>
                    <a:pt x="57313" y="49321"/>
                  </a:lnTo>
                  <a:lnTo>
                    <a:pt x="57313" y="41590"/>
                  </a:lnTo>
                  <a:close/>
                  <a:moveTo>
                    <a:pt x="153574" y="41590"/>
                  </a:moveTo>
                  <a:lnTo>
                    <a:pt x="153574" y="49321"/>
                  </a:lnTo>
                  <a:lnTo>
                    <a:pt x="108494" y="49321"/>
                  </a:lnTo>
                  <a:lnTo>
                    <a:pt x="108494" y="41590"/>
                  </a:lnTo>
                  <a:close/>
                  <a:moveTo>
                    <a:pt x="102394" y="55421"/>
                  </a:moveTo>
                  <a:lnTo>
                    <a:pt x="102394" y="201526"/>
                  </a:lnTo>
                  <a:cubicBezTo>
                    <a:pt x="102394" y="202145"/>
                    <a:pt x="101872" y="202667"/>
                    <a:pt x="101252" y="202667"/>
                  </a:cubicBezTo>
                  <a:lnTo>
                    <a:pt x="58455" y="202667"/>
                  </a:lnTo>
                  <a:cubicBezTo>
                    <a:pt x="57835" y="202667"/>
                    <a:pt x="57313" y="202145"/>
                    <a:pt x="57313" y="201526"/>
                  </a:cubicBezTo>
                  <a:lnTo>
                    <a:pt x="57313" y="55421"/>
                  </a:lnTo>
                  <a:close/>
                  <a:moveTo>
                    <a:pt x="7242" y="0"/>
                  </a:moveTo>
                  <a:cubicBezTo>
                    <a:pt x="3262" y="0"/>
                    <a:pt x="0" y="3262"/>
                    <a:pt x="0" y="7242"/>
                  </a:cubicBezTo>
                  <a:lnTo>
                    <a:pt x="0" y="125489"/>
                  </a:lnTo>
                  <a:cubicBezTo>
                    <a:pt x="0" y="127152"/>
                    <a:pt x="1370" y="128522"/>
                    <a:pt x="3066" y="128522"/>
                  </a:cubicBezTo>
                  <a:cubicBezTo>
                    <a:pt x="4763" y="128522"/>
                    <a:pt x="6133" y="127152"/>
                    <a:pt x="6133" y="125489"/>
                  </a:cubicBezTo>
                  <a:lnTo>
                    <a:pt x="6133" y="55421"/>
                  </a:lnTo>
                  <a:lnTo>
                    <a:pt x="51213" y="55421"/>
                  </a:lnTo>
                  <a:lnTo>
                    <a:pt x="51213" y="201526"/>
                  </a:lnTo>
                  <a:cubicBezTo>
                    <a:pt x="51213" y="202145"/>
                    <a:pt x="50691" y="202635"/>
                    <a:pt x="50072" y="202635"/>
                  </a:cubicBezTo>
                  <a:lnTo>
                    <a:pt x="7242" y="202635"/>
                  </a:lnTo>
                  <a:cubicBezTo>
                    <a:pt x="6622" y="202635"/>
                    <a:pt x="6133" y="202145"/>
                    <a:pt x="6133" y="201526"/>
                  </a:cubicBezTo>
                  <a:lnTo>
                    <a:pt x="6133" y="137721"/>
                  </a:lnTo>
                  <a:cubicBezTo>
                    <a:pt x="6133" y="136025"/>
                    <a:pt x="4763" y="134655"/>
                    <a:pt x="3066" y="134655"/>
                  </a:cubicBezTo>
                  <a:cubicBezTo>
                    <a:pt x="1370" y="134655"/>
                    <a:pt x="0" y="136025"/>
                    <a:pt x="0" y="137721"/>
                  </a:cubicBezTo>
                  <a:lnTo>
                    <a:pt x="0" y="201526"/>
                  </a:lnTo>
                  <a:cubicBezTo>
                    <a:pt x="0" y="205505"/>
                    <a:pt x="3262" y="208767"/>
                    <a:pt x="7242" y="208767"/>
                  </a:cubicBezTo>
                  <a:lnTo>
                    <a:pt x="50072" y="208767"/>
                  </a:lnTo>
                  <a:cubicBezTo>
                    <a:pt x="51637" y="208767"/>
                    <a:pt x="53073" y="208278"/>
                    <a:pt x="54247" y="207430"/>
                  </a:cubicBezTo>
                  <a:cubicBezTo>
                    <a:pt x="55454" y="208278"/>
                    <a:pt x="56889" y="208767"/>
                    <a:pt x="58455" y="208767"/>
                  </a:cubicBezTo>
                  <a:lnTo>
                    <a:pt x="101252" y="208767"/>
                  </a:lnTo>
                  <a:cubicBezTo>
                    <a:pt x="102818" y="208767"/>
                    <a:pt x="104253" y="208278"/>
                    <a:pt x="105460" y="207430"/>
                  </a:cubicBezTo>
                  <a:cubicBezTo>
                    <a:pt x="106634" y="208278"/>
                    <a:pt x="108070" y="208767"/>
                    <a:pt x="109636" y="208767"/>
                  </a:cubicBezTo>
                  <a:lnTo>
                    <a:pt x="152465" y="208767"/>
                  </a:lnTo>
                  <a:cubicBezTo>
                    <a:pt x="156445" y="208767"/>
                    <a:pt x="159707" y="205505"/>
                    <a:pt x="159707" y="201526"/>
                  </a:cubicBezTo>
                  <a:lnTo>
                    <a:pt x="159707" y="155923"/>
                  </a:lnTo>
                  <a:cubicBezTo>
                    <a:pt x="159707" y="154227"/>
                    <a:pt x="158337" y="152857"/>
                    <a:pt x="156641" y="152857"/>
                  </a:cubicBezTo>
                  <a:cubicBezTo>
                    <a:pt x="154944" y="152857"/>
                    <a:pt x="153574" y="154227"/>
                    <a:pt x="153574" y="155923"/>
                  </a:cubicBezTo>
                  <a:lnTo>
                    <a:pt x="153574" y="201526"/>
                  </a:lnTo>
                  <a:cubicBezTo>
                    <a:pt x="153574" y="202145"/>
                    <a:pt x="153085" y="202667"/>
                    <a:pt x="152465" y="202667"/>
                  </a:cubicBezTo>
                  <a:lnTo>
                    <a:pt x="109636" y="202667"/>
                  </a:lnTo>
                  <a:cubicBezTo>
                    <a:pt x="109016" y="202667"/>
                    <a:pt x="108494" y="202145"/>
                    <a:pt x="108494" y="201526"/>
                  </a:cubicBezTo>
                  <a:lnTo>
                    <a:pt x="108494" y="55421"/>
                  </a:lnTo>
                  <a:lnTo>
                    <a:pt x="153574" y="55421"/>
                  </a:lnTo>
                  <a:lnTo>
                    <a:pt x="153574" y="143691"/>
                  </a:lnTo>
                  <a:cubicBezTo>
                    <a:pt x="153574" y="145387"/>
                    <a:pt x="154944" y="146757"/>
                    <a:pt x="156641" y="146757"/>
                  </a:cubicBezTo>
                  <a:cubicBezTo>
                    <a:pt x="158337" y="146757"/>
                    <a:pt x="159707" y="145387"/>
                    <a:pt x="159707" y="143691"/>
                  </a:cubicBezTo>
                  <a:lnTo>
                    <a:pt x="159707" y="7242"/>
                  </a:lnTo>
                  <a:cubicBezTo>
                    <a:pt x="159707" y="3262"/>
                    <a:pt x="156445" y="0"/>
                    <a:pt x="152465" y="0"/>
                  </a:cubicBezTo>
                  <a:lnTo>
                    <a:pt x="109636" y="0"/>
                  </a:lnTo>
                  <a:cubicBezTo>
                    <a:pt x="108070" y="0"/>
                    <a:pt x="106634" y="489"/>
                    <a:pt x="105460" y="1337"/>
                  </a:cubicBezTo>
                  <a:cubicBezTo>
                    <a:pt x="104253" y="489"/>
                    <a:pt x="102818" y="0"/>
                    <a:pt x="101252" y="0"/>
                  </a:cubicBezTo>
                  <a:lnTo>
                    <a:pt x="58455" y="0"/>
                  </a:lnTo>
                  <a:cubicBezTo>
                    <a:pt x="56889" y="0"/>
                    <a:pt x="55454" y="489"/>
                    <a:pt x="54247" y="1337"/>
                  </a:cubicBezTo>
                  <a:cubicBezTo>
                    <a:pt x="53073" y="489"/>
                    <a:pt x="51637" y="0"/>
                    <a:pt x="50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1"/>
            <p:cNvSpPr/>
            <p:nvPr/>
          </p:nvSpPr>
          <p:spPr>
            <a:xfrm>
              <a:off x="4685825" y="4021200"/>
              <a:ext cx="788625" cy="788600"/>
            </a:xfrm>
            <a:custGeom>
              <a:avLst/>
              <a:gdLst/>
              <a:ahLst/>
              <a:cxnLst/>
              <a:rect l="l" t="t" r="r" b="b"/>
              <a:pathLst>
                <a:path w="31545" h="31544" extrusionOk="0">
                  <a:moveTo>
                    <a:pt x="15756" y="6133"/>
                  </a:moveTo>
                  <a:cubicBezTo>
                    <a:pt x="21106" y="6133"/>
                    <a:pt x="25412" y="10439"/>
                    <a:pt x="25412" y="15789"/>
                  </a:cubicBezTo>
                  <a:cubicBezTo>
                    <a:pt x="25412" y="21106"/>
                    <a:pt x="21106" y="25444"/>
                    <a:pt x="15756" y="25444"/>
                  </a:cubicBezTo>
                  <a:cubicBezTo>
                    <a:pt x="10439" y="25444"/>
                    <a:pt x="6101" y="21106"/>
                    <a:pt x="6101" y="15789"/>
                  </a:cubicBezTo>
                  <a:cubicBezTo>
                    <a:pt x="6101" y="10439"/>
                    <a:pt x="10439" y="6133"/>
                    <a:pt x="15756" y="6133"/>
                  </a:cubicBezTo>
                  <a:close/>
                  <a:moveTo>
                    <a:pt x="15756" y="1"/>
                  </a:moveTo>
                  <a:cubicBezTo>
                    <a:pt x="7079" y="1"/>
                    <a:pt x="1" y="7079"/>
                    <a:pt x="1" y="15789"/>
                  </a:cubicBezTo>
                  <a:cubicBezTo>
                    <a:pt x="1" y="24465"/>
                    <a:pt x="7079" y="31544"/>
                    <a:pt x="15756" y="31544"/>
                  </a:cubicBezTo>
                  <a:cubicBezTo>
                    <a:pt x="24466" y="31544"/>
                    <a:pt x="31544" y="24465"/>
                    <a:pt x="31544" y="15789"/>
                  </a:cubicBezTo>
                  <a:cubicBezTo>
                    <a:pt x="31544" y="7079"/>
                    <a:pt x="24466" y="1"/>
                    <a:pt x="157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1"/>
            <p:cNvSpPr/>
            <p:nvPr/>
          </p:nvSpPr>
          <p:spPr>
            <a:xfrm>
              <a:off x="4685825" y="2504375"/>
              <a:ext cx="788625" cy="152525"/>
            </a:xfrm>
            <a:custGeom>
              <a:avLst/>
              <a:gdLst/>
              <a:ahLst/>
              <a:cxnLst/>
              <a:rect l="l" t="t" r="r" b="b"/>
              <a:pathLst>
                <a:path w="31545" h="6101" extrusionOk="0">
                  <a:moveTo>
                    <a:pt x="3067" y="1"/>
                  </a:moveTo>
                  <a:cubicBezTo>
                    <a:pt x="1371" y="1"/>
                    <a:pt x="1" y="1371"/>
                    <a:pt x="1" y="3067"/>
                  </a:cubicBezTo>
                  <a:cubicBezTo>
                    <a:pt x="1" y="4730"/>
                    <a:pt x="1371" y="6101"/>
                    <a:pt x="3067" y="6101"/>
                  </a:cubicBezTo>
                  <a:lnTo>
                    <a:pt x="28478" y="6101"/>
                  </a:lnTo>
                  <a:cubicBezTo>
                    <a:pt x="30174" y="6101"/>
                    <a:pt x="31544" y="4730"/>
                    <a:pt x="31544" y="3067"/>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1"/>
            <p:cNvSpPr/>
            <p:nvPr/>
          </p:nvSpPr>
          <p:spPr>
            <a:xfrm>
              <a:off x="4685825" y="2841175"/>
              <a:ext cx="788625" cy="152525"/>
            </a:xfrm>
            <a:custGeom>
              <a:avLst/>
              <a:gdLst/>
              <a:ahLst/>
              <a:cxnLst/>
              <a:rect l="l" t="t" r="r" b="b"/>
              <a:pathLst>
                <a:path w="31545" h="6101" extrusionOk="0">
                  <a:moveTo>
                    <a:pt x="3067" y="1"/>
                  </a:moveTo>
                  <a:cubicBezTo>
                    <a:pt x="1371" y="1"/>
                    <a:pt x="1" y="1371"/>
                    <a:pt x="1" y="3067"/>
                  </a:cubicBezTo>
                  <a:cubicBezTo>
                    <a:pt x="1" y="4730"/>
                    <a:pt x="1371" y="6101"/>
                    <a:pt x="3067" y="6101"/>
                  </a:cubicBezTo>
                  <a:lnTo>
                    <a:pt x="28478" y="6101"/>
                  </a:lnTo>
                  <a:cubicBezTo>
                    <a:pt x="30174" y="6101"/>
                    <a:pt x="31544" y="4730"/>
                    <a:pt x="31544" y="3067"/>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1"/>
            <p:cNvSpPr/>
            <p:nvPr/>
          </p:nvSpPr>
          <p:spPr>
            <a:xfrm>
              <a:off x="4685825" y="3177975"/>
              <a:ext cx="788625" cy="152525"/>
            </a:xfrm>
            <a:custGeom>
              <a:avLst/>
              <a:gdLst/>
              <a:ahLst/>
              <a:cxnLst/>
              <a:rect l="l" t="t" r="r" b="b"/>
              <a:pathLst>
                <a:path w="31545" h="6101" extrusionOk="0">
                  <a:moveTo>
                    <a:pt x="3067" y="1"/>
                  </a:moveTo>
                  <a:cubicBezTo>
                    <a:pt x="1371" y="1"/>
                    <a:pt x="1" y="1371"/>
                    <a:pt x="1" y="3034"/>
                  </a:cubicBezTo>
                  <a:cubicBezTo>
                    <a:pt x="1" y="4730"/>
                    <a:pt x="1371" y="6101"/>
                    <a:pt x="3067" y="6101"/>
                  </a:cubicBezTo>
                  <a:lnTo>
                    <a:pt x="28478" y="6101"/>
                  </a:lnTo>
                  <a:cubicBezTo>
                    <a:pt x="30174" y="6101"/>
                    <a:pt x="31544" y="4730"/>
                    <a:pt x="31544" y="3034"/>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 name="Google Shape;884;p81"/>
          <p:cNvGrpSpPr/>
          <p:nvPr/>
        </p:nvGrpSpPr>
        <p:grpSpPr>
          <a:xfrm>
            <a:off x="4338809" y="1199998"/>
            <a:ext cx="425887" cy="360140"/>
            <a:chOff x="1190625" y="640975"/>
            <a:chExt cx="5219200" cy="4413475"/>
          </a:xfrm>
        </p:grpSpPr>
        <p:sp>
          <p:nvSpPr>
            <p:cNvPr id="885" name="Google Shape;885;p81"/>
            <p:cNvSpPr/>
            <p:nvPr/>
          </p:nvSpPr>
          <p:spPr>
            <a:xfrm>
              <a:off x="2936600" y="2588375"/>
              <a:ext cx="1717450" cy="855475"/>
            </a:xfrm>
            <a:custGeom>
              <a:avLst/>
              <a:gdLst/>
              <a:ahLst/>
              <a:cxnLst/>
              <a:rect l="l" t="t" r="r" b="b"/>
              <a:pathLst>
                <a:path w="68698" h="34219" extrusionOk="0">
                  <a:moveTo>
                    <a:pt x="62598" y="6100"/>
                  </a:moveTo>
                  <a:lnTo>
                    <a:pt x="62598" y="28119"/>
                  </a:lnTo>
                  <a:lnTo>
                    <a:pt x="6133" y="28119"/>
                  </a:lnTo>
                  <a:lnTo>
                    <a:pt x="6133" y="6100"/>
                  </a:lnTo>
                  <a:close/>
                  <a:moveTo>
                    <a:pt x="5709" y="0"/>
                  </a:moveTo>
                  <a:cubicBezTo>
                    <a:pt x="2577" y="0"/>
                    <a:pt x="0" y="2545"/>
                    <a:pt x="0" y="5676"/>
                  </a:cubicBezTo>
                  <a:lnTo>
                    <a:pt x="0" y="28543"/>
                  </a:lnTo>
                  <a:cubicBezTo>
                    <a:pt x="0" y="31674"/>
                    <a:pt x="2577" y="34219"/>
                    <a:pt x="5709" y="34219"/>
                  </a:cubicBezTo>
                  <a:lnTo>
                    <a:pt x="63022" y="34219"/>
                  </a:lnTo>
                  <a:cubicBezTo>
                    <a:pt x="66153" y="34219"/>
                    <a:pt x="68698" y="31674"/>
                    <a:pt x="68698" y="28543"/>
                  </a:cubicBezTo>
                  <a:lnTo>
                    <a:pt x="68698" y="5676"/>
                  </a:lnTo>
                  <a:cubicBezTo>
                    <a:pt x="68698" y="2545"/>
                    <a:pt x="66153" y="0"/>
                    <a:pt x="630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1"/>
            <p:cNvSpPr/>
            <p:nvPr/>
          </p:nvSpPr>
          <p:spPr>
            <a:xfrm>
              <a:off x="2936600" y="3681150"/>
              <a:ext cx="1717450" cy="152500"/>
            </a:xfrm>
            <a:custGeom>
              <a:avLst/>
              <a:gdLst/>
              <a:ahLst/>
              <a:cxnLst/>
              <a:rect l="l" t="t" r="r" b="b"/>
              <a:pathLst>
                <a:path w="68698" h="6100" extrusionOk="0">
                  <a:moveTo>
                    <a:pt x="3066" y="0"/>
                  </a:moveTo>
                  <a:cubicBezTo>
                    <a:pt x="1370" y="0"/>
                    <a:pt x="0" y="1370"/>
                    <a:pt x="0" y="3034"/>
                  </a:cubicBezTo>
                  <a:cubicBezTo>
                    <a:pt x="0" y="4730"/>
                    <a:pt x="1370" y="6100"/>
                    <a:pt x="3066" y="6100"/>
                  </a:cubicBezTo>
                  <a:lnTo>
                    <a:pt x="65664" y="6100"/>
                  </a:lnTo>
                  <a:cubicBezTo>
                    <a:pt x="67328" y="6100"/>
                    <a:pt x="68698" y="4730"/>
                    <a:pt x="68698" y="3034"/>
                  </a:cubicBezTo>
                  <a:cubicBezTo>
                    <a:pt x="68698" y="1370"/>
                    <a:pt x="67328" y="0"/>
                    <a:pt x="65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1"/>
            <p:cNvSpPr/>
            <p:nvPr/>
          </p:nvSpPr>
          <p:spPr>
            <a:xfrm>
              <a:off x="2936600" y="3995100"/>
              <a:ext cx="1717450" cy="153350"/>
            </a:xfrm>
            <a:custGeom>
              <a:avLst/>
              <a:gdLst/>
              <a:ahLst/>
              <a:cxnLst/>
              <a:rect l="l" t="t" r="r" b="b"/>
              <a:pathLst>
                <a:path w="68698" h="6134" extrusionOk="0">
                  <a:moveTo>
                    <a:pt x="3066" y="1"/>
                  </a:moveTo>
                  <a:cubicBezTo>
                    <a:pt x="1370" y="1"/>
                    <a:pt x="0" y="1371"/>
                    <a:pt x="0" y="3067"/>
                  </a:cubicBezTo>
                  <a:cubicBezTo>
                    <a:pt x="0" y="4763"/>
                    <a:pt x="1370" y="6133"/>
                    <a:pt x="3066" y="6133"/>
                  </a:cubicBezTo>
                  <a:lnTo>
                    <a:pt x="65664" y="6133"/>
                  </a:lnTo>
                  <a:cubicBezTo>
                    <a:pt x="67328" y="6133"/>
                    <a:pt x="68698" y="4763"/>
                    <a:pt x="68698" y="3067"/>
                  </a:cubicBezTo>
                  <a:cubicBezTo>
                    <a:pt x="68698" y="1371"/>
                    <a:pt x="67328" y="1"/>
                    <a:pt x="65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1"/>
            <p:cNvSpPr/>
            <p:nvPr/>
          </p:nvSpPr>
          <p:spPr>
            <a:xfrm>
              <a:off x="1190625" y="640975"/>
              <a:ext cx="5219200" cy="4413475"/>
            </a:xfrm>
            <a:custGeom>
              <a:avLst/>
              <a:gdLst/>
              <a:ahLst/>
              <a:cxnLst/>
              <a:rect l="l" t="t" r="r" b="b"/>
              <a:pathLst>
                <a:path w="208768" h="176539" extrusionOk="0">
                  <a:moveTo>
                    <a:pt x="202667" y="19964"/>
                  </a:moveTo>
                  <a:lnTo>
                    <a:pt x="202667" y="38590"/>
                  </a:lnTo>
                  <a:lnTo>
                    <a:pt x="71405" y="38590"/>
                  </a:lnTo>
                  <a:cubicBezTo>
                    <a:pt x="71144" y="32848"/>
                    <a:pt x="66381" y="28282"/>
                    <a:pt x="60575" y="28282"/>
                  </a:cubicBezTo>
                  <a:lnTo>
                    <a:pt x="8253" y="28282"/>
                  </a:lnTo>
                  <a:cubicBezTo>
                    <a:pt x="7503" y="28282"/>
                    <a:pt x="6785" y="28379"/>
                    <a:pt x="6100" y="28543"/>
                  </a:cubicBezTo>
                  <a:lnTo>
                    <a:pt x="6100" y="19964"/>
                  </a:lnTo>
                  <a:close/>
                  <a:moveTo>
                    <a:pt x="11123" y="0"/>
                  </a:moveTo>
                  <a:cubicBezTo>
                    <a:pt x="4991" y="0"/>
                    <a:pt x="0" y="4991"/>
                    <a:pt x="0" y="11124"/>
                  </a:cubicBezTo>
                  <a:lnTo>
                    <a:pt x="0" y="166883"/>
                  </a:lnTo>
                  <a:cubicBezTo>
                    <a:pt x="0" y="172200"/>
                    <a:pt x="4338" y="176539"/>
                    <a:pt x="9655" y="176539"/>
                  </a:cubicBezTo>
                  <a:lnTo>
                    <a:pt x="45374" y="176539"/>
                  </a:lnTo>
                  <a:cubicBezTo>
                    <a:pt x="47070" y="176539"/>
                    <a:pt x="48441" y="175169"/>
                    <a:pt x="48441" y="173473"/>
                  </a:cubicBezTo>
                  <a:cubicBezTo>
                    <a:pt x="48441" y="171776"/>
                    <a:pt x="47070" y="170406"/>
                    <a:pt x="45374" y="170406"/>
                  </a:cubicBezTo>
                  <a:lnTo>
                    <a:pt x="9655" y="170406"/>
                  </a:lnTo>
                  <a:cubicBezTo>
                    <a:pt x="7698" y="170406"/>
                    <a:pt x="6133" y="168808"/>
                    <a:pt x="6133" y="166883"/>
                  </a:cubicBezTo>
                  <a:lnTo>
                    <a:pt x="6133" y="41199"/>
                  </a:lnTo>
                  <a:lnTo>
                    <a:pt x="6133" y="36534"/>
                  </a:lnTo>
                  <a:cubicBezTo>
                    <a:pt x="6133" y="35328"/>
                    <a:pt x="7079" y="34382"/>
                    <a:pt x="8253" y="34382"/>
                  </a:cubicBezTo>
                  <a:lnTo>
                    <a:pt x="60575" y="34382"/>
                  </a:lnTo>
                  <a:cubicBezTo>
                    <a:pt x="63185" y="34382"/>
                    <a:pt x="65272" y="36502"/>
                    <a:pt x="65272" y="39079"/>
                  </a:cubicBezTo>
                  <a:cubicBezTo>
                    <a:pt x="65272" y="42178"/>
                    <a:pt x="67817" y="44722"/>
                    <a:pt x="70916" y="44722"/>
                  </a:cubicBezTo>
                  <a:lnTo>
                    <a:pt x="202667" y="44722"/>
                  </a:lnTo>
                  <a:lnTo>
                    <a:pt x="202667" y="166883"/>
                  </a:lnTo>
                  <a:cubicBezTo>
                    <a:pt x="202667" y="168808"/>
                    <a:pt x="201069" y="170406"/>
                    <a:pt x="199112" y="170406"/>
                  </a:cubicBezTo>
                  <a:lnTo>
                    <a:pt x="57607" y="170406"/>
                  </a:lnTo>
                  <a:cubicBezTo>
                    <a:pt x="55943" y="170406"/>
                    <a:pt x="54573" y="171776"/>
                    <a:pt x="54573" y="173473"/>
                  </a:cubicBezTo>
                  <a:cubicBezTo>
                    <a:pt x="54573" y="175169"/>
                    <a:pt x="55943" y="176539"/>
                    <a:pt x="57607" y="176539"/>
                  </a:cubicBezTo>
                  <a:lnTo>
                    <a:pt x="199112" y="176539"/>
                  </a:lnTo>
                  <a:cubicBezTo>
                    <a:pt x="204429" y="176539"/>
                    <a:pt x="208767" y="172200"/>
                    <a:pt x="208767" y="166883"/>
                  </a:cubicBezTo>
                  <a:lnTo>
                    <a:pt x="208767" y="11124"/>
                  </a:lnTo>
                  <a:cubicBezTo>
                    <a:pt x="208767" y="4991"/>
                    <a:pt x="203776" y="0"/>
                    <a:pt x="197644" y="0"/>
                  </a:cubicBezTo>
                  <a:lnTo>
                    <a:pt x="93521" y="0"/>
                  </a:lnTo>
                  <a:cubicBezTo>
                    <a:pt x="91858" y="0"/>
                    <a:pt x="90488" y="1370"/>
                    <a:pt x="90488" y="3066"/>
                  </a:cubicBezTo>
                  <a:cubicBezTo>
                    <a:pt x="90488" y="4763"/>
                    <a:pt x="91858" y="6133"/>
                    <a:pt x="93521" y="6133"/>
                  </a:cubicBezTo>
                  <a:lnTo>
                    <a:pt x="197644" y="6133"/>
                  </a:lnTo>
                  <a:cubicBezTo>
                    <a:pt x="200416" y="6133"/>
                    <a:pt x="202667" y="8384"/>
                    <a:pt x="202667" y="11124"/>
                  </a:cubicBezTo>
                  <a:lnTo>
                    <a:pt x="202667" y="13831"/>
                  </a:lnTo>
                  <a:lnTo>
                    <a:pt x="6133" y="13831"/>
                  </a:lnTo>
                  <a:lnTo>
                    <a:pt x="6133" y="11124"/>
                  </a:lnTo>
                  <a:cubicBezTo>
                    <a:pt x="6133" y="8384"/>
                    <a:pt x="8351" y="6133"/>
                    <a:pt x="11123" y="6133"/>
                  </a:cubicBezTo>
                  <a:lnTo>
                    <a:pt x="81289" y="6133"/>
                  </a:lnTo>
                  <a:cubicBezTo>
                    <a:pt x="82985" y="6133"/>
                    <a:pt x="84355" y="4763"/>
                    <a:pt x="84355" y="3066"/>
                  </a:cubicBezTo>
                  <a:cubicBezTo>
                    <a:pt x="84355" y="1370"/>
                    <a:pt x="82985" y="0"/>
                    <a:pt x="81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81"/>
          <p:cNvGrpSpPr/>
          <p:nvPr/>
        </p:nvGrpSpPr>
        <p:grpSpPr>
          <a:xfrm>
            <a:off x="2303775" y="1167124"/>
            <a:ext cx="339046" cy="425887"/>
            <a:chOff x="1725575" y="238125"/>
            <a:chExt cx="4154975" cy="5219200"/>
          </a:xfrm>
        </p:grpSpPr>
        <p:sp>
          <p:nvSpPr>
            <p:cNvPr id="890" name="Google Shape;890;p81"/>
            <p:cNvSpPr/>
            <p:nvPr/>
          </p:nvSpPr>
          <p:spPr>
            <a:xfrm>
              <a:off x="1725575" y="238125"/>
              <a:ext cx="1141725" cy="2869750"/>
            </a:xfrm>
            <a:custGeom>
              <a:avLst/>
              <a:gdLst/>
              <a:ahLst/>
              <a:cxnLst/>
              <a:rect l="l" t="t" r="r" b="b"/>
              <a:pathLst>
                <a:path w="45669" h="114790" extrusionOk="0">
                  <a:moveTo>
                    <a:pt x="8710" y="0"/>
                  </a:moveTo>
                  <a:cubicBezTo>
                    <a:pt x="3915" y="0"/>
                    <a:pt x="1" y="3914"/>
                    <a:pt x="1" y="8710"/>
                  </a:cubicBezTo>
                  <a:lnTo>
                    <a:pt x="1" y="111723"/>
                  </a:lnTo>
                  <a:cubicBezTo>
                    <a:pt x="1" y="113419"/>
                    <a:pt x="1371" y="114789"/>
                    <a:pt x="3067" y="114789"/>
                  </a:cubicBezTo>
                  <a:cubicBezTo>
                    <a:pt x="4731" y="114789"/>
                    <a:pt x="6101" y="113419"/>
                    <a:pt x="6101" y="111723"/>
                  </a:cubicBezTo>
                  <a:lnTo>
                    <a:pt x="6101" y="8710"/>
                  </a:lnTo>
                  <a:cubicBezTo>
                    <a:pt x="6101" y="7274"/>
                    <a:pt x="7275" y="6133"/>
                    <a:pt x="8710" y="6133"/>
                  </a:cubicBezTo>
                  <a:lnTo>
                    <a:pt x="42602" y="6133"/>
                  </a:lnTo>
                  <a:cubicBezTo>
                    <a:pt x="44298" y="6133"/>
                    <a:pt x="45668" y="4763"/>
                    <a:pt x="45668" y="3066"/>
                  </a:cubicBezTo>
                  <a:cubicBezTo>
                    <a:pt x="45668" y="1370"/>
                    <a:pt x="44298" y="0"/>
                    <a:pt x="426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1"/>
            <p:cNvSpPr/>
            <p:nvPr/>
          </p:nvSpPr>
          <p:spPr>
            <a:xfrm>
              <a:off x="1725575" y="238125"/>
              <a:ext cx="4154975" cy="5219200"/>
            </a:xfrm>
            <a:custGeom>
              <a:avLst/>
              <a:gdLst/>
              <a:ahLst/>
              <a:cxnLst/>
              <a:rect l="l" t="t" r="r" b="b"/>
              <a:pathLst>
                <a:path w="166199" h="208768" extrusionOk="0">
                  <a:moveTo>
                    <a:pt x="158990" y="18398"/>
                  </a:moveTo>
                  <a:lnTo>
                    <a:pt x="157163" y="21986"/>
                  </a:lnTo>
                  <a:cubicBezTo>
                    <a:pt x="156478" y="23356"/>
                    <a:pt x="156478" y="24954"/>
                    <a:pt x="157163" y="26324"/>
                  </a:cubicBezTo>
                  <a:lnTo>
                    <a:pt x="158990" y="29912"/>
                  </a:lnTo>
                  <a:lnTo>
                    <a:pt x="148193" y="29912"/>
                  </a:lnTo>
                  <a:lnTo>
                    <a:pt x="148193" y="18398"/>
                  </a:lnTo>
                  <a:close/>
                  <a:moveTo>
                    <a:pt x="158990" y="47788"/>
                  </a:moveTo>
                  <a:lnTo>
                    <a:pt x="157163" y="51376"/>
                  </a:lnTo>
                  <a:cubicBezTo>
                    <a:pt x="156478" y="52714"/>
                    <a:pt x="156478" y="54345"/>
                    <a:pt x="157163" y="55682"/>
                  </a:cubicBezTo>
                  <a:lnTo>
                    <a:pt x="158990" y="59270"/>
                  </a:lnTo>
                  <a:lnTo>
                    <a:pt x="148193" y="59270"/>
                  </a:lnTo>
                  <a:lnTo>
                    <a:pt x="148193" y="47788"/>
                  </a:lnTo>
                  <a:close/>
                  <a:moveTo>
                    <a:pt x="107940" y="56791"/>
                  </a:moveTo>
                  <a:lnTo>
                    <a:pt x="107940" y="72742"/>
                  </a:lnTo>
                  <a:lnTo>
                    <a:pt x="37024" y="72742"/>
                  </a:lnTo>
                  <a:lnTo>
                    <a:pt x="37024" y="56791"/>
                  </a:lnTo>
                  <a:close/>
                  <a:moveTo>
                    <a:pt x="157424" y="85692"/>
                  </a:moveTo>
                  <a:cubicBezTo>
                    <a:pt x="158076" y="85692"/>
                    <a:pt x="158566" y="86214"/>
                    <a:pt x="158566" y="86867"/>
                  </a:cubicBezTo>
                  <a:lnTo>
                    <a:pt x="158566" y="119748"/>
                  </a:lnTo>
                  <a:cubicBezTo>
                    <a:pt x="158566" y="120400"/>
                    <a:pt x="158076" y="120922"/>
                    <a:pt x="157424" y="120922"/>
                  </a:cubicBezTo>
                  <a:lnTo>
                    <a:pt x="148193" y="120922"/>
                  </a:lnTo>
                  <a:lnTo>
                    <a:pt x="148193" y="85692"/>
                  </a:lnTo>
                  <a:close/>
                  <a:moveTo>
                    <a:pt x="158566" y="126924"/>
                  </a:moveTo>
                  <a:lnTo>
                    <a:pt x="158566" y="151291"/>
                  </a:lnTo>
                  <a:cubicBezTo>
                    <a:pt x="158566" y="151911"/>
                    <a:pt x="158076" y="152433"/>
                    <a:pt x="157424" y="152433"/>
                  </a:cubicBezTo>
                  <a:lnTo>
                    <a:pt x="148193" y="152433"/>
                  </a:lnTo>
                  <a:lnTo>
                    <a:pt x="148193" y="127022"/>
                  </a:lnTo>
                  <a:lnTo>
                    <a:pt x="157424" y="127022"/>
                  </a:lnTo>
                  <a:cubicBezTo>
                    <a:pt x="157816" y="127022"/>
                    <a:pt x="158207" y="126989"/>
                    <a:pt x="158566" y="126924"/>
                  </a:cubicBezTo>
                  <a:close/>
                  <a:moveTo>
                    <a:pt x="107940" y="154944"/>
                  </a:moveTo>
                  <a:lnTo>
                    <a:pt x="107940" y="161110"/>
                  </a:lnTo>
                  <a:lnTo>
                    <a:pt x="37024" y="161110"/>
                  </a:lnTo>
                  <a:lnTo>
                    <a:pt x="37024" y="154944"/>
                  </a:lnTo>
                  <a:close/>
                  <a:moveTo>
                    <a:pt x="158566" y="158467"/>
                  </a:moveTo>
                  <a:lnTo>
                    <a:pt x="158566" y="182802"/>
                  </a:lnTo>
                  <a:cubicBezTo>
                    <a:pt x="158566" y="183454"/>
                    <a:pt x="158076" y="183976"/>
                    <a:pt x="157424" y="183976"/>
                  </a:cubicBezTo>
                  <a:lnTo>
                    <a:pt x="148193" y="183976"/>
                  </a:lnTo>
                  <a:lnTo>
                    <a:pt x="148193" y="158565"/>
                  </a:lnTo>
                  <a:lnTo>
                    <a:pt x="157424" y="158565"/>
                  </a:lnTo>
                  <a:cubicBezTo>
                    <a:pt x="157816" y="158565"/>
                    <a:pt x="158207" y="158500"/>
                    <a:pt x="158566" y="158467"/>
                  </a:cubicBezTo>
                  <a:close/>
                  <a:moveTo>
                    <a:pt x="121771" y="6133"/>
                  </a:moveTo>
                  <a:lnTo>
                    <a:pt x="121771" y="202667"/>
                  </a:lnTo>
                  <a:lnTo>
                    <a:pt x="114040" y="202667"/>
                  </a:lnTo>
                  <a:lnTo>
                    <a:pt x="114040" y="6133"/>
                  </a:lnTo>
                  <a:close/>
                  <a:moveTo>
                    <a:pt x="139483" y="6133"/>
                  </a:moveTo>
                  <a:cubicBezTo>
                    <a:pt x="140918" y="6133"/>
                    <a:pt x="142060" y="7274"/>
                    <a:pt x="142060" y="8710"/>
                  </a:cubicBezTo>
                  <a:lnTo>
                    <a:pt x="142060" y="200058"/>
                  </a:lnTo>
                  <a:cubicBezTo>
                    <a:pt x="142060" y="201493"/>
                    <a:pt x="140918" y="202667"/>
                    <a:pt x="139483" y="202667"/>
                  </a:cubicBezTo>
                  <a:lnTo>
                    <a:pt x="127871" y="202667"/>
                  </a:lnTo>
                  <a:lnTo>
                    <a:pt x="127871" y="6133"/>
                  </a:lnTo>
                  <a:close/>
                  <a:moveTo>
                    <a:pt x="54835" y="0"/>
                  </a:moveTo>
                  <a:cubicBezTo>
                    <a:pt x="53171" y="0"/>
                    <a:pt x="51801" y="1370"/>
                    <a:pt x="51801" y="3066"/>
                  </a:cubicBezTo>
                  <a:cubicBezTo>
                    <a:pt x="51801" y="4763"/>
                    <a:pt x="53171" y="6100"/>
                    <a:pt x="54835" y="6100"/>
                  </a:cubicBezTo>
                  <a:lnTo>
                    <a:pt x="107940" y="6100"/>
                  </a:lnTo>
                  <a:lnTo>
                    <a:pt x="107940" y="50659"/>
                  </a:lnTo>
                  <a:lnTo>
                    <a:pt x="36796" y="50659"/>
                  </a:lnTo>
                  <a:cubicBezTo>
                    <a:pt x="33534" y="50659"/>
                    <a:pt x="30924" y="53301"/>
                    <a:pt x="30924" y="56530"/>
                  </a:cubicBezTo>
                  <a:lnTo>
                    <a:pt x="30924" y="72971"/>
                  </a:lnTo>
                  <a:cubicBezTo>
                    <a:pt x="30924" y="76233"/>
                    <a:pt x="33534" y="78842"/>
                    <a:pt x="36796" y="78842"/>
                  </a:cubicBezTo>
                  <a:lnTo>
                    <a:pt x="107940" y="78842"/>
                  </a:lnTo>
                  <a:lnTo>
                    <a:pt x="107940" y="123042"/>
                  </a:lnTo>
                  <a:lnTo>
                    <a:pt x="91662" y="123042"/>
                  </a:lnTo>
                  <a:cubicBezTo>
                    <a:pt x="89966" y="123042"/>
                    <a:pt x="88596" y="124412"/>
                    <a:pt x="88596" y="126108"/>
                  </a:cubicBezTo>
                  <a:cubicBezTo>
                    <a:pt x="88596" y="127805"/>
                    <a:pt x="89966" y="129175"/>
                    <a:pt x="91662" y="129175"/>
                  </a:cubicBezTo>
                  <a:lnTo>
                    <a:pt x="107940" y="129175"/>
                  </a:lnTo>
                  <a:lnTo>
                    <a:pt x="107940" y="135340"/>
                  </a:lnTo>
                  <a:lnTo>
                    <a:pt x="37024" y="135340"/>
                  </a:lnTo>
                  <a:lnTo>
                    <a:pt x="37024" y="129175"/>
                  </a:lnTo>
                  <a:lnTo>
                    <a:pt x="79430" y="129175"/>
                  </a:lnTo>
                  <a:cubicBezTo>
                    <a:pt x="81126" y="129175"/>
                    <a:pt x="82496" y="127805"/>
                    <a:pt x="82496" y="126108"/>
                  </a:cubicBezTo>
                  <a:cubicBezTo>
                    <a:pt x="82496" y="124412"/>
                    <a:pt x="81126" y="123042"/>
                    <a:pt x="79430" y="123042"/>
                  </a:cubicBezTo>
                  <a:lnTo>
                    <a:pt x="36796" y="123042"/>
                  </a:lnTo>
                  <a:cubicBezTo>
                    <a:pt x="33534" y="123042"/>
                    <a:pt x="30924" y="125684"/>
                    <a:pt x="30924" y="128914"/>
                  </a:cubicBezTo>
                  <a:lnTo>
                    <a:pt x="30924" y="135601"/>
                  </a:lnTo>
                  <a:cubicBezTo>
                    <a:pt x="30924" y="138830"/>
                    <a:pt x="33534" y="141440"/>
                    <a:pt x="36796" y="141440"/>
                  </a:cubicBezTo>
                  <a:lnTo>
                    <a:pt x="107940" y="141440"/>
                  </a:lnTo>
                  <a:lnTo>
                    <a:pt x="107940" y="148812"/>
                  </a:lnTo>
                  <a:lnTo>
                    <a:pt x="36796" y="148812"/>
                  </a:lnTo>
                  <a:cubicBezTo>
                    <a:pt x="33534" y="148812"/>
                    <a:pt x="30924" y="151454"/>
                    <a:pt x="30924" y="154683"/>
                  </a:cubicBezTo>
                  <a:lnTo>
                    <a:pt x="30924" y="161370"/>
                  </a:lnTo>
                  <a:cubicBezTo>
                    <a:pt x="30924" y="164600"/>
                    <a:pt x="33534" y="167209"/>
                    <a:pt x="36796" y="167209"/>
                  </a:cubicBezTo>
                  <a:lnTo>
                    <a:pt x="107940" y="167209"/>
                  </a:lnTo>
                  <a:lnTo>
                    <a:pt x="107940" y="202667"/>
                  </a:lnTo>
                  <a:lnTo>
                    <a:pt x="8710" y="202667"/>
                  </a:lnTo>
                  <a:cubicBezTo>
                    <a:pt x="7275" y="202667"/>
                    <a:pt x="6101" y="201493"/>
                    <a:pt x="6101" y="200058"/>
                  </a:cubicBezTo>
                  <a:lnTo>
                    <a:pt x="6101" y="123955"/>
                  </a:lnTo>
                  <a:cubicBezTo>
                    <a:pt x="6101" y="122259"/>
                    <a:pt x="4731" y="120922"/>
                    <a:pt x="3067" y="120922"/>
                  </a:cubicBezTo>
                  <a:cubicBezTo>
                    <a:pt x="1371" y="120922"/>
                    <a:pt x="1" y="122259"/>
                    <a:pt x="1" y="123955"/>
                  </a:cubicBezTo>
                  <a:lnTo>
                    <a:pt x="1" y="200058"/>
                  </a:lnTo>
                  <a:cubicBezTo>
                    <a:pt x="1" y="204853"/>
                    <a:pt x="3915" y="208767"/>
                    <a:pt x="8710" y="208767"/>
                  </a:cubicBezTo>
                  <a:lnTo>
                    <a:pt x="139483" y="208767"/>
                  </a:lnTo>
                  <a:cubicBezTo>
                    <a:pt x="144278" y="208767"/>
                    <a:pt x="148193" y="204853"/>
                    <a:pt x="148193" y="200058"/>
                  </a:cubicBezTo>
                  <a:lnTo>
                    <a:pt x="148193" y="190076"/>
                  </a:lnTo>
                  <a:lnTo>
                    <a:pt x="157424" y="190076"/>
                  </a:lnTo>
                  <a:cubicBezTo>
                    <a:pt x="161436" y="190076"/>
                    <a:pt x="164698" y="186814"/>
                    <a:pt x="164698" y="182802"/>
                  </a:cubicBezTo>
                  <a:lnTo>
                    <a:pt x="164698" y="86867"/>
                  </a:lnTo>
                  <a:cubicBezTo>
                    <a:pt x="164698" y="82854"/>
                    <a:pt x="161436" y="79592"/>
                    <a:pt x="157424" y="79592"/>
                  </a:cubicBezTo>
                  <a:lnTo>
                    <a:pt x="148193" y="79592"/>
                  </a:lnTo>
                  <a:lnTo>
                    <a:pt x="148193" y="65403"/>
                  </a:lnTo>
                  <a:lnTo>
                    <a:pt x="161208" y="65403"/>
                  </a:lnTo>
                  <a:cubicBezTo>
                    <a:pt x="162872" y="65403"/>
                    <a:pt x="164405" y="64555"/>
                    <a:pt x="165253" y="63119"/>
                  </a:cubicBezTo>
                  <a:cubicBezTo>
                    <a:pt x="166134" y="61717"/>
                    <a:pt x="166199" y="59988"/>
                    <a:pt x="165449" y="58487"/>
                  </a:cubicBezTo>
                  <a:lnTo>
                    <a:pt x="162937" y="53529"/>
                  </a:lnTo>
                  <a:lnTo>
                    <a:pt x="165449" y="48571"/>
                  </a:lnTo>
                  <a:cubicBezTo>
                    <a:pt x="166199" y="47070"/>
                    <a:pt x="166134" y="45342"/>
                    <a:pt x="165253" y="43939"/>
                  </a:cubicBezTo>
                  <a:cubicBezTo>
                    <a:pt x="164405" y="42504"/>
                    <a:pt x="162872" y="41656"/>
                    <a:pt x="161208" y="41656"/>
                  </a:cubicBezTo>
                  <a:lnTo>
                    <a:pt x="148193" y="41656"/>
                  </a:lnTo>
                  <a:lnTo>
                    <a:pt x="148193" y="36012"/>
                  </a:lnTo>
                  <a:lnTo>
                    <a:pt x="161208" y="36012"/>
                  </a:lnTo>
                  <a:cubicBezTo>
                    <a:pt x="162872" y="36012"/>
                    <a:pt x="164405" y="35164"/>
                    <a:pt x="165253" y="33762"/>
                  </a:cubicBezTo>
                  <a:cubicBezTo>
                    <a:pt x="166134" y="32326"/>
                    <a:pt x="166199" y="30597"/>
                    <a:pt x="165449" y="29130"/>
                  </a:cubicBezTo>
                  <a:lnTo>
                    <a:pt x="162937" y="24139"/>
                  </a:lnTo>
                  <a:lnTo>
                    <a:pt x="165449" y="19180"/>
                  </a:lnTo>
                  <a:cubicBezTo>
                    <a:pt x="166199" y="17713"/>
                    <a:pt x="166134" y="15984"/>
                    <a:pt x="165253" y="14548"/>
                  </a:cubicBezTo>
                  <a:cubicBezTo>
                    <a:pt x="164405" y="13146"/>
                    <a:pt x="162872" y="12298"/>
                    <a:pt x="161208" y="12298"/>
                  </a:cubicBezTo>
                  <a:lnTo>
                    <a:pt x="148193" y="12298"/>
                  </a:lnTo>
                  <a:lnTo>
                    <a:pt x="148193" y="8710"/>
                  </a:lnTo>
                  <a:cubicBezTo>
                    <a:pt x="148193" y="3914"/>
                    <a:pt x="144278" y="0"/>
                    <a:pt x="139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1"/>
            <p:cNvSpPr/>
            <p:nvPr/>
          </p:nvSpPr>
          <p:spPr>
            <a:xfrm>
              <a:off x="2107225" y="651575"/>
              <a:ext cx="152525" cy="4392275"/>
            </a:xfrm>
            <a:custGeom>
              <a:avLst/>
              <a:gdLst/>
              <a:ahLst/>
              <a:cxnLst/>
              <a:rect l="l" t="t" r="r" b="b"/>
              <a:pathLst>
                <a:path w="6101" h="175691" extrusionOk="0">
                  <a:moveTo>
                    <a:pt x="3067" y="0"/>
                  </a:moveTo>
                  <a:cubicBezTo>
                    <a:pt x="1371" y="0"/>
                    <a:pt x="1" y="1370"/>
                    <a:pt x="1" y="3067"/>
                  </a:cubicBezTo>
                  <a:lnTo>
                    <a:pt x="1" y="172625"/>
                  </a:lnTo>
                  <a:cubicBezTo>
                    <a:pt x="1" y="174321"/>
                    <a:pt x="1371" y="175691"/>
                    <a:pt x="3067" y="175691"/>
                  </a:cubicBezTo>
                  <a:cubicBezTo>
                    <a:pt x="4731" y="175691"/>
                    <a:pt x="6101" y="174321"/>
                    <a:pt x="6101" y="172625"/>
                  </a:cubicBezTo>
                  <a:lnTo>
                    <a:pt x="6101" y="3067"/>
                  </a:ln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42"/>
                                        </p:tgtEl>
                                        <p:attrNameLst>
                                          <p:attrName>style.visibility</p:attrName>
                                        </p:attrNameLst>
                                      </p:cBhvr>
                                      <p:to>
                                        <p:strVal val="visible"/>
                                      </p:to>
                                    </p:set>
                                    <p:animEffect transition="in" filter="fade">
                                      <p:cBhvr>
                                        <p:cTn id="7" dur="1000"/>
                                        <p:tgtEl>
                                          <p:spTgt spid="842"/>
                                        </p:tgtEl>
                                      </p:cBhvr>
                                    </p:animEffect>
                                  </p:childTnLst>
                                </p:cTn>
                              </p:par>
                              <p:par>
                                <p:cTn id="8" presetID="10" presetClass="entr" presetSubtype="0" fill="hold" nodeType="withEffect">
                                  <p:stCondLst>
                                    <p:cond delay="0"/>
                                  </p:stCondLst>
                                  <p:childTnLst>
                                    <p:set>
                                      <p:cBhvr>
                                        <p:cTn id="9" dur="1" fill="hold">
                                          <p:stCondLst>
                                            <p:cond delay="0"/>
                                          </p:stCondLst>
                                        </p:cTn>
                                        <p:tgtEl>
                                          <p:spTgt spid="843"/>
                                        </p:tgtEl>
                                        <p:attrNameLst>
                                          <p:attrName>style.visibility</p:attrName>
                                        </p:attrNameLst>
                                      </p:cBhvr>
                                      <p:to>
                                        <p:strVal val="visible"/>
                                      </p:to>
                                    </p:set>
                                    <p:animEffect transition="in" filter="fade">
                                      <p:cBhvr>
                                        <p:cTn id="10" dur="1000"/>
                                        <p:tgtEl>
                                          <p:spTgt spid="843"/>
                                        </p:tgtEl>
                                      </p:cBhvr>
                                    </p:animEffect>
                                  </p:childTnLst>
                                </p:cTn>
                              </p:par>
                              <p:par>
                                <p:cTn id="11" presetID="10" presetClass="entr" presetSubtype="0" fill="hold" nodeType="withEffect">
                                  <p:stCondLst>
                                    <p:cond delay="0"/>
                                  </p:stCondLst>
                                  <p:childTnLst>
                                    <p:set>
                                      <p:cBhvr>
                                        <p:cTn id="12" dur="1" fill="hold">
                                          <p:stCondLst>
                                            <p:cond delay="0"/>
                                          </p:stCondLst>
                                        </p:cTn>
                                        <p:tgtEl>
                                          <p:spTgt spid="845"/>
                                        </p:tgtEl>
                                        <p:attrNameLst>
                                          <p:attrName>style.visibility</p:attrName>
                                        </p:attrNameLst>
                                      </p:cBhvr>
                                      <p:to>
                                        <p:strVal val="visible"/>
                                      </p:to>
                                    </p:set>
                                    <p:animEffect transition="in" filter="fade">
                                      <p:cBhvr>
                                        <p:cTn id="13" dur="1000"/>
                                        <p:tgtEl>
                                          <p:spTgt spid="845"/>
                                        </p:tgtEl>
                                      </p:cBhvr>
                                    </p:animEffect>
                                  </p:childTnLst>
                                </p:cTn>
                              </p:par>
                              <p:par>
                                <p:cTn id="14" presetID="10" presetClass="entr" presetSubtype="0" fill="hold" nodeType="withEffect">
                                  <p:stCondLst>
                                    <p:cond delay="0"/>
                                  </p:stCondLst>
                                  <p:childTnLst>
                                    <p:set>
                                      <p:cBhvr>
                                        <p:cTn id="15" dur="1" fill="hold">
                                          <p:stCondLst>
                                            <p:cond delay="0"/>
                                          </p:stCondLst>
                                        </p:cTn>
                                        <p:tgtEl>
                                          <p:spTgt spid="846"/>
                                        </p:tgtEl>
                                        <p:attrNameLst>
                                          <p:attrName>style.visibility</p:attrName>
                                        </p:attrNameLst>
                                      </p:cBhvr>
                                      <p:to>
                                        <p:strVal val="visible"/>
                                      </p:to>
                                    </p:set>
                                    <p:animEffect transition="in" filter="fade">
                                      <p:cBhvr>
                                        <p:cTn id="16" dur="1000"/>
                                        <p:tgtEl>
                                          <p:spTgt spid="846"/>
                                        </p:tgtEl>
                                      </p:cBhvr>
                                    </p:animEffect>
                                  </p:childTnLst>
                                </p:cTn>
                              </p:par>
                              <p:par>
                                <p:cTn id="17" presetID="10" presetClass="entr" presetSubtype="0" fill="hold" nodeType="withEffect">
                                  <p:stCondLst>
                                    <p:cond delay="0"/>
                                  </p:stCondLst>
                                  <p:childTnLst>
                                    <p:set>
                                      <p:cBhvr>
                                        <p:cTn id="18" dur="1" fill="hold">
                                          <p:stCondLst>
                                            <p:cond delay="0"/>
                                          </p:stCondLst>
                                        </p:cTn>
                                        <p:tgtEl>
                                          <p:spTgt spid="847"/>
                                        </p:tgtEl>
                                        <p:attrNameLst>
                                          <p:attrName>style.visibility</p:attrName>
                                        </p:attrNameLst>
                                      </p:cBhvr>
                                      <p:to>
                                        <p:strVal val="visible"/>
                                      </p:to>
                                    </p:set>
                                    <p:animEffect transition="in" filter="fade">
                                      <p:cBhvr>
                                        <p:cTn id="19" dur="1000"/>
                                        <p:tgtEl>
                                          <p:spTgt spid="847"/>
                                        </p:tgtEl>
                                      </p:cBhvr>
                                    </p:animEffect>
                                  </p:childTnLst>
                                </p:cTn>
                              </p:par>
                              <p:par>
                                <p:cTn id="20" presetID="10" presetClass="entr" presetSubtype="0" fill="hold" nodeType="withEffect">
                                  <p:stCondLst>
                                    <p:cond delay="0"/>
                                  </p:stCondLst>
                                  <p:childTnLst>
                                    <p:set>
                                      <p:cBhvr>
                                        <p:cTn id="21" dur="1" fill="hold">
                                          <p:stCondLst>
                                            <p:cond delay="0"/>
                                          </p:stCondLst>
                                        </p:cTn>
                                        <p:tgtEl>
                                          <p:spTgt spid="848"/>
                                        </p:tgtEl>
                                        <p:attrNameLst>
                                          <p:attrName>style.visibility</p:attrName>
                                        </p:attrNameLst>
                                      </p:cBhvr>
                                      <p:to>
                                        <p:strVal val="visible"/>
                                      </p:to>
                                    </p:set>
                                    <p:animEffect transition="in" filter="fade">
                                      <p:cBhvr>
                                        <p:cTn id="22" dur="1000"/>
                                        <p:tgtEl>
                                          <p:spTgt spid="848"/>
                                        </p:tgtEl>
                                      </p:cBhvr>
                                    </p:animEffect>
                                  </p:childTnLst>
                                </p:cTn>
                              </p:par>
                              <p:par>
                                <p:cTn id="23" presetID="10" presetClass="entr" presetSubtype="0" fill="hold" nodeType="withEffect">
                                  <p:stCondLst>
                                    <p:cond delay="0"/>
                                  </p:stCondLst>
                                  <p:childTnLst>
                                    <p:set>
                                      <p:cBhvr>
                                        <p:cTn id="24" dur="1" fill="hold">
                                          <p:stCondLst>
                                            <p:cond delay="0"/>
                                          </p:stCondLst>
                                        </p:cTn>
                                        <p:tgtEl>
                                          <p:spTgt spid="849"/>
                                        </p:tgtEl>
                                        <p:attrNameLst>
                                          <p:attrName>style.visibility</p:attrName>
                                        </p:attrNameLst>
                                      </p:cBhvr>
                                      <p:to>
                                        <p:strVal val="visible"/>
                                      </p:to>
                                    </p:set>
                                    <p:animEffect transition="in" filter="fade">
                                      <p:cBhvr>
                                        <p:cTn id="25" dur="1000"/>
                                        <p:tgtEl>
                                          <p:spTgt spid="849"/>
                                        </p:tgtEl>
                                      </p:cBhvr>
                                    </p:animEffect>
                                  </p:childTnLst>
                                </p:cTn>
                              </p:par>
                              <p:par>
                                <p:cTn id="26" presetID="10" presetClass="entr" presetSubtype="0" fill="hold" nodeType="withEffect">
                                  <p:stCondLst>
                                    <p:cond delay="0"/>
                                  </p:stCondLst>
                                  <p:childTnLst>
                                    <p:set>
                                      <p:cBhvr>
                                        <p:cTn id="27" dur="1" fill="hold">
                                          <p:stCondLst>
                                            <p:cond delay="0"/>
                                          </p:stCondLst>
                                        </p:cTn>
                                        <p:tgtEl>
                                          <p:spTgt spid="850"/>
                                        </p:tgtEl>
                                        <p:attrNameLst>
                                          <p:attrName>style.visibility</p:attrName>
                                        </p:attrNameLst>
                                      </p:cBhvr>
                                      <p:to>
                                        <p:strVal val="visible"/>
                                      </p:to>
                                    </p:set>
                                    <p:animEffect transition="in" filter="fade">
                                      <p:cBhvr>
                                        <p:cTn id="28" dur="1000"/>
                                        <p:tgtEl>
                                          <p:spTgt spid="850"/>
                                        </p:tgtEl>
                                      </p:cBhvr>
                                    </p:animEffect>
                                  </p:childTnLst>
                                </p:cTn>
                              </p:par>
                              <p:par>
                                <p:cTn id="29" presetID="10" presetClass="entr" presetSubtype="0" fill="hold" nodeType="withEffect">
                                  <p:stCondLst>
                                    <p:cond delay="0"/>
                                  </p:stCondLst>
                                  <p:childTnLst>
                                    <p:set>
                                      <p:cBhvr>
                                        <p:cTn id="30" dur="1" fill="hold">
                                          <p:stCondLst>
                                            <p:cond delay="0"/>
                                          </p:stCondLst>
                                        </p:cTn>
                                        <p:tgtEl>
                                          <p:spTgt spid="851"/>
                                        </p:tgtEl>
                                        <p:attrNameLst>
                                          <p:attrName>style.visibility</p:attrName>
                                        </p:attrNameLst>
                                      </p:cBhvr>
                                      <p:to>
                                        <p:strVal val="visible"/>
                                      </p:to>
                                    </p:set>
                                    <p:animEffect transition="in" filter="fade">
                                      <p:cBhvr>
                                        <p:cTn id="31" dur="1000"/>
                                        <p:tgtEl>
                                          <p:spTgt spid="851"/>
                                        </p:tgtEl>
                                      </p:cBhvr>
                                    </p:animEffect>
                                  </p:childTnLst>
                                </p:cTn>
                              </p:par>
                              <p:par>
                                <p:cTn id="32" presetID="10" presetClass="entr" presetSubtype="0" fill="hold" nodeType="withEffect">
                                  <p:stCondLst>
                                    <p:cond delay="0"/>
                                  </p:stCondLst>
                                  <p:childTnLst>
                                    <p:set>
                                      <p:cBhvr>
                                        <p:cTn id="33" dur="1" fill="hold">
                                          <p:stCondLst>
                                            <p:cond delay="0"/>
                                          </p:stCondLst>
                                        </p:cTn>
                                        <p:tgtEl>
                                          <p:spTgt spid="852"/>
                                        </p:tgtEl>
                                        <p:attrNameLst>
                                          <p:attrName>style.visibility</p:attrName>
                                        </p:attrNameLst>
                                      </p:cBhvr>
                                      <p:to>
                                        <p:strVal val="visible"/>
                                      </p:to>
                                    </p:set>
                                    <p:animEffect transition="in" filter="fade">
                                      <p:cBhvr>
                                        <p:cTn id="34" dur="1000"/>
                                        <p:tgtEl>
                                          <p:spTgt spid="852"/>
                                        </p:tgtEl>
                                      </p:cBhvr>
                                    </p:animEffect>
                                  </p:childTnLst>
                                </p:cTn>
                              </p:par>
                              <p:par>
                                <p:cTn id="35" presetID="10" presetClass="entr" presetSubtype="0" fill="hold" nodeType="withEffect">
                                  <p:stCondLst>
                                    <p:cond delay="0"/>
                                  </p:stCondLst>
                                  <p:childTnLst>
                                    <p:set>
                                      <p:cBhvr>
                                        <p:cTn id="36" dur="1" fill="hold">
                                          <p:stCondLst>
                                            <p:cond delay="0"/>
                                          </p:stCondLst>
                                        </p:cTn>
                                        <p:tgtEl>
                                          <p:spTgt spid="854"/>
                                        </p:tgtEl>
                                        <p:attrNameLst>
                                          <p:attrName>style.visibility</p:attrName>
                                        </p:attrNameLst>
                                      </p:cBhvr>
                                      <p:to>
                                        <p:strVal val="visible"/>
                                      </p:to>
                                    </p:set>
                                    <p:animEffect transition="in" filter="fade">
                                      <p:cBhvr>
                                        <p:cTn id="37" dur="1000"/>
                                        <p:tgtEl>
                                          <p:spTgt spid="854"/>
                                        </p:tgtEl>
                                      </p:cBhvr>
                                    </p:animEffect>
                                  </p:childTnLst>
                                </p:cTn>
                              </p:par>
                              <p:par>
                                <p:cTn id="38" presetID="10" presetClass="entr" presetSubtype="0" fill="hold" nodeType="withEffect">
                                  <p:stCondLst>
                                    <p:cond delay="0"/>
                                  </p:stCondLst>
                                  <p:childTnLst>
                                    <p:set>
                                      <p:cBhvr>
                                        <p:cTn id="39" dur="1" fill="hold">
                                          <p:stCondLst>
                                            <p:cond delay="0"/>
                                          </p:stCondLst>
                                        </p:cTn>
                                        <p:tgtEl>
                                          <p:spTgt spid="859"/>
                                        </p:tgtEl>
                                        <p:attrNameLst>
                                          <p:attrName>style.visibility</p:attrName>
                                        </p:attrNameLst>
                                      </p:cBhvr>
                                      <p:to>
                                        <p:strVal val="visible"/>
                                      </p:to>
                                    </p:set>
                                    <p:animEffect transition="in" filter="fade">
                                      <p:cBhvr>
                                        <p:cTn id="40" dur="1000"/>
                                        <p:tgtEl>
                                          <p:spTgt spid="859"/>
                                        </p:tgtEl>
                                      </p:cBhvr>
                                    </p:animEffect>
                                  </p:childTnLst>
                                </p:cTn>
                              </p:par>
                              <p:par>
                                <p:cTn id="41" presetID="10" presetClass="entr" presetSubtype="0" fill="hold" nodeType="withEffect">
                                  <p:stCondLst>
                                    <p:cond delay="0"/>
                                  </p:stCondLst>
                                  <p:childTnLst>
                                    <p:set>
                                      <p:cBhvr>
                                        <p:cTn id="42" dur="1" fill="hold">
                                          <p:stCondLst>
                                            <p:cond delay="0"/>
                                          </p:stCondLst>
                                        </p:cTn>
                                        <p:tgtEl>
                                          <p:spTgt spid="870"/>
                                        </p:tgtEl>
                                        <p:attrNameLst>
                                          <p:attrName>style.visibility</p:attrName>
                                        </p:attrNameLst>
                                      </p:cBhvr>
                                      <p:to>
                                        <p:strVal val="visible"/>
                                      </p:to>
                                    </p:set>
                                    <p:animEffect transition="in" filter="fade">
                                      <p:cBhvr>
                                        <p:cTn id="43" dur="1000"/>
                                        <p:tgtEl>
                                          <p:spTgt spid="870"/>
                                        </p:tgtEl>
                                      </p:cBhvr>
                                    </p:animEffect>
                                  </p:childTnLst>
                                </p:cTn>
                              </p:par>
                              <p:par>
                                <p:cTn id="44" presetID="10" presetClass="entr" presetSubtype="0" fill="hold" nodeType="withEffect">
                                  <p:stCondLst>
                                    <p:cond delay="0"/>
                                  </p:stCondLst>
                                  <p:childTnLst>
                                    <p:set>
                                      <p:cBhvr>
                                        <p:cTn id="45" dur="1" fill="hold">
                                          <p:stCondLst>
                                            <p:cond delay="0"/>
                                          </p:stCondLst>
                                        </p:cTn>
                                        <p:tgtEl>
                                          <p:spTgt spid="884"/>
                                        </p:tgtEl>
                                        <p:attrNameLst>
                                          <p:attrName>style.visibility</p:attrName>
                                        </p:attrNameLst>
                                      </p:cBhvr>
                                      <p:to>
                                        <p:strVal val="visible"/>
                                      </p:to>
                                    </p:set>
                                    <p:animEffect transition="in" filter="fade">
                                      <p:cBhvr>
                                        <p:cTn id="46" dur="1000"/>
                                        <p:tgtEl>
                                          <p:spTgt spid="884"/>
                                        </p:tgtEl>
                                      </p:cBhvr>
                                    </p:animEffect>
                                  </p:childTnLst>
                                </p:cTn>
                              </p:par>
                              <p:par>
                                <p:cTn id="47" presetID="10" presetClass="entr" presetSubtype="0" fill="hold" nodeType="withEffect">
                                  <p:stCondLst>
                                    <p:cond delay="0"/>
                                  </p:stCondLst>
                                  <p:childTnLst>
                                    <p:set>
                                      <p:cBhvr>
                                        <p:cTn id="48" dur="1" fill="hold">
                                          <p:stCondLst>
                                            <p:cond delay="0"/>
                                          </p:stCondLst>
                                        </p:cTn>
                                        <p:tgtEl>
                                          <p:spTgt spid="889"/>
                                        </p:tgtEl>
                                        <p:attrNameLst>
                                          <p:attrName>style.visibility</p:attrName>
                                        </p:attrNameLst>
                                      </p:cBhvr>
                                      <p:to>
                                        <p:strVal val="visible"/>
                                      </p:to>
                                    </p:set>
                                    <p:animEffect transition="in" filter="fade">
                                      <p:cBhvr>
                                        <p:cTn id="49" dur="1000"/>
                                        <p:tgtEl>
                                          <p:spTgt spid="889"/>
                                        </p:tgtEl>
                                      </p:cBhvr>
                                    </p:animEffect>
                                  </p:childTnLst>
                                </p:cTn>
                              </p:par>
                              <p:par>
                                <p:cTn id="50" presetID="2" presetClass="entr" presetSubtype="4" fill="hold" nodeType="withEffect">
                                  <p:stCondLst>
                                    <p:cond delay="0"/>
                                  </p:stCondLst>
                                  <p:childTnLst>
                                    <p:set>
                                      <p:cBhvr>
                                        <p:cTn id="51" dur="1" fill="hold">
                                          <p:stCondLst>
                                            <p:cond delay="0"/>
                                          </p:stCondLst>
                                        </p:cTn>
                                        <p:tgtEl>
                                          <p:spTgt spid="853"/>
                                        </p:tgtEl>
                                        <p:attrNameLst>
                                          <p:attrName>style.visibility</p:attrName>
                                        </p:attrNameLst>
                                      </p:cBhvr>
                                      <p:to>
                                        <p:strVal val="visible"/>
                                      </p:to>
                                    </p:set>
                                    <p:anim calcmode="lin" valueType="num">
                                      <p:cBhvr additive="base">
                                        <p:cTn id="52" dur="1000"/>
                                        <p:tgtEl>
                                          <p:spTgt spid="8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96"/>
        <p:cNvGrpSpPr/>
        <p:nvPr/>
      </p:nvGrpSpPr>
      <p:grpSpPr>
        <a:xfrm>
          <a:off x="0" y="0"/>
          <a:ext cx="0" cy="0"/>
          <a:chOff x="0" y="0"/>
          <a:chExt cx="0" cy="0"/>
        </a:xfrm>
      </p:grpSpPr>
      <p:sp>
        <p:nvSpPr>
          <p:cNvPr id="897" name="Google Shape;897;p82"/>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Mission</a:t>
            </a:r>
            <a:endParaRPr/>
          </a:p>
        </p:txBody>
      </p:sp>
      <p:sp>
        <p:nvSpPr>
          <p:cNvPr id="898" name="Google Shape;898;p82"/>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Mercury is the closest planet to the Sun and the smallest one in the Solar System—it’s only a bit larger than </a:t>
            </a:r>
            <a:r>
              <a:rPr lang="en"/>
              <a:t>the </a:t>
            </a:r>
            <a:r>
              <a:rPr lang="en">
                <a:solidFill>
                  <a:schemeClr val="lt1"/>
                </a:solidFill>
              </a:rPr>
              <a:t>Moon. The planet’s name has nothing to do with the liquid metal, since it was named after the Roman messenger god, Mercury</a:t>
            </a:r>
            <a:endParaRPr/>
          </a:p>
        </p:txBody>
      </p:sp>
      <p:sp>
        <p:nvSpPr>
          <p:cNvPr id="899" name="Google Shape;899;p82"/>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MISSION AND VISION</a:t>
            </a:r>
            <a:endParaRPr/>
          </a:p>
        </p:txBody>
      </p:sp>
      <p:sp>
        <p:nvSpPr>
          <p:cNvPr id="900" name="Google Shape;900;p82"/>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Vision</a:t>
            </a:r>
            <a:endParaRPr/>
          </a:p>
        </p:txBody>
      </p:sp>
      <p:sp>
        <p:nvSpPr>
          <p:cNvPr id="901" name="Google Shape;901;p82"/>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Venus has a beautiful name and is the second planet from the Sun. It’s terribly hot—even hotter than Mercury—and its atmosphere is extremely poisonous. It’s the second-brightest natural object in the night sky after the Moon</a:t>
            </a:r>
            <a:endParaRPr/>
          </a:p>
        </p:txBody>
      </p:sp>
      <p:pic>
        <p:nvPicPr>
          <p:cNvPr id="903" name="Google Shape;903;p82"/>
          <p:cNvPicPr preferRelativeResize="0"/>
          <p:nvPr/>
        </p:nvPicPr>
        <p:blipFill>
          <a:blip r:embed="rId3"/>
          <a:stretch>
            <a:fillRect/>
          </a:stretch>
        </p:blipFill>
        <p:spPr>
          <a:xfrm>
            <a:off x="5248300" y="1224265"/>
            <a:ext cx="1481999" cy="1429070"/>
          </a:xfrm>
          <a:prstGeom prst="rect">
            <a:avLst/>
          </a:prstGeom>
          <a:noFill/>
          <a:ln>
            <a:noFill/>
          </a:ln>
        </p:spPr>
      </p:pic>
      <p:pic>
        <p:nvPicPr>
          <p:cNvPr id="906" name="Google Shape;906;p82"/>
          <p:cNvPicPr preferRelativeResize="0"/>
          <p:nvPr/>
        </p:nvPicPr>
        <p:blipFill>
          <a:blip r:embed="rId4"/>
          <a:stretch>
            <a:fillRect/>
          </a:stretch>
        </p:blipFill>
        <p:spPr>
          <a:xfrm>
            <a:off x="1793327" y="1224263"/>
            <a:ext cx="1482001" cy="1429072"/>
          </a:xfrm>
          <a:prstGeom prst="rect">
            <a:avLst/>
          </a:prstGeom>
          <a:noFill/>
          <a:ln>
            <a:noFill/>
          </a:ln>
        </p:spPr>
      </p:pic>
      <p:cxnSp>
        <p:nvCxnSpPr>
          <p:cNvPr id="908" name="Google Shape;908;p82"/>
          <p:cNvCxnSpPr>
            <a:cxnSpLocks/>
          </p:cNvCxnSpPr>
          <p:nvPr/>
        </p:nvCxnSpPr>
        <p:spPr>
          <a:xfrm>
            <a:off x="8544550" y="2389925"/>
            <a:ext cx="0" cy="2081275"/>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97"/>
                                        </p:tgtEl>
                                        <p:attrNameLst>
                                          <p:attrName>style.visibility</p:attrName>
                                        </p:attrNameLst>
                                      </p:cBhvr>
                                      <p:to>
                                        <p:strVal val="visible"/>
                                      </p:to>
                                    </p:set>
                                    <p:animEffect transition="in" filter="fade">
                                      <p:cBhvr>
                                        <p:cTn id="7" dur="1000"/>
                                        <p:tgtEl>
                                          <p:spTgt spid="897"/>
                                        </p:tgtEl>
                                      </p:cBhvr>
                                    </p:animEffect>
                                  </p:childTnLst>
                                </p:cTn>
                              </p:par>
                              <p:par>
                                <p:cTn id="8" presetID="10" presetClass="entr" presetSubtype="0" fill="hold" nodeType="withEffect">
                                  <p:stCondLst>
                                    <p:cond delay="0"/>
                                  </p:stCondLst>
                                  <p:childTnLst>
                                    <p:set>
                                      <p:cBhvr>
                                        <p:cTn id="9" dur="1" fill="hold">
                                          <p:stCondLst>
                                            <p:cond delay="0"/>
                                          </p:stCondLst>
                                        </p:cTn>
                                        <p:tgtEl>
                                          <p:spTgt spid="898"/>
                                        </p:tgtEl>
                                        <p:attrNameLst>
                                          <p:attrName>style.visibility</p:attrName>
                                        </p:attrNameLst>
                                      </p:cBhvr>
                                      <p:to>
                                        <p:strVal val="visible"/>
                                      </p:to>
                                    </p:set>
                                    <p:animEffect transition="in" filter="fade">
                                      <p:cBhvr>
                                        <p:cTn id="10" dur="1000"/>
                                        <p:tgtEl>
                                          <p:spTgt spid="898"/>
                                        </p:tgtEl>
                                      </p:cBhvr>
                                    </p:animEffect>
                                  </p:childTnLst>
                                </p:cTn>
                              </p:par>
                              <p:par>
                                <p:cTn id="11" presetID="10" presetClass="entr" presetSubtype="0" fill="hold" nodeType="withEffect">
                                  <p:stCondLst>
                                    <p:cond delay="0"/>
                                  </p:stCondLst>
                                  <p:childTnLst>
                                    <p:set>
                                      <p:cBhvr>
                                        <p:cTn id="12" dur="1" fill="hold">
                                          <p:stCondLst>
                                            <p:cond delay="0"/>
                                          </p:stCondLst>
                                        </p:cTn>
                                        <p:tgtEl>
                                          <p:spTgt spid="901"/>
                                        </p:tgtEl>
                                        <p:attrNameLst>
                                          <p:attrName>style.visibility</p:attrName>
                                        </p:attrNameLst>
                                      </p:cBhvr>
                                      <p:to>
                                        <p:strVal val="visible"/>
                                      </p:to>
                                    </p:set>
                                    <p:animEffect transition="in" filter="fade">
                                      <p:cBhvr>
                                        <p:cTn id="13" dur="1000"/>
                                        <p:tgtEl>
                                          <p:spTgt spid="901"/>
                                        </p:tgtEl>
                                      </p:cBhvr>
                                    </p:animEffect>
                                  </p:childTnLst>
                                </p:cTn>
                              </p:par>
                              <p:par>
                                <p:cTn id="14" presetID="10" presetClass="entr" presetSubtype="0" fill="hold" nodeType="withEffect">
                                  <p:stCondLst>
                                    <p:cond delay="0"/>
                                  </p:stCondLst>
                                  <p:childTnLst>
                                    <p:set>
                                      <p:cBhvr>
                                        <p:cTn id="15" dur="1" fill="hold">
                                          <p:stCondLst>
                                            <p:cond delay="0"/>
                                          </p:stCondLst>
                                        </p:cTn>
                                        <p:tgtEl>
                                          <p:spTgt spid="900"/>
                                        </p:tgtEl>
                                        <p:attrNameLst>
                                          <p:attrName>style.visibility</p:attrName>
                                        </p:attrNameLst>
                                      </p:cBhvr>
                                      <p:to>
                                        <p:strVal val="visible"/>
                                      </p:to>
                                    </p:set>
                                    <p:animEffect transition="in" filter="fade">
                                      <p:cBhvr>
                                        <p:cTn id="16" dur="1000"/>
                                        <p:tgtEl>
                                          <p:spTgt spid="900"/>
                                        </p:tgtEl>
                                      </p:cBhvr>
                                    </p:animEffect>
                                  </p:childTnLst>
                                </p:cTn>
                              </p:par>
                              <p:par>
                                <p:cTn id="17" presetID="2" presetClass="entr" presetSubtype="4" fill="hold" nodeType="withEffect">
                                  <p:stCondLst>
                                    <p:cond delay="0"/>
                                  </p:stCondLst>
                                  <p:childTnLst>
                                    <p:set>
                                      <p:cBhvr>
                                        <p:cTn id="18" dur="1" fill="hold">
                                          <p:stCondLst>
                                            <p:cond delay="0"/>
                                          </p:stCondLst>
                                        </p:cTn>
                                        <p:tgtEl>
                                          <p:spTgt spid="908"/>
                                        </p:tgtEl>
                                        <p:attrNameLst>
                                          <p:attrName>style.visibility</p:attrName>
                                        </p:attrNameLst>
                                      </p:cBhvr>
                                      <p:to>
                                        <p:strVal val="visible"/>
                                      </p:to>
                                    </p:set>
                                    <p:anim calcmode="lin" valueType="num">
                                      <p:cBhvr additive="base">
                                        <p:cTn id="19" dur="1000"/>
                                        <p:tgtEl>
                                          <p:spTgt spid="908"/>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906"/>
                                        </p:tgtEl>
                                        <p:attrNameLst>
                                          <p:attrName>style.visibility</p:attrName>
                                        </p:attrNameLst>
                                      </p:cBhvr>
                                      <p:to>
                                        <p:strVal val="visible"/>
                                      </p:to>
                                    </p:set>
                                    <p:animEffect transition="in" filter="fade">
                                      <p:cBhvr>
                                        <p:cTn id="22" dur="1000"/>
                                        <p:tgtEl>
                                          <p:spTgt spid="906"/>
                                        </p:tgtEl>
                                      </p:cBhvr>
                                    </p:animEffect>
                                  </p:childTnLst>
                                </p:cTn>
                              </p:par>
                              <p:par>
                                <p:cTn id="23" presetID="10" presetClass="entr" presetSubtype="0" fill="hold" nodeType="withEffect">
                                  <p:stCondLst>
                                    <p:cond delay="0"/>
                                  </p:stCondLst>
                                  <p:childTnLst>
                                    <p:set>
                                      <p:cBhvr>
                                        <p:cTn id="24" dur="1" fill="hold">
                                          <p:stCondLst>
                                            <p:cond delay="0"/>
                                          </p:stCondLst>
                                        </p:cTn>
                                        <p:tgtEl>
                                          <p:spTgt spid="903"/>
                                        </p:tgtEl>
                                        <p:attrNameLst>
                                          <p:attrName>style.visibility</p:attrName>
                                        </p:attrNameLst>
                                      </p:cBhvr>
                                      <p:to>
                                        <p:strVal val="visible"/>
                                      </p:to>
                                    </p:set>
                                    <p:animEffect transition="in" filter="fade">
                                      <p:cBhvr>
                                        <p:cTn id="25" dur="1000"/>
                                        <p:tgtEl>
                                          <p:spTgt spid="9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83"/>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Mission</a:t>
            </a:r>
            <a:endParaRPr/>
          </a:p>
        </p:txBody>
      </p:sp>
      <p:sp>
        <p:nvSpPr>
          <p:cNvPr id="914" name="Google Shape;914;p83"/>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p:txBody>
      </p:sp>
      <p:sp>
        <p:nvSpPr>
          <p:cNvPr id="915" name="Google Shape;915;p83"/>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MISSION AND VISION</a:t>
            </a:r>
            <a:endParaRPr/>
          </a:p>
        </p:txBody>
      </p:sp>
      <p:sp>
        <p:nvSpPr>
          <p:cNvPr id="916" name="Google Shape;916;p83"/>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Vision</a:t>
            </a:r>
            <a:endParaRPr/>
          </a:p>
        </p:txBody>
      </p:sp>
      <p:sp>
        <p:nvSpPr>
          <p:cNvPr id="917" name="Google Shape;917;p83"/>
          <p:cNvSpPr txBox="1">
            <a:spLocks noGrp="1"/>
          </p:cNvSpPr>
          <p:nvPr>
            <p:ph type="subTitle" idx="4"/>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cxnSp>
        <p:nvCxnSpPr>
          <p:cNvPr id="918" name="Google Shape;918;p83"/>
          <p:cNvCxnSpPr>
            <a:cxnSpLocks/>
          </p:cNvCxnSpPr>
          <p:nvPr/>
        </p:nvCxnSpPr>
        <p:spPr>
          <a:xfrm>
            <a:off x="8544550" y="2389925"/>
            <a:ext cx="0" cy="2110075"/>
          </a:xfrm>
          <a:prstGeom prst="straightConnector1">
            <a:avLst/>
          </a:prstGeom>
          <a:noFill/>
          <a:ln w="19050" cap="flat" cmpd="sng">
            <a:solidFill>
              <a:schemeClr val="accent1"/>
            </a:solidFill>
            <a:prstDash val="solid"/>
            <a:round/>
            <a:headEnd type="none" w="med" len="med"/>
            <a:tailEnd type="none" w="med" len="med"/>
          </a:ln>
        </p:spPr>
      </p:cxnSp>
      <p:grpSp>
        <p:nvGrpSpPr>
          <p:cNvPr id="919" name="Google Shape;919;p83"/>
          <p:cNvGrpSpPr/>
          <p:nvPr/>
        </p:nvGrpSpPr>
        <p:grpSpPr>
          <a:xfrm>
            <a:off x="6073024" y="3093327"/>
            <a:ext cx="410751" cy="410751"/>
            <a:chOff x="1190625" y="238125"/>
            <a:chExt cx="5219200" cy="5219200"/>
          </a:xfrm>
        </p:grpSpPr>
        <p:sp>
          <p:nvSpPr>
            <p:cNvPr id="920" name="Google Shape;920;p83"/>
            <p:cNvSpPr/>
            <p:nvPr/>
          </p:nvSpPr>
          <p:spPr>
            <a:xfrm>
              <a:off x="1190625" y="238125"/>
              <a:ext cx="5219200" cy="5219200"/>
            </a:xfrm>
            <a:custGeom>
              <a:avLst/>
              <a:gdLst/>
              <a:ahLst/>
              <a:cxnLst/>
              <a:rect l="l" t="t" r="r" b="b"/>
              <a:pathLst>
                <a:path w="208768" h="208768" extrusionOk="0">
                  <a:moveTo>
                    <a:pt x="185444" y="6133"/>
                  </a:moveTo>
                  <a:cubicBezTo>
                    <a:pt x="187466" y="6133"/>
                    <a:pt x="189130" y="7764"/>
                    <a:pt x="189130" y="9819"/>
                  </a:cubicBezTo>
                  <a:lnTo>
                    <a:pt x="189130" y="20257"/>
                  </a:lnTo>
                  <a:lnTo>
                    <a:pt x="168253" y="20257"/>
                  </a:lnTo>
                  <a:lnTo>
                    <a:pt x="168253" y="9819"/>
                  </a:lnTo>
                  <a:cubicBezTo>
                    <a:pt x="168253" y="7764"/>
                    <a:pt x="169884" y="6133"/>
                    <a:pt x="171939" y="6133"/>
                  </a:cubicBezTo>
                  <a:close/>
                  <a:moveTo>
                    <a:pt x="189130" y="26389"/>
                  </a:moveTo>
                  <a:lnTo>
                    <a:pt x="189130" y="33762"/>
                  </a:lnTo>
                  <a:lnTo>
                    <a:pt x="168253" y="33762"/>
                  </a:lnTo>
                  <a:lnTo>
                    <a:pt x="168253" y="26389"/>
                  </a:lnTo>
                  <a:close/>
                  <a:moveTo>
                    <a:pt x="175625" y="39894"/>
                  </a:moveTo>
                  <a:lnTo>
                    <a:pt x="175625" y="126957"/>
                  </a:lnTo>
                  <a:lnTo>
                    <a:pt x="168253" y="130708"/>
                  </a:lnTo>
                  <a:lnTo>
                    <a:pt x="168253" y="39894"/>
                  </a:lnTo>
                  <a:close/>
                  <a:moveTo>
                    <a:pt x="189130" y="39894"/>
                  </a:moveTo>
                  <a:lnTo>
                    <a:pt x="189130" y="130708"/>
                  </a:lnTo>
                  <a:lnTo>
                    <a:pt x="181758" y="126957"/>
                  </a:lnTo>
                  <a:lnTo>
                    <a:pt x="181758" y="39894"/>
                  </a:lnTo>
                  <a:close/>
                  <a:moveTo>
                    <a:pt x="178692" y="132241"/>
                  </a:moveTo>
                  <a:lnTo>
                    <a:pt x="188054" y="137003"/>
                  </a:lnTo>
                  <a:lnTo>
                    <a:pt x="185640" y="141864"/>
                  </a:lnTo>
                  <a:lnTo>
                    <a:pt x="171744" y="141864"/>
                  </a:lnTo>
                  <a:lnTo>
                    <a:pt x="169297" y="137003"/>
                  </a:lnTo>
                  <a:lnTo>
                    <a:pt x="178692" y="132241"/>
                  </a:lnTo>
                  <a:close/>
                  <a:moveTo>
                    <a:pt x="182573" y="147964"/>
                  </a:moveTo>
                  <a:lnTo>
                    <a:pt x="178985" y="155173"/>
                  </a:lnTo>
                  <a:cubicBezTo>
                    <a:pt x="178953" y="155238"/>
                    <a:pt x="178887" y="155368"/>
                    <a:pt x="178692" y="155368"/>
                  </a:cubicBezTo>
                  <a:cubicBezTo>
                    <a:pt x="178496" y="155368"/>
                    <a:pt x="178431" y="155238"/>
                    <a:pt x="178398" y="155173"/>
                  </a:cubicBezTo>
                  <a:lnTo>
                    <a:pt x="174810" y="147964"/>
                  </a:lnTo>
                  <a:close/>
                  <a:moveTo>
                    <a:pt x="171939" y="0"/>
                  </a:moveTo>
                  <a:cubicBezTo>
                    <a:pt x="166524" y="0"/>
                    <a:pt x="162121" y="4404"/>
                    <a:pt x="162121" y="9819"/>
                  </a:cubicBezTo>
                  <a:lnTo>
                    <a:pt x="162121" y="47299"/>
                  </a:lnTo>
                  <a:lnTo>
                    <a:pt x="39894" y="47299"/>
                  </a:lnTo>
                  <a:lnTo>
                    <a:pt x="39894" y="43580"/>
                  </a:lnTo>
                  <a:cubicBezTo>
                    <a:pt x="39894" y="38165"/>
                    <a:pt x="35490" y="33762"/>
                    <a:pt x="30076" y="33762"/>
                  </a:cubicBezTo>
                  <a:lnTo>
                    <a:pt x="16571" y="33762"/>
                  </a:lnTo>
                  <a:cubicBezTo>
                    <a:pt x="7437" y="33762"/>
                    <a:pt x="0" y="41199"/>
                    <a:pt x="0" y="50332"/>
                  </a:cubicBezTo>
                  <a:lnTo>
                    <a:pt x="0" y="62076"/>
                  </a:lnTo>
                  <a:cubicBezTo>
                    <a:pt x="0" y="63772"/>
                    <a:pt x="1370" y="65142"/>
                    <a:pt x="3066" y="65142"/>
                  </a:cubicBezTo>
                  <a:cubicBezTo>
                    <a:pt x="4763" y="65142"/>
                    <a:pt x="6133" y="63772"/>
                    <a:pt x="6133" y="62076"/>
                  </a:cubicBezTo>
                  <a:lnTo>
                    <a:pt x="6133" y="50332"/>
                  </a:lnTo>
                  <a:cubicBezTo>
                    <a:pt x="6133" y="44591"/>
                    <a:pt x="10797" y="39894"/>
                    <a:pt x="16571" y="39894"/>
                  </a:cubicBezTo>
                  <a:lnTo>
                    <a:pt x="20257" y="39894"/>
                  </a:lnTo>
                  <a:lnTo>
                    <a:pt x="20257" y="50332"/>
                  </a:lnTo>
                  <a:cubicBezTo>
                    <a:pt x="20257" y="52029"/>
                    <a:pt x="21627" y="53399"/>
                    <a:pt x="23323" y="53399"/>
                  </a:cubicBezTo>
                  <a:cubicBezTo>
                    <a:pt x="25019" y="53399"/>
                    <a:pt x="26389" y="52029"/>
                    <a:pt x="26389" y="50332"/>
                  </a:cubicBezTo>
                  <a:lnTo>
                    <a:pt x="26389" y="39894"/>
                  </a:lnTo>
                  <a:lnTo>
                    <a:pt x="30076" y="39894"/>
                  </a:lnTo>
                  <a:cubicBezTo>
                    <a:pt x="32131" y="39894"/>
                    <a:pt x="33762" y="41558"/>
                    <a:pt x="33762" y="43580"/>
                  </a:cubicBezTo>
                  <a:lnTo>
                    <a:pt x="33762" y="50332"/>
                  </a:lnTo>
                  <a:cubicBezTo>
                    <a:pt x="33762" y="50332"/>
                    <a:pt x="33762" y="50332"/>
                    <a:pt x="33762" y="50365"/>
                  </a:cubicBezTo>
                  <a:lnTo>
                    <a:pt x="33762" y="171939"/>
                  </a:lnTo>
                  <a:cubicBezTo>
                    <a:pt x="33762" y="173962"/>
                    <a:pt x="32131" y="175625"/>
                    <a:pt x="30076" y="175625"/>
                  </a:cubicBezTo>
                  <a:lnTo>
                    <a:pt x="26389" y="175625"/>
                  </a:lnTo>
                  <a:lnTo>
                    <a:pt x="26389" y="165187"/>
                  </a:lnTo>
                  <a:cubicBezTo>
                    <a:pt x="26389" y="163491"/>
                    <a:pt x="25019" y="162121"/>
                    <a:pt x="23323" y="162121"/>
                  </a:cubicBezTo>
                  <a:cubicBezTo>
                    <a:pt x="21627" y="162121"/>
                    <a:pt x="20257" y="163491"/>
                    <a:pt x="20257" y="165187"/>
                  </a:cubicBezTo>
                  <a:lnTo>
                    <a:pt x="20257" y="175625"/>
                  </a:lnTo>
                  <a:lnTo>
                    <a:pt x="16571" y="175625"/>
                  </a:lnTo>
                  <a:cubicBezTo>
                    <a:pt x="12624" y="175625"/>
                    <a:pt x="8970" y="177028"/>
                    <a:pt x="6133" y="179344"/>
                  </a:cubicBezTo>
                  <a:lnTo>
                    <a:pt x="6133" y="76722"/>
                  </a:lnTo>
                  <a:cubicBezTo>
                    <a:pt x="6133" y="75026"/>
                    <a:pt x="4763" y="73656"/>
                    <a:pt x="3066" y="73656"/>
                  </a:cubicBezTo>
                  <a:cubicBezTo>
                    <a:pt x="1370" y="73656"/>
                    <a:pt x="0" y="75026"/>
                    <a:pt x="0" y="76722"/>
                  </a:cubicBezTo>
                  <a:lnTo>
                    <a:pt x="0" y="192196"/>
                  </a:lnTo>
                  <a:cubicBezTo>
                    <a:pt x="0" y="192229"/>
                    <a:pt x="0" y="192229"/>
                    <a:pt x="0" y="192229"/>
                  </a:cubicBezTo>
                  <a:cubicBezTo>
                    <a:pt x="33" y="201362"/>
                    <a:pt x="7437" y="208767"/>
                    <a:pt x="16571" y="208767"/>
                  </a:cubicBezTo>
                  <a:lnTo>
                    <a:pt x="159152" y="208767"/>
                  </a:lnTo>
                  <a:cubicBezTo>
                    <a:pt x="160849" y="208767"/>
                    <a:pt x="162219" y="207397"/>
                    <a:pt x="162219" y="205701"/>
                  </a:cubicBezTo>
                  <a:cubicBezTo>
                    <a:pt x="162219" y="204005"/>
                    <a:pt x="160849" y="202667"/>
                    <a:pt x="159152" y="202667"/>
                  </a:cubicBezTo>
                  <a:lnTo>
                    <a:pt x="16571" y="202667"/>
                  </a:lnTo>
                  <a:cubicBezTo>
                    <a:pt x="10797" y="202667"/>
                    <a:pt x="6133" y="197970"/>
                    <a:pt x="6133" y="192196"/>
                  </a:cubicBezTo>
                  <a:cubicBezTo>
                    <a:pt x="6133" y="186423"/>
                    <a:pt x="10797" y="181758"/>
                    <a:pt x="16571" y="181758"/>
                  </a:cubicBezTo>
                  <a:lnTo>
                    <a:pt x="30076" y="181758"/>
                  </a:lnTo>
                  <a:cubicBezTo>
                    <a:pt x="35490" y="181758"/>
                    <a:pt x="39894" y="177354"/>
                    <a:pt x="39894" y="171939"/>
                  </a:cubicBezTo>
                  <a:lnTo>
                    <a:pt x="39894" y="53399"/>
                  </a:lnTo>
                  <a:lnTo>
                    <a:pt x="162121" y="53399"/>
                  </a:lnTo>
                  <a:lnTo>
                    <a:pt x="162121" y="133970"/>
                  </a:lnTo>
                  <a:cubicBezTo>
                    <a:pt x="162121" y="135503"/>
                    <a:pt x="162480" y="137003"/>
                    <a:pt x="163165" y="138373"/>
                  </a:cubicBezTo>
                  <a:lnTo>
                    <a:pt x="172918" y="157913"/>
                  </a:lnTo>
                  <a:cubicBezTo>
                    <a:pt x="174027" y="160131"/>
                    <a:pt x="176245" y="161468"/>
                    <a:pt x="178692" y="161468"/>
                  </a:cubicBezTo>
                  <a:cubicBezTo>
                    <a:pt x="181138" y="161468"/>
                    <a:pt x="183356" y="160131"/>
                    <a:pt x="184433" y="157913"/>
                  </a:cubicBezTo>
                  <a:lnTo>
                    <a:pt x="194219" y="138373"/>
                  </a:lnTo>
                  <a:cubicBezTo>
                    <a:pt x="194904" y="137003"/>
                    <a:pt x="195263" y="135503"/>
                    <a:pt x="195263" y="133970"/>
                  </a:cubicBezTo>
                  <a:lnTo>
                    <a:pt x="195263" y="53399"/>
                  </a:lnTo>
                  <a:lnTo>
                    <a:pt x="198949" y="53399"/>
                  </a:lnTo>
                  <a:cubicBezTo>
                    <a:pt x="201004" y="53399"/>
                    <a:pt x="202635" y="55062"/>
                    <a:pt x="202635" y="57085"/>
                  </a:cubicBezTo>
                  <a:lnTo>
                    <a:pt x="202667" y="198949"/>
                  </a:lnTo>
                  <a:cubicBezTo>
                    <a:pt x="202667" y="201004"/>
                    <a:pt x="201004" y="202635"/>
                    <a:pt x="198949" y="202635"/>
                  </a:cubicBezTo>
                  <a:lnTo>
                    <a:pt x="171385" y="202635"/>
                  </a:lnTo>
                  <a:cubicBezTo>
                    <a:pt x="169689" y="202635"/>
                    <a:pt x="168319" y="204005"/>
                    <a:pt x="168319" y="205701"/>
                  </a:cubicBezTo>
                  <a:cubicBezTo>
                    <a:pt x="168319" y="207397"/>
                    <a:pt x="169689" y="208767"/>
                    <a:pt x="171385" y="208767"/>
                  </a:cubicBezTo>
                  <a:lnTo>
                    <a:pt x="198949" y="208767"/>
                  </a:lnTo>
                  <a:cubicBezTo>
                    <a:pt x="204363" y="208767"/>
                    <a:pt x="208767" y="204363"/>
                    <a:pt x="208767" y="198949"/>
                  </a:cubicBezTo>
                  <a:lnTo>
                    <a:pt x="208767" y="57085"/>
                  </a:lnTo>
                  <a:cubicBezTo>
                    <a:pt x="208767" y="51702"/>
                    <a:pt x="204363" y="47299"/>
                    <a:pt x="198949" y="47299"/>
                  </a:cubicBezTo>
                  <a:lnTo>
                    <a:pt x="195263" y="47299"/>
                  </a:lnTo>
                  <a:lnTo>
                    <a:pt x="195263" y="9819"/>
                  </a:lnTo>
                  <a:cubicBezTo>
                    <a:pt x="195263" y="4404"/>
                    <a:pt x="190859" y="0"/>
                    <a:pt x="185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83"/>
            <p:cNvSpPr/>
            <p:nvPr/>
          </p:nvSpPr>
          <p:spPr>
            <a:xfrm>
              <a:off x="2373075" y="1827250"/>
              <a:ext cx="2973325" cy="2954825"/>
            </a:xfrm>
            <a:custGeom>
              <a:avLst/>
              <a:gdLst/>
              <a:ahLst/>
              <a:cxnLst/>
              <a:rect l="l" t="t" r="r" b="b"/>
              <a:pathLst>
                <a:path w="118933" h="118193" extrusionOk="0">
                  <a:moveTo>
                    <a:pt x="9852" y="6144"/>
                  </a:moveTo>
                  <a:cubicBezTo>
                    <a:pt x="10635" y="6144"/>
                    <a:pt x="11548" y="6372"/>
                    <a:pt x="12429" y="7220"/>
                  </a:cubicBezTo>
                  <a:lnTo>
                    <a:pt x="110941" y="105765"/>
                  </a:lnTo>
                  <a:cubicBezTo>
                    <a:pt x="112572" y="107363"/>
                    <a:pt x="111952" y="109255"/>
                    <a:pt x="111756" y="109777"/>
                  </a:cubicBezTo>
                  <a:cubicBezTo>
                    <a:pt x="111528" y="110331"/>
                    <a:pt x="110615" y="112060"/>
                    <a:pt x="108331" y="112060"/>
                  </a:cubicBezTo>
                  <a:lnTo>
                    <a:pt x="93913" y="112060"/>
                  </a:lnTo>
                  <a:lnTo>
                    <a:pt x="93913" y="108374"/>
                  </a:lnTo>
                  <a:cubicBezTo>
                    <a:pt x="93913" y="106678"/>
                    <a:pt x="92543" y="105308"/>
                    <a:pt x="90847" y="105308"/>
                  </a:cubicBezTo>
                  <a:cubicBezTo>
                    <a:pt x="89184" y="105308"/>
                    <a:pt x="87813" y="106678"/>
                    <a:pt x="87813" y="108374"/>
                  </a:cubicBezTo>
                  <a:lnTo>
                    <a:pt x="87813" y="112060"/>
                  </a:lnTo>
                  <a:lnTo>
                    <a:pt x="80409" y="112060"/>
                  </a:lnTo>
                  <a:lnTo>
                    <a:pt x="80409" y="108374"/>
                  </a:lnTo>
                  <a:cubicBezTo>
                    <a:pt x="80409" y="106678"/>
                    <a:pt x="79039" y="105308"/>
                    <a:pt x="77343" y="105308"/>
                  </a:cubicBezTo>
                  <a:cubicBezTo>
                    <a:pt x="75646" y="105308"/>
                    <a:pt x="74276" y="106678"/>
                    <a:pt x="74276" y="108374"/>
                  </a:cubicBezTo>
                  <a:lnTo>
                    <a:pt x="74276" y="112060"/>
                  </a:lnTo>
                  <a:lnTo>
                    <a:pt x="66904" y="112060"/>
                  </a:lnTo>
                  <a:lnTo>
                    <a:pt x="66904" y="108374"/>
                  </a:lnTo>
                  <a:cubicBezTo>
                    <a:pt x="66904" y="106678"/>
                    <a:pt x="65534" y="105308"/>
                    <a:pt x="63838" y="105308"/>
                  </a:cubicBezTo>
                  <a:cubicBezTo>
                    <a:pt x="62142" y="105308"/>
                    <a:pt x="60772" y="106678"/>
                    <a:pt x="60772" y="108374"/>
                  </a:cubicBezTo>
                  <a:lnTo>
                    <a:pt x="60772" y="112060"/>
                  </a:lnTo>
                  <a:lnTo>
                    <a:pt x="53400" y="112060"/>
                  </a:lnTo>
                  <a:lnTo>
                    <a:pt x="53400" y="108374"/>
                  </a:lnTo>
                  <a:cubicBezTo>
                    <a:pt x="53400" y="106678"/>
                    <a:pt x="52029" y="105308"/>
                    <a:pt x="50333" y="105308"/>
                  </a:cubicBezTo>
                  <a:cubicBezTo>
                    <a:pt x="48637" y="105308"/>
                    <a:pt x="47267" y="106678"/>
                    <a:pt x="47267" y="108374"/>
                  </a:cubicBezTo>
                  <a:lnTo>
                    <a:pt x="47267" y="112060"/>
                  </a:lnTo>
                  <a:lnTo>
                    <a:pt x="39895" y="112060"/>
                  </a:lnTo>
                  <a:lnTo>
                    <a:pt x="39895" y="108374"/>
                  </a:lnTo>
                  <a:cubicBezTo>
                    <a:pt x="39895" y="106678"/>
                    <a:pt x="38525" y="105308"/>
                    <a:pt x="36829" y="105308"/>
                  </a:cubicBezTo>
                  <a:cubicBezTo>
                    <a:pt x="35132" y="105308"/>
                    <a:pt x="33762" y="106678"/>
                    <a:pt x="33762" y="108374"/>
                  </a:cubicBezTo>
                  <a:lnTo>
                    <a:pt x="33762" y="112060"/>
                  </a:lnTo>
                  <a:lnTo>
                    <a:pt x="26358" y="112060"/>
                  </a:lnTo>
                  <a:lnTo>
                    <a:pt x="26358" y="108374"/>
                  </a:lnTo>
                  <a:cubicBezTo>
                    <a:pt x="26358" y="106678"/>
                    <a:pt x="24988" y="105308"/>
                    <a:pt x="23324" y="105308"/>
                  </a:cubicBezTo>
                  <a:cubicBezTo>
                    <a:pt x="21628" y="105308"/>
                    <a:pt x="20258" y="106678"/>
                    <a:pt x="20258" y="108374"/>
                  </a:cubicBezTo>
                  <a:lnTo>
                    <a:pt x="20258" y="112060"/>
                  </a:lnTo>
                  <a:lnTo>
                    <a:pt x="9787" y="112060"/>
                  </a:lnTo>
                  <a:cubicBezTo>
                    <a:pt x="7764" y="112060"/>
                    <a:pt x="6101" y="110397"/>
                    <a:pt x="6101" y="108374"/>
                  </a:cubicBezTo>
                  <a:lnTo>
                    <a:pt x="6101" y="97903"/>
                  </a:lnTo>
                  <a:lnTo>
                    <a:pt x="9787" y="97903"/>
                  </a:lnTo>
                  <a:cubicBezTo>
                    <a:pt x="11483" y="97903"/>
                    <a:pt x="12853" y="96533"/>
                    <a:pt x="12853" y="94870"/>
                  </a:cubicBezTo>
                  <a:cubicBezTo>
                    <a:pt x="12853" y="93173"/>
                    <a:pt x="11483" y="91803"/>
                    <a:pt x="9787" y="91803"/>
                  </a:cubicBezTo>
                  <a:lnTo>
                    <a:pt x="6101" y="91803"/>
                  </a:lnTo>
                  <a:lnTo>
                    <a:pt x="6101" y="84399"/>
                  </a:lnTo>
                  <a:lnTo>
                    <a:pt x="9787" y="84399"/>
                  </a:lnTo>
                  <a:cubicBezTo>
                    <a:pt x="11483" y="84399"/>
                    <a:pt x="12853" y="83029"/>
                    <a:pt x="12853" y="81332"/>
                  </a:cubicBezTo>
                  <a:cubicBezTo>
                    <a:pt x="12853" y="79669"/>
                    <a:pt x="11483" y="78299"/>
                    <a:pt x="9787" y="78299"/>
                  </a:cubicBezTo>
                  <a:lnTo>
                    <a:pt x="6101" y="78299"/>
                  </a:lnTo>
                  <a:lnTo>
                    <a:pt x="6101" y="70894"/>
                  </a:lnTo>
                  <a:lnTo>
                    <a:pt x="9787" y="70894"/>
                  </a:lnTo>
                  <a:cubicBezTo>
                    <a:pt x="11483" y="70894"/>
                    <a:pt x="12853" y="69524"/>
                    <a:pt x="12853" y="67828"/>
                  </a:cubicBezTo>
                  <a:cubicBezTo>
                    <a:pt x="12853" y="66132"/>
                    <a:pt x="11483" y="64794"/>
                    <a:pt x="9787" y="64794"/>
                  </a:cubicBezTo>
                  <a:lnTo>
                    <a:pt x="6101" y="64794"/>
                  </a:lnTo>
                  <a:lnTo>
                    <a:pt x="6101" y="57389"/>
                  </a:lnTo>
                  <a:lnTo>
                    <a:pt x="9787" y="57389"/>
                  </a:lnTo>
                  <a:cubicBezTo>
                    <a:pt x="11483" y="57389"/>
                    <a:pt x="12853" y="56019"/>
                    <a:pt x="12853" y="54323"/>
                  </a:cubicBezTo>
                  <a:cubicBezTo>
                    <a:pt x="12853" y="52627"/>
                    <a:pt x="11483" y="51257"/>
                    <a:pt x="9787" y="51257"/>
                  </a:cubicBezTo>
                  <a:lnTo>
                    <a:pt x="6101" y="51257"/>
                  </a:lnTo>
                  <a:lnTo>
                    <a:pt x="6101" y="43885"/>
                  </a:lnTo>
                  <a:lnTo>
                    <a:pt x="9787" y="43885"/>
                  </a:lnTo>
                  <a:cubicBezTo>
                    <a:pt x="11483" y="43885"/>
                    <a:pt x="12853" y="42515"/>
                    <a:pt x="12853" y="40819"/>
                  </a:cubicBezTo>
                  <a:cubicBezTo>
                    <a:pt x="12853" y="39122"/>
                    <a:pt x="11483" y="37752"/>
                    <a:pt x="9787" y="37752"/>
                  </a:cubicBezTo>
                  <a:lnTo>
                    <a:pt x="6101" y="37752"/>
                  </a:lnTo>
                  <a:lnTo>
                    <a:pt x="6101" y="30380"/>
                  </a:lnTo>
                  <a:lnTo>
                    <a:pt x="9787" y="30380"/>
                  </a:lnTo>
                  <a:cubicBezTo>
                    <a:pt x="11483" y="30380"/>
                    <a:pt x="12853" y="29010"/>
                    <a:pt x="12853" y="27314"/>
                  </a:cubicBezTo>
                  <a:cubicBezTo>
                    <a:pt x="12853" y="25618"/>
                    <a:pt x="11483" y="24248"/>
                    <a:pt x="9787" y="24248"/>
                  </a:cubicBezTo>
                  <a:lnTo>
                    <a:pt x="6101" y="24248"/>
                  </a:lnTo>
                  <a:lnTo>
                    <a:pt x="6101" y="9830"/>
                  </a:lnTo>
                  <a:cubicBezTo>
                    <a:pt x="6101" y="7546"/>
                    <a:pt x="7862" y="6633"/>
                    <a:pt x="8384" y="6437"/>
                  </a:cubicBezTo>
                  <a:cubicBezTo>
                    <a:pt x="8645" y="6307"/>
                    <a:pt x="9200" y="6144"/>
                    <a:pt x="9852" y="6144"/>
                  </a:cubicBezTo>
                  <a:close/>
                  <a:moveTo>
                    <a:pt x="9839" y="0"/>
                  </a:moveTo>
                  <a:cubicBezTo>
                    <a:pt x="8573" y="0"/>
                    <a:pt x="7286" y="250"/>
                    <a:pt x="6035" y="761"/>
                  </a:cubicBezTo>
                  <a:cubicBezTo>
                    <a:pt x="2317" y="2327"/>
                    <a:pt x="1" y="5785"/>
                    <a:pt x="1" y="9830"/>
                  </a:cubicBezTo>
                  <a:lnTo>
                    <a:pt x="1" y="108374"/>
                  </a:lnTo>
                  <a:cubicBezTo>
                    <a:pt x="1" y="113789"/>
                    <a:pt x="4404" y="118193"/>
                    <a:pt x="9787" y="118193"/>
                  </a:cubicBezTo>
                  <a:lnTo>
                    <a:pt x="108331" y="118193"/>
                  </a:lnTo>
                  <a:cubicBezTo>
                    <a:pt x="112376" y="118193"/>
                    <a:pt x="115834" y="115844"/>
                    <a:pt x="117400" y="112126"/>
                  </a:cubicBezTo>
                  <a:cubicBezTo>
                    <a:pt x="118933" y="108374"/>
                    <a:pt x="118117" y="104297"/>
                    <a:pt x="115279" y="101426"/>
                  </a:cubicBezTo>
                  <a:lnTo>
                    <a:pt x="16735" y="2914"/>
                  </a:lnTo>
                  <a:cubicBezTo>
                    <a:pt x="14821" y="1001"/>
                    <a:pt x="12371" y="0"/>
                    <a:pt x="98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83"/>
            <p:cNvSpPr/>
            <p:nvPr/>
          </p:nvSpPr>
          <p:spPr>
            <a:xfrm>
              <a:off x="2879500" y="2931450"/>
              <a:ext cx="1356200" cy="1343400"/>
            </a:xfrm>
            <a:custGeom>
              <a:avLst/>
              <a:gdLst/>
              <a:ahLst/>
              <a:cxnLst/>
              <a:rect l="l" t="t" r="r" b="b"/>
              <a:pathLst>
                <a:path w="54248" h="53736" extrusionOk="0">
                  <a:moveTo>
                    <a:pt x="6459" y="6110"/>
                  </a:moveTo>
                  <a:cubicBezTo>
                    <a:pt x="6557" y="6110"/>
                    <a:pt x="6623" y="6176"/>
                    <a:pt x="6655" y="6208"/>
                  </a:cubicBezTo>
                  <a:lnTo>
                    <a:pt x="47528" y="47081"/>
                  </a:lnTo>
                  <a:cubicBezTo>
                    <a:pt x="47593" y="47146"/>
                    <a:pt x="47691" y="47244"/>
                    <a:pt x="47593" y="47440"/>
                  </a:cubicBezTo>
                  <a:cubicBezTo>
                    <a:pt x="47528" y="47635"/>
                    <a:pt x="47365" y="47635"/>
                    <a:pt x="47300" y="47635"/>
                  </a:cubicBezTo>
                  <a:lnTo>
                    <a:pt x="6427" y="47635"/>
                  </a:lnTo>
                  <a:cubicBezTo>
                    <a:pt x="6264" y="47635"/>
                    <a:pt x="6101" y="47472"/>
                    <a:pt x="6101" y="47309"/>
                  </a:cubicBezTo>
                  <a:lnTo>
                    <a:pt x="6101" y="6437"/>
                  </a:lnTo>
                  <a:cubicBezTo>
                    <a:pt x="6101" y="6371"/>
                    <a:pt x="6101" y="6241"/>
                    <a:pt x="6296" y="6143"/>
                  </a:cubicBezTo>
                  <a:cubicBezTo>
                    <a:pt x="6362" y="6110"/>
                    <a:pt x="6427" y="6110"/>
                    <a:pt x="6459" y="6110"/>
                  </a:cubicBezTo>
                  <a:close/>
                  <a:moveTo>
                    <a:pt x="6449" y="1"/>
                  </a:moveTo>
                  <a:cubicBezTo>
                    <a:pt x="5620" y="1"/>
                    <a:pt x="4782" y="164"/>
                    <a:pt x="3980" y="500"/>
                  </a:cubicBezTo>
                  <a:cubicBezTo>
                    <a:pt x="1566" y="1511"/>
                    <a:pt x="1" y="3827"/>
                    <a:pt x="1" y="6437"/>
                  </a:cubicBezTo>
                  <a:lnTo>
                    <a:pt x="1" y="47309"/>
                  </a:lnTo>
                  <a:cubicBezTo>
                    <a:pt x="1" y="50865"/>
                    <a:pt x="2871" y="53735"/>
                    <a:pt x="6427" y="53735"/>
                  </a:cubicBezTo>
                  <a:lnTo>
                    <a:pt x="47300" y="53735"/>
                  </a:lnTo>
                  <a:cubicBezTo>
                    <a:pt x="49909" y="53735"/>
                    <a:pt x="52258" y="52202"/>
                    <a:pt x="53236" y="49788"/>
                  </a:cubicBezTo>
                  <a:cubicBezTo>
                    <a:pt x="54248" y="47374"/>
                    <a:pt x="53693" y="44602"/>
                    <a:pt x="51866" y="42775"/>
                  </a:cubicBezTo>
                  <a:lnTo>
                    <a:pt x="10994" y="1902"/>
                  </a:lnTo>
                  <a:cubicBezTo>
                    <a:pt x="9752" y="661"/>
                    <a:pt x="8117" y="1"/>
                    <a:pt x="6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83"/>
            <p:cNvSpPr/>
            <p:nvPr/>
          </p:nvSpPr>
          <p:spPr>
            <a:xfrm>
              <a:off x="4229150" y="1758200"/>
              <a:ext cx="830200" cy="828575"/>
            </a:xfrm>
            <a:custGeom>
              <a:avLst/>
              <a:gdLst/>
              <a:ahLst/>
              <a:cxnLst/>
              <a:rect l="l" t="t" r="r" b="b"/>
              <a:pathLst>
                <a:path w="33208" h="33143" extrusionOk="0">
                  <a:moveTo>
                    <a:pt x="23422" y="0"/>
                  </a:moveTo>
                  <a:cubicBezTo>
                    <a:pt x="21725" y="0"/>
                    <a:pt x="20355" y="1370"/>
                    <a:pt x="20355" y="3067"/>
                  </a:cubicBezTo>
                  <a:lnTo>
                    <a:pt x="20355" y="6753"/>
                  </a:lnTo>
                  <a:lnTo>
                    <a:pt x="3067" y="6753"/>
                  </a:lnTo>
                  <a:cubicBezTo>
                    <a:pt x="1371" y="6753"/>
                    <a:pt x="1" y="8123"/>
                    <a:pt x="1" y="9819"/>
                  </a:cubicBezTo>
                  <a:cubicBezTo>
                    <a:pt x="1" y="11483"/>
                    <a:pt x="1371" y="12853"/>
                    <a:pt x="3067" y="12853"/>
                  </a:cubicBezTo>
                  <a:lnTo>
                    <a:pt x="20355" y="12853"/>
                  </a:lnTo>
                  <a:lnTo>
                    <a:pt x="20355" y="30076"/>
                  </a:lnTo>
                  <a:cubicBezTo>
                    <a:pt x="20355" y="31772"/>
                    <a:pt x="21725" y="33142"/>
                    <a:pt x="23422" y="33142"/>
                  </a:cubicBezTo>
                  <a:cubicBezTo>
                    <a:pt x="25085" y="33142"/>
                    <a:pt x="26455" y="31772"/>
                    <a:pt x="26455" y="30076"/>
                  </a:cubicBezTo>
                  <a:lnTo>
                    <a:pt x="26455" y="12853"/>
                  </a:lnTo>
                  <a:lnTo>
                    <a:pt x="30174" y="12853"/>
                  </a:lnTo>
                  <a:cubicBezTo>
                    <a:pt x="31838" y="12853"/>
                    <a:pt x="33208" y="11483"/>
                    <a:pt x="33208" y="9819"/>
                  </a:cubicBezTo>
                  <a:cubicBezTo>
                    <a:pt x="33208" y="8123"/>
                    <a:pt x="31838" y="6753"/>
                    <a:pt x="30174" y="6753"/>
                  </a:cubicBezTo>
                  <a:lnTo>
                    <a:pt x="26455" y="6753"/>
                  </a:lnTo>
                  <a:lnTo>
                    <a:pt x="26455" y="3067"/>
                  </a:lnTo>
                  <a:cubicBezTo>
                    <a:pt x="26455" y="1370"/>
                    <a:pt x="25085" y="0"/>
                    <a:pt x="23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83"/>
          <p:cNvGrpSpPr/>
          <p:nvPr/>
        </p:nvGrpSpPr>
        <p:grpSpPr>
          <a:xfrm>
            <a:off x="2648895" y="1370093"/>
            <a:ext cx="335085" cy="486951"/>
            <a:chOff x="2004475" y="238125"/>
            <a:chExt cx="3591475" cy="5219200"/>
          </a:xfrm>
        </p:grpSpPr>
        <p:sp>
          <p:nvSpPr>
            <p:cNvPr id="925" name="Google Shape;925;p83"/>
            <p:cNvSpPr/>
            <p:nvPr/>
          </p:nvSpPr>
          <p:spPr>
            <a:xfrm>
              <a:off x="2541900" y="2433425"/>
              <a:ext cx="2516650" cy="2517475"/>
            </a:xfrm>
            <a:custGeom>
              <a:avLst/>
              <a:gdLst/>
              <a:ahLst/>
              <a:cxnLst/>
              <a:rect l="l" t="t" r="r" b="b"/>
              <a:pathLst>
                <a:path w="100666" h="100699" extrusionOk="0">
                  <a:moveTo>
                    <a:pt x="50333" y="1"/>
                  </a:moveTo>
                  <a:cubicBezTo>
                    <a:pt x="39111" y="1"/>
                    <a:pt x="28477" y="3621"/>
                    <a:pt x="19605" y="10472"/>
                  </a:cubicBezTo>
                  <a:cubicBezTo>
                    <a:pt x="18267" y="11483"/>
                    <a:pt x="18039" y="13407"/>
                    <a:pt x="19050" y="14745"/>
                  </a:cubicBezTo>
                  <a:cubicBezTo>
                    <a:pt x="19661" y="15527"/>
                    <a:pt x="20573" y="15941"/>
                    <a:pt x="21492" y="15941"/>
                  </a:cubicBezTo>
                  <a:cubicBezTo>
                    <a:pt x="22145" y="15941"/>
                    <a:pt x="22801" y="15733"/>
                    <a:pt x="23356" y="15299"/>
                  </a:cubicBezTo>
                  <a:cubicBezTo>
                    <a:pt x="31152" y="9297"/>
                    <a:pt x="40481" y="6133"/>
                    <a:pt x="50333" y="6133"/>
                  </a:cubicBezTo>
                  <a:cubicBezTo>
                    <a:pt x="74732" y="6133"/>
                    <a:pt x="94565" y="25966"/>
                    <a:pt x="94565" y="50366"/>
                  </a:cubicBezTo>
                  <a:cubicBezTo>
                    <a:pt x="94565" y="74733"/>
                    <a:pt x="74732" y="94566"/>
                    <a:pt x="50333" y="94566"/>
                  </a:cubicBezTo>
                  <a:cubicBezTo>
                    <a:pt x="25933" y="94566"/>
                    <a:pt x="6100" y="74733"/>
                    <a:pt x="6100" y="50366"/>
                  </a:cubicBezTo>
                  <a:cubicBezTo>
                    <a:pt x="6100" y="40515"/>
                    <a:pt x="9264" y="31185"/>
                    <a:pt x="15266" y="23389"/>
                  </a:cubicBezTo>
                  <a:cubicBezTo>
                    <a:pt x="16277" y="22052"/>
                    <a:pt x="16049" y="20127"/>
                    <a:pt x="14712" y="19116"/>
                  </a:cubicBezTo>
                  <a:cubicBezTo>
                    <a:pt x="14157" y="18683"/>
                    <a:pt x="13500" y="18474"/>
                    <a:pt x="12848" y="18474"/>
                  </a:cubicBezTo>
                  <a:cubicBezTo>
                    <a:pt x="11928" y="18474"/>
                    <a:pt x="11016" y="18888"/>
                    <a:pt x="10406" y="19670"/>
                  </a:cubicBezTo>
                  <a:cubicBezTo>
                    <a:pt x="3588" y="28543"/>
                    <a:pt x="0" y="39145"/>
                    <a:pt x="0" y="50366"/>
                  </a:cubicBezTo>
                  <a:cubicBezTo>
                    <a:pt x="0" y="78125"/>
                    <a:pt x="22573" y="100698"/>
                    <a:pt x="50333" y="100698"/>
                  </a:cubicBezTo>
                  <a:cubicBezTo>
                    <a:pt x="78092" y="100698"/>
                    <a:pt x="100665" y="78125"/>
                    <a:pt x="100665" y="50366"/>
                  </a:cubicBezTo>
                  <a:cubicBezTo>
                    <a:pt x="100665" y="22606"/>
                    <a:pt x="78092" y="1"/>
                    <a:pt x="50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83"/>
            <p:cNvSpPr/>
            <p:nvPr/>
          </p:nvSpPr>
          <p:spPr>
            <a:xfrm>
              <a:off x="2004475" y="238125"/>
              <a:ext cx="3591475" cy="5219200"/>
            </a:xfrm>
            <a:custGeom>
              <a:avLst/>
              <a:gdLst/>
              <a:ahLst/>
              <a:cxnLst/>
              <a:rect l="l" t="t" r="r" b="b"/>
              <a:pathLst>
                <a:path w="143659" h="208768" extrusionOk="0">
                  <a:moveTo>
                    <a:pt x="86378" y="6133"/>
                  </a:moveTo>
                  <a:lnTo>
                    <a:pt x="78582" y="17810"/>
                  </a:lnTo>
                  <a:lnTo>
                    <a:pt x="75516" y="13178"/>
                  </a:lnTo>
                  <a:lnTo>
                    <a:pt x="80115" y="6263"/>
                  </a:lnTo>
                  <a:cubicBezTo>
                    <a:pt x="80180" y="6165"/>
                    <a:pt x="80278" y="6133"/>
                    <a:pt x="80409" y="6133"/>
                  </a:cubicBezTo>
                  <a:close/>
                  <a:moveTo>
                    <a:pt x="113387" y="6133"/>
                  </a:moveTo>
                  <a:lnTo>
                    <a:pt x="92087" y="38067"/>
                  </a:lnTo>
                  <a:lnTo>
                    <a:pt x="82268" y="23323"/>
                  </a:lnTo>
                  <a:lnTo>
                    <a:pt x="93717" y="6133"/>
                  </a:lnTo>
                  <a:close/>
                  <a:moveTo>
                    <a:pt x="22900" y="6133"/>
                  </a:moveTo>
                  <a:lnTo>
                    <a:pt x="45864" y="40546"/>
                  </a:lnTo>
                  <a:lnTo>
                    <a:pt x="39699" y="40546"/>
                  </a:lnTo>
                  <a:lnTo>
                    <a:pt x="17093" y="6622"/>
                  </a:lnTo>
                  <a:cubicBezTo>
                    <a:pt x="17028" y="6557"/>
                    <a:pt x="16963" y="6459"/>
                    <a:pt x="17061" y="6296"/>
                  </a:cubicBezTo>
                  <a:cubicBezTo>
                    <a:pt x="17159" y="6133"/>
                    <a:pt x="17289" y="6133"/>
                    <a:pt x="17354" y="6133"/>
                  </a:cubicBezTo>
                  <a:close/>
                  <a:moveTo>
                    <a:pt x="63251" y="6133"/>
                  </a:moveTo>
                  <a:cubicBezTo>
                    <a:pt x="63381" y="6133"/>
                    <a:pt x="63479" y="6165"/>
                    <a:pt x="63544" y="6263"/>
                  </a:cubicBezTo>
                  <a:lnTo>
                    <a:pt x="86378" y="40546"/>
                  </a:lnTo>
                  <a:lnTo>
                    <a:pt x="80213" y="40546"/>
                  </a:lnTo>
                  <a:lnTo>
                    <a:pt x="57281" y="6133"/>
                  </a:lnTo>
                  <a:close/>
                  <a:moveTo>
                    <a:pt x="126305" y="6133"/>
                  </a:moveTo>
                  <a:cubicBezTo>
                    <a:pt x="126370" y="6133"/>
                    <a:pt x="126500" y="6133"/>
                    <a:pt x="126598" y="6296"/>
                  </a:cubicBezTo>
                  <a:cubicBezTo>
                    <a:pt x="126696" y="6459"/>
                    <a:pt x="126631" y="6557"/>
                    <a:pt x="126566" y="6622"/>
                  </a:cubicBezTo>
                  <a:lnTo>
                    <a:pt x="103960" y="40546"/>
                  </a:lnTo>
                  <a:lnTo>
                    <a:pt x="97795" y="40546"/>
                  </a:lnTo>
                  <a:lnTo>
                    <a:pt x="120759" y="6133"/>
                  </a:lnTo>
                  <a:close/>
                  <a:moveTo>
                    <a:pt x="102557" y="46646"/>
                  </a:moveTo>
                  <a:lnTo>
                    <a:pt x="102557" y="50561"/>
                  </a:lnTo>
                  <a:cubicBezTo>
                    <a:pt x="102557" y="52485"/>
                    <a:pt x="100992" y="54051"/>
                    <a:pt x="99067" y="54051"/>
                  </a:cubicBezTo>
                  <a:lnTo>
                    <a:pt x="44592" y="54051"/>
                  </a:lnTo>
                  <a:cubicBezTo>
                    <a:pt x="42667" y="54051"/>
                    <a:pt x="41102" y="52485"/>
                    <a:pt x="41102" y="50561"/>
                  </a:cubicBezTo>
                  <a:lnTo>
                    <a:pt x="41102" y="46646"/>
                  </a:lnTo>
                  <a:close/>
                  <a:moveTo>
                    <a:pt x="82268" y="60151"/>
                  </a:moveTo>
                  <a:lnTo>
                    <a:pt x="82268" y="72644"/>
                  </a:lnTo>
                  <a:cubicBezTo>
                    <a:pt x="81974" y="72449"/>
                    <a:pt x="81648" y="72188"/>
                    <a:pt x="81387" y="71894"/>
                  </a:cubicBezTo>
                  <a:lnTo>
                    <a:pt x="80702" y="71209"/>
                  </a:lnTo>
                  <a:cubicBezTo>
                    <a:pt x="78256" y="68779"/>
                    <a:pt x="75043" y="67564"/>
                    <a:pt x="71830" y="67564"/>
                  </a:cubicBezTo>
                  <a:cubicBezTo>
                    <a:pt x="68617" y="67564"/>
                    <a:pt x="65403" y="68779"/>
                    <a:pt x="62957" y="71209"/>
                  </a:cubicBezTo>
                  <a:lnTo>
                    <a:pt x="62272" y="71894"/>
                  </a:lnTo>
                  <a:cubicBezTo>
                    <a:pt x="62011" y="72188"/>
                    <a:pt x="61685" y="72449"/>
                    <a:pt x="61391" y="72644"/>
                  </a:cubicBezTo>
                  <a:lnTo>
                    <a:pt x="61391" y="60151"/>
                  </a:lnTo>
                  <a:close/>
                  <a:moveTo>
                    <a:pt x="71830" y="73664"/>
                  </a:moveTo>
                  <a:cubicBezTo>
                    <a:pt x="73469" y="73664"/>
                    <a:pt x="75108" y="74292"/>
                    <a:pt x="76364" y="75548"/>
                  </a:cubicBezTo>
                  <a:lnTo>
                    <a:pt x="77049" y="76233"/>
                  </a:lnTo>
                  <a:cubicBezTo>
                    <a:pt x="79445" y="78629"/>
                    <a:pt x="82642" y="79905"/>
                    <a:pt x="85901" y="79905"/>
                  </a:cubicBezTo>
                  <a:cubicBezTo>
                    <a:pt x="87521" y="79905"/>
                    <a:pt x="89157" y="79590"/>
                    <a:pt x="90716" y="78940"/>
                  </a:cubicBezTo>
                  <a:lnTo>
                    <a:pt x="91597" y="78581"/>
                  </a:lnTo>
                  <a:cubicBezTo>
                    <a:pt x="92396" y="78255"/>
                    <a:pt x="93228" y="78092"/>
                    <a:pt x="94060" y="78092"/>
                  </a:cubicBezTo>
                  <a:cubicBezTo>
                    <a:pt x="94892" y="78092"/>
                    <a:pt x="95724" y="78255"/>
                    <a:pt x="96523" y="78581"/>
                  </a:cubicBezTo>
                  <a:cubicBezTo>
                    <a:pt x="98089" y="79234"/>
                    <a:pt x="99328" y="80473"/>
                    <a:pt x="99981" y="82039"/>
                  </a:cubicBezTo>
                  <a:lnTo>
                    <a:pt x="100339" y="82952"/>
                  </a:lnTo>
                  <a:cubicBezTo>
                    <a:pt x="102297" y="87650"/>
                    <a:pt x="106831" y="90683"/>
                    <a:pt x="111919" y="90683"/>
                  </a:cubicBezTo>
                  <a:lnTo>
                    <a:pt x="112898" y="90683"/>
                  </a:lnTo>
                  <a:cubicBezTo>
                    <a:pt x="116421" y="90683"/>
                    <a:pt x="119324" y="93554"/>
                    <a:pt x="119324" y="97109"/>
                  </a:cubicBezTo>
                  <a:lnTo>
                    <a:pt x="119324" y="98055"/>
                  </a:lnTo>
                  <a:cubicBezTo>
                    <a:pt x="119324" y="103144"/>
                    <a:pt x="122358" y="107678"/>
                    <a:pt x="127055" y="109635"/>
                  </a:cubicBezTo>
                  <a:lnTo>
                    <a:pt x="127936" y="109994"/>
                  </a:lnTo>
                  <a:cubicBezTo>
                    <a:pt x="131198" y="111364"/>
                    <a:pt x="132763" y="115116"/>
                    <a:pt x="131426" y="118410"/>
                  </a:cubicBezTo>
                  <a:lnTo>
                    <a:pt x="131035" y="119291"/>
                  </a:lnTo>
                  <a:cubicBezTo>
                    <a:pt x="129110" y="123988"/>
                    <a:pt x="130154" y="129338"/>
                    <a:pt x="133775" y="132959"/>
                  </a:cubicBezTo>
                  <a:lnTo>
                    <a:pt x="134427" y="133611"/>
                  </a:lnTo>
                  <a:cubicBezTo>
                    <a:pt x="135667" y="134851"/>
                    <a:pt x="136319" y="136449"/>
                    <a:pt x="136319" y="138178"/>
                  </a:cubicBezTo>
                  <a:cubicBezTo>
                    <a:pt x="136319" y="139874"/>
                    <a:pt x="135667" y="141505"/>
                    <a:pt x="134460" y="142712"/>
                  </a:cubicBezTo>
                  <a:lnTo>
                    <a:pt x="133775" y="143397"/>
                  </a:lnTo>
                  <a:cubicBezTo>
                    <a:pt x="130154" y="146985"/>
                    <a:pt x="129110" y="152335"/>
                    <a:pt x="131035" y="157032"/>
                  </a:cubicBezTo>
                  <a:lnTo>
                    <a:pt x="131426" y="157945"/>
                  </a:lnTo>
                  <a:cubicBezTo>
                    <a:pt x="132763" y="161207"/>
                    <a:pt x="131198" y="164959"/>
                    <a:pt x="127936" y="166329"/>
                  </a:cubicBezTo>
                  <a:lnTo>
                    <a:pt x="127055" y="166688"/>
                  </a:lnTo>
                  <a:cubicBezTo>
                    <a:pt x="122358" y="168645"/>
                    <a:pt x="119324" y="173179"/>
                    <a:pt x="119324" y="178268"/>
                  </a:cubicBezTo>
                  <a:lnTo>
                    <a:pt x="119324" y="179214"/>
                  </a:lnTo>
                  <a:cubicBezTo>
                    <a:pt x="119324" y="182769"/>
                    <a:pt x="116421" y="185640"/>
                    <a:pt x="112898" y="185640"/>
                  </a:cubicBezTo>
                  <a:lnTo>
                    <a:pt x="111919" y="185640"/>
                  </a:lnTo>
                  <a:cubicBezTo>
                    <a:pt x="106831" y="185640"/>
                    <a:pt x="102297" y="188673"/>
                    <a:pt x="100339" y="193371"/>
                  </a:cubicBezTo>
                  <a:lnTo>
                    <a:pt x="99981" y="194284"/>
                  </a:lnTo>
                  <a:cubicBezTo>
                    <a:pt x="99328" y="195850"/>
                    <a:pt x="98089" y="197089"/>
                    <a:pt x="96523" y="197742"/>
                  </a:cubicBezTo>
                  <a:cubicBezTo>
                    <a:pt x="95724" y="198068"/>
                    <a:pt x="94892" y="198231"/>
                    <a:pt x="94060" y="198231"/>
                  </a:cubicBezTo>
                  <a:cubicBezTo>
                    <a:pt x="93228" y="198231"/>
                    <a:pt x="92396" y="198068"/>
                    <a:pt x="91597" y="197742"/>
                  </a:cubicBezTo>
                  <a:lnTo>
                    <a:pt x="90716" y="197383"/>
                  </a:lnTo>
                  <a:cubicBezTo>
                    <a:pt x="89157" y="196733"/>
                    <a:pt x="87521" y="196417"/>
                    <a:pt x="85901" y="196417"/>
                  </a:cubicBezTo>
                  <a:cubicBezTo>
                    <a:pt x="82642" y="196417"/>
                    <a:pt x="79445" y="197694"/>
                    <a:pt x="77049" y="200090"/>
                  </a:cubicBezTo>
                  <a:lnTo>
                    <a:pt x="76364" y="200775"/>
                  </a:lnTo>
                  <a:cubicBezTo>
                    <a:pt x="75157" y="201982"/>
                    <a:pt x="73558" y="202667"/>
                    <a:pt x="71830" y="202667"/>
                  </a:cubicBezTo>
                  <a:cubicBezTo>
                    <a:pt x="70101" y="202667"/>
                    <a:pt x="68502" y="201982"/>
                    <a:pt x="67295" y="200775"/>
                  </a:cubicBezTo>
                  <a:lnTo>
                    <a:pt x="66610" y="200090"/>
                  </a:lnTo>
                  <a:cubicBezTo>
                    <a:pt x="64197" y="197709"/>
                    <a:pt x="61000" y="196404"/>
                    <a:pt x="57770" y="196404"/>
                  </a:cubicBezTo>
                  <a:cubicBezTo>
                    <a:pt x="56139" y="196404"/>
                    <a:pt x="54508" y="196730"/>
                    <a:pt x="52943" y="197383"/>
                  </a:cubicBezTo>
                  <a:lnTo>
                    <a:pt x="52062" y="197742"/>
                  </a:lnTo>
                  <a:cubicBezTo>
                    <a:pt x="51263" y="198068"/>
                    <a:pt x="50431" y="198231"/>
                    <a:pt x="49599" y="198231"/>
                  </a:cubicBezTo>
                  <a:cubicBezTo>
                    <a:pt x="48767" y="198231"/>
                    <a:pt x="47936" y="198068"/>
                    <a:pt x="47136" y="197742"/>
                  </a:cubicBezTo>
                  <a:cubicBezTo>
                    <a:pt x="45571" y="197089"/>
                    <a:pt x="44331" y="195850"/>
                    <a:pt x="43679" y="194284"/>
                  </a:cubicBezTo>
                  <a:lnTo>
                    <a:pt x="43320" y="193371"/>
                  </a:lnTo>
                  <a:cubicBezTo>
                    <a:pt x="41363" y="188673"/>
                    <a:pt x="36828" y="185640"/>
                    <a:pt x="31740" y="185640"/>
                  </a:cubicBezTo>
                  <a:lnTo>
                    <a:pt x="30761" y="185640"/>
                  </a:lnTo>
                  <a:cubicBezTo>
                    <a:pt x="27238" y="185640"/>
                    <a:pt x="24335" y="182769"/>
                    <a:pt x="24335" y="179214"/>
                  </a:cubicBezTo>
                  <a:lnTo>
                    <a:pt x="24335" y="178268"/>
                  </a:lnTo>
                  <a:cubicBezTo>
                    <a:pt x="24335" y="173179"/>
                    <a:pt x="21301" y="168645"/>
                    <a:pt x="16604" y="166688"/>
                  </a:cubicBezTo>
                  <a:lnTo>
                    <a:pt x="15723" y="166329"/>
                  </a:lnTo>
                  <a:cubicBezTo>
                    <a:pt x="12461" y="164959"/>
                    <a:pt x="10896" y="161207"/>
                    <a:pt x="12233" y="157945"/>
                  </a:cubicBezTo>
                  <a:lnTo>
                    <a:pt x="12625" y="157032"/>
                  </a:lnTo>
                  <a:cubicBezTo>
                    <a:pt x="14549" y="152335"/>
                    <a:pt x="13505" y="146985"/>
                    <a:pt x="9884" y="143397"/>
                  </a:cubicBezTo>
                  <a:lnTo>
                    <a:pt x="9199" y="142712"/>
                  </a:lnTo>
                  <a:cubicBezTo>
                    <a:pt x="6720" y="140200"/>
                    <a:pt x="6720" y="136123"/>
                    <a:pt x="9199" y="133611"/>
                  </a:cubicBezTo>
                  <a:lnTo>
                    <a:pt x="9884" y="132959"/>
                  </a:lnTo>
                  <a:cubicBezTo>
                    <a:pt x="13505" y="129338"/>
                    <a:pt x="14549" y="123988"/>
                    <a:pt x="12625" y="119291"/>
                  </a:cubicBezTo>
                  <a:lnTo>
                    <a:pt x="12233" y="118410"/>
                  </a:lnTo>
                  <a:cubicBezTo>
                    <a:pt x="10896" y="115116"/>
                    <a:pt x="12461" y="111364"/>
                    <a:pt x="15723" y="109994"/>
                  </a:cubicBezTo>
                  <a:lnTo>
                    <a:pt x="16604" y="109635"/>
                  </a:lnTo>
                  <a:cubicBezTo>
                    <a:pt x="21301" y="107678"/>
                    <a:pt x="24335" y="103144"/>
                    <a:pt x="24335" y="98055"/>
                  </a:cubicBezTo>
                  <a:lnTo>
                    <a:pt x="24335" y="97109"/>
                  </a:lnTo>
                  <a:cubicBezTo>
                    <a:pt x="24335" y="93554"/>
                    <a:pt x="27238" y="90683"/>
                    <a:pt x="30761" y="90683"/>
                  </a:cubicBezTo>
                  <a:lnTo>
                    <a:pt x="31740" y="90683"/>
                  </a:lnTo>
                  <a:cubicBezTo>
                    <a:pt x="36828" y="90683"/>
                    <a:pt x="41363" y="87650"/>
                    <a:pt x="43320" y="82952"/>
                  </a:cubicBezTo>
                  <a:lnTo>
                    <a:pt x="43679" y="82039"/>
                  </a:lnTo>
                  <a:cubicBezTo>
                    <a:pt x="44331" y="80473"/>
                    <a:pt x="45571" y="79234"/>
                    <a:pt x="47136" y="78581"/>
                  </a:cubicBezTo>
                  <a:cubicBezTo>
                    <a:pt x="47936" y="78255"/>
                    <a:pt x="48767" y="78092"/>
                    <a:pt x="49599" y="78092"/>
                  </a:cubicBezTo>
                  <a:cubicBezTo>
                    <a:pt x="50431" y="78092"/>
                    <a:pt x="51263" y="78255"/>
                    <a:pt x="52062" y="78581"/>
                  </a:cubicBezTo>
                  <a:lnTo>
                    <a:pt x="52943" y="78940"/>
                  </a:lnTo>
                  <a:cubicBezTo>
                    <a:pt x="54502" y="79590"/>
                    <a:pt x="56138" y="79905"/>
                    <a:pt x="57758" y="79905"/>
                  </a:cubicBezTo>
                  <a:cubicBezTo>
                    <a:pt x="61017" y="79905"/>
                    <a:pt x="64214" y="78629"/>
                    <a:pt x="66610" y="76233"/>
                  </a:cubicBezTo>
                  <a:lnTo>
                    <a:pt x="67295" y="75548"/>
                  </a:lnTo>
                  <a:cubicBezTo>
                    <a:pt x="68551" y="74292"/>
                    <a:pt x="70190" y="73664"/>
                    <a:pt x="71830" y="73664"/>
                  </a:cubicBezTo>
                  <a:close/>
                  <a:moveTo>
                    <a:pt x="17354" y="0"/>
                  </a:moveTo>
                  <a:cubicBezTo>
                    <a:pt x="14973" y="0"/>
                    <a:pt x="12788" y="1305"/>
                    <a:pt x="11679" y="3392"/>
                  </a:cubicBezTo>
                  <a:cubicBezTo>
                    <a:pt x="10537" y="5480"/>
                    <a:pt x="10667" y="8024"/>
                    <a:pt x="12005" y="10014"/>
                  </a:cubicBezTo>
                  <a:lnTo>
                    <a:pt x="35002" y="44526"/>
                  </a:lnTo>
                  <a:lnTo>
                    <a:pt x="35002" y="50561"/>
                  </a:lnTo>
                  <a:cubicBezTo>
                    <a:pt x="35002" y="55845"/>
                    <a:pt x="39308" y="60151"/>
                    <a:pt x="44592" y="60151"/>
                  </a:cubicBezTo>
                  <a:lnTo>
                    <a:pt x="55259" y="60151"/>
                  </a:lnTo>
                  <a:lnTo>
                    <a:pt x="55259" y="73297"/>
                  </a:lnTo>
                  <a:lnTo>
                    <a:pt x="54411" y="72938"/>
                  </a:lnTo>
                  <a:cubicBezTo>
                    <a:pt x="52861" y="72286"/>
                    <a:pt x="51230" y="71959"/>
                    <a:pt x="49603" y="71959"/>
                  </a:cubicBezTo>
                  <a:cubicBezTo>
                    <a:pt x="47976" y="71959"/>
                    <a:pt x="46353" y="72286"/>
                    <a:pt x="44820" y="72938"/>
                  </a:cubicBezTo>
                  <a:cubicBezTo>
                    <a:pt x="41721" y="74210"/>
                    <a:pt x="39308" y="76624"/>
                    <a:pt x="38035" y="79723"/>
                  </a:cubicBezTo>
                  <a:lnTo>
                    <a:pt x="37644" y="80604"/>
                  </a:lnTo>
                  <a:cubicBezTo>
                    <a:pt x="36665" y="83018"/>
                    <a:pt x="34317" y="84551"/>
                    <a:pt x="31740" y="84551"/>
                  </a:cubicBezTo>
                  <a:lnTo>
                    <a:pt x="30761" y="84551"/>
                  </a:lnTo>
                  <a:cubicBezTo>
                    <a:pt x="23846" y="84551"/>
                    <a:pt x="18235" y="90194"/>
                    <a:pt x="18235" y="97109"/>
                  </a:cubicBezTo>
                  <a:lnTo>
                    <a:pt x="18235" y="98055"/>
                  </a:lnTo>
                  <a:cubicBezTo>
                    <a:pt x="18235" y="100665"/>
                    <a:pt x="16669" y="102981"/>
                    <a:pt x="14256" y="103992"/>
                  </a:cubicBezTo>
                  <a:lnTo>
                    <a:pt x="13375" y="104351"/>
                  </a:lnTo>
                  <a:cubicBezTo>
                    <a:pt x="6981" y="106993"/>
                    <a:pt x="3948" y="114365"/>
                    <a:pt x="6590" y="120726"/>
                  </a:cubicBezTo>
                  <a:lnTo>
                    <a:pt x="6949" y="121639"/>
                  </a:lnTo>
                  <a:cubicBezTo>
                    <a:pt x="7960" y="124021"/>
                    <a:pt x="7405" y="126761"/>
                    <a:pt x="5579" y="128620"/>
                  </a:cubicBezTo>
                  <a:lnTo>
                    <a:pt x="4894" y="129305"/>
                  </a:lnTo>
                  <a:cubicBezTo>
                    <a:pt x="1" y="134198"/>
                    <a:pt x="1" y="142125"/>
                    <a:pt x="4894" y="147018"/>
                  </a:cubicBezTo>
                  <a:lnTo>
                    <a:pt x="5579" y="147703"/>
                  </a:lnTo>
                  <a:cubicBezTo>
                    <a:pt x="7405" y="149562"/>
                    <a:pt x="7960" y="152302"/>
                    <a:pt x="6949" y="154716"/>
                  </a:cubicBezTo>
                  <a:lnTo>
                    <a:pt x="6590" y="155597"/>
                  </a:lnTo>
                  <a:cubicBezTo>
                    <a:pt x="3948" y="161990"/>
                    <a:pt x="6981" y="169330"/>
                    <a:pt x="13375" y="171972"/>
                  </a:cubicBezTo>
                  <a:lnTo>
                    <a:pt x="14256" y="172331"/>
                  </a:lnTo>
                  <a:cubicBezTo>
                    <a:pt x="16669" y="173342"/>
                    <a:pt x="18235" y="175658"/>
                    <a:pt x="18235" y="178268"/>
                  </a:cubicBezTo>
                  <a:lnTo>
                    <a:pt x="18235" y="179214"/>
                  </a:lnTo>
                  <a:cubicBezTo>
                    <a:pt x="18235" y="186129"/>
                    <a:pt x="23846" y="191772"/>
                    <a:pt x="30761" y="191772"/>
                  </a:cubicBezTo>
                  <a:lnTo>
                    <a:pt x="31740" y="191772"/>
                  </a:lnTo>
                  <a:cubicBezTo>
                    <a:pt x="34317" y="191772"/>
                    <a:pt x="36665" y="193305"/>
                    <a:pt x="37644" y="195719"/>
                  </a:cubicBezTo>
                  <a:lnTo>
                    <a:pt x="38035" y="196600"/>
                  </a:lnTo>
                  <a:cubicBezTo>
                    <a:pt x="39308" y="199699"/>
                    <a:pt x="41721" y="202113"/>
                    <a:pt x="44820" y="203385"/>
                  </a:cubicBezTo>
                  <a:cubicBezTo>
                    <a:pt x="46353" y="204037"/>
                    <a:pt x="47976" y="204363"/>
                    <a:pt x="49603" y="204363"/>
                  </a:cubicBezTo>
                  <a:cubicBezTo>
                    <a:pt x="51230" y="204363"/>
                    <a:pt x="52861" y="204037"/>
                    <a:pt x="54411" y="203385"/>
                  </a:cubicBezTo>
                  <a:lnTo>
                    <a:pt x="55291" y="203026"/>
                  </a:lnTo>
                  <a:cubicBezTo>
                    <a:pt x="56093" y="202701"/>
                    <a:pt x="56930" y="202542"/>
                    <a:pt x="57759" y="202542"/>
                  </a:cubicBezTo>
                  <a:cubicBezTo>
                    <a:pt x="59424" y="202542"/>
                    <a:pt x="61052" y="203187"/>
                    <a:pt x="62272" y="204429"/>
                  </a:cubicBezTo>
                  <a:lnTo>
                    <a:pt x="62957" y="205114"/>
                  </a:lnTo>
                  <a:cubicBezTo>
                    <a:pt x="65403" y="207560"/>
                    <a:pt x="68633" y="208767"/>
                    <a:pt x="71830" y="208767"/>
                  </a:cubicBezTo>
                  <a:cubicBezTo>
                    <a:pt x="75026" y="208767"/>
                    <a:pt x="78256" y="207560"/>
                    <a:pt x="80702" y="205114"/>
                  </a:cubicBezTo>
                  <a:lnTo>
                    <a:pt x="81387" y="204429"/>
                  </a:lnTo>
                  <a:cubicBezTo>
                    <a:pt x="82607" y="203187"/>
                    <a:pt x="84235" y="202542"/>
                    <a:pt x="85901" y="202542"/>
                  </a:cubicBezTo>
                  <a:cubicBezTo>
                    <a:pt x="86729" y="202542"/>
                    <a:pt x="87566" y="202701"/>
                    <a:pt x="88368" y="203026"/>
                  </a:cubicBezTo>
                  <a:lnTo>
                    <a:pt x="89249" y="203385"/>
                  </a:lnTo>
                  <a:cubicBezTo>
                    <a:pt x="90798" y="204037"/>
                    <a:pt x="92429" y="204363"/>
                    <a:pt x="94056" y="204363"/>
                  </a:cubicBezTo>
                  <a:cubicBezTo>
                    <a:pt x="95683" y="204363"/>
                    <a:pt x="97306" y="204037"/>
                    <a:pt x="98839" y="203385"/>
                  </a:cubicBezTo>
                  <a:cubicBezTo>
                    <a:pt x="101938" y="202113"/>
                    <a:pt x="104352" y="199699"/>
                    <a:pt x="105624" y="196600"/>
                  </a:cubicBezTo>
                  <a:lnTo>
                    <a:pt x="106015" y="195719"/>
                  </a:lnTo>
                  <a:cubicBezTo>
                    <a:pt x="106994" y="193305"/>
                    <a:pt x="109342" y="191772"/>
                    <a:pt x="111919" y="191772"/>
                  </a:cubicBezTo>
                  <a:lnTo>
                    <a:pt x="112898" y="191772"/>
                  </a:lnTo>
                  <a:cubicBezTo>
                    <a:pt x="119813" y="191772"/>
                    <a:pt x="125424" y="186129"/>
                    <a:pt x="125424" y="179214"/>
                  </a:cubicBezTo>
                  <a:lnTo>
                    <a:pt x="125424" y="178268"/>
                  </a:lnTo>
                  <a:cubicBezTo>
                    <a:pt x="125424" y="175658"/>
                    <a:pt x="126990" y="173342"/>
                    <a:pt x="129404" y="172331"/>
                  </a:cubicBezTo>
                  <a:lnTo>
                    <a:pt x="130284" y="171972"/>
                  </a:lnTo>
                  <a:cubicBezTo>
                    <a:pt x="133383" y="170700"/>
                    <a:pt x="135797" y="168286"/>
                    <a:pt x="137069" y="165187"/>
                  </a:cubicBezTo>
                  <a:cubicBezTo>
                    <a:pt x="138341" y="162088"/>
                    <a:pt x="138341" y="158696"/>
                    <a:pt x="137069" y="155597"/>
                  </a:cubicBezTo>
                  <a:lnTo>
                    <a:pt x="136710" y="154716"/>
                  </a:lnTo>
                  <a:cubicBezTo>
                    <a:pt x="135699" y="152302"/>
                    <a:pt x="136254" y="149562"/>
                    <a:pt x="138081" y="147703"/>
                  </a:cubicBezTo>
                  <a:lnTo>
                    <a:pt x="138766" y="147018"/>
                  </a:lnTo>
                  <a:cubicBezTo>
                    <a:pt x="143659" y="142125"/>
                    <a:pt x="143659" y="134198"/>
                    <a:pt x="138766" y="129305"/>
                  </a:cubicBezTo>
                  <a:lnTo>
                    <a:pt x="138081" y="128620"/>
                  </a:lnTo>
                  <a:cubicBezTo>
                    <a:pt x="136254" y="126761"/>
                    <a:pt x="135699" y="124021"/>
                    <a:pt x="136710" y="121607"/>
                  </a:cubicBezTo>
                  <a:lnTo>
                    <a:pt x="137069" y="120726"/>
                  </a:lnTo>
                  <a:cubicBezTo>
                    <a:pt x="138341" y="117627"/>
                    <a:pt x="138341" y="114235"/>
                    <a:pt x="137069" y="111136"/>
                  </a:cubicBezTo>
                  <a:cubicBezTo>
                    <a:pt x="135797" y="108037"/>
                    <a:pt x="133383" y="105623"/>
                    <a:pt x="130284" y="104351"/>
                  </a:cubicBezTo>
                  <a:lnTo>
                    <a:pt x="129404" y="103992"/>
                  </a:lnTo>
                  <a:cubicBezTo>
                    <a:pt x="126990" y="102981"/>
                    <a:pt x="125424" y="100665"/>
                    <a:pt x="125424" y="98055"/>
                  </a:cubicBezTo>
                  <a:lnTo>
                    <a:pt x="125424" y="97109"/>
                  </a:lnTo>
                  <a:cubicBezTo>
                    <a:pt x="125424" y="90194"/>
                    <a:pt x="119813" y="84551"/>
                    <a:pt x="112898" y="84551"/>
                  </a:cubicBezTo>
                  <a:lnTo>
                    <a:pt x="111919" y="84551"/>
                  </a:lnTo>
                  <a:cubicBezTo>
                    <a:pt x="109342" y="84551"/>
                    <a:pt x="106994" y="83018"/>
                    <a:pt x="106015" y="80604"/>
                  </a:cubicBezTo>
                  <a:lnTo>
                    <a:pt x="105624" y="79723"/>
                  </a:lnTo>
                  <a:cubicBezTo>
                    <a:pt x="104352" y="76624"/>
                    <a:pt x="101938" y="74210"/>
                    <a:pt x="98839" y="72938"/>
                  </a:cubicBezTo>
                  <a:cubicBezTo>
                    <a:pt x="97306" y="72286"/>
                    <a:pt x="95683" y="71959"/>
                    <a:pt x="94056" y="71959"/>
                  </a:cubicBezTo>
                  <a:cubicBezTo>
                    <a:pt x="92429" y="71959"/>
                    <a:pt x="90798" y="72286"/>
                    <a:pt x="89249" y="72938"/>
                  </a:cubicBezTo>
                  <a:lnTo>
                    <a:pt x="88400" y="73297"/>
                  </a:lnTo>
                  <a:lnTo>
                    <a:pt x="88400" y="60151"/>
                  </a:lnTo>
                  <a:lnTo>
                    <a:pt x="99067" y="60151"/>
                  </a:lnTo>
                  <a:cubicBezTo>
                    <a:pt x="104352" y="60151"/>
                    <a:pt x="108657" y="55845"/>
                    <a:pt x="108657" y="50561"/>
                  </a:cubicBezTo>
                  <a:lnTo>
                    <a:pt x="108657" y="44526"/>
                  </a:lnTo>
                  <a:lnTo>
                    <a:pt x="131654" y="10014"/>
                  </a:lnTo>
                  <a:cubicBezTo>
                    <a:pt x="132992" y="8024"/>
                    <a:pt x="133122" y="5480"/>
                    <a:pt x="131981" y="3392"/>
                  </a:cubicBezTo>
                  <a:cubicBezTo>
                    <a:pt x="130872" y="1305"/>
                    <a:pt x="128686" y="0"/>
                    <a:pt x="126305" y="0"/>
                  </a:cubicBezTo>
                  <a:lnTo>
                    <a:pt x="80409" y="0"/>
                  </a:lnTo>
                  <a:cubicBezTo>
                    <a:pt x="78223" y="0"/>
                    <a:pt x="76233" y="1076"/>
                    <a:pt x="75026" y="2871"/>
                  </a:cubicBezTo>
                  <a:lnTo>
                    <a:pt x="71830" y="7666"/>
                  </a:lnTo>
                  <a:lnTo>
                    <a:pt x="68633" y="2871"/>
                  </a:lnTo>
                  <a:cubicBezTo>
                    <a:pt x="67426" y="1076"/>
                    <a:pt x="65436" y="0"/>
                    <a:pt x="63251" y="0"/>
                  </a:cubicBezTo>
                  <a:lnTo>
                    <a:pt x="44168" y="0"/>
                  </a:lnTo>
                  <a:cubicBezTo>
                    <a:pt x="42472" y="0"/>
                    <a:pt x="41102" y="1370"/>
                    <a:pt x="41102" y="3066"/>
                  </a:cubicBezTo>
                  <a:cubicBezTo>
                    <a:pt x="41102" y="4763"/>
                    <a:pt x="42472" y="6133"/>
                    <a:pt x="44168" y="6133"/>
                  </a:cubicBezTo>
                  <a:lnTo>
                    <a:pt x="49942" y="6133"/>
                  </a:lnTo>
                  <a:lnTo>
                    <a:pt x="72873" y="40546"/>
                  </a:lnTo>
                  <a:lnTo>
                    <a:pt x="53204" y="40546"/>
                  </a:lnTo>
                  <a:lnTo>
                    <a:pt x="30272" y="6133"/>
                  </a:lnTo>
                  <a:lnTo>
                    <a:pt x="31935" y="6133"/>
                  </a:lnTo>
                  <a:cubicBezTo>
                    <a:pt x="33632" y="6133"/>
                    <a:pt x="35002" y="4763"/>
                    <a:pt x="35002" y="3066"/>
                  </a:cubicBezTo>
                  <a:cubicBezTo>
                    <a:pt x="35002" y="1370"/>
                    <a:pt x="33632" y="0"/>
                    <a:pt x="319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83"/>
            <p:cNvSpPr/>
            <p:nvPr/>
          </p:nvSpPr>
          <p:spPr>
            <a:xfrm>
              <a:off x="2879500" y="2771050"/>
              <a:ext cx="1841425" cy="1842225"/>
            </a:xfrm>
            <a:custGeom>
              <a:avLst/>
              <a:gdLst/>
              <a:ahLst/>
              <a:cxnLst/>
              <a:rect l="l" t="t" r="r" b="b"/>
              <a:pathLst>
                <a:path w="73657" h="73689" extrusionOk="0">
                  <a:moveTo>
                    <a:pt x="36829" y="6133"/>
                  </a:moveTo>
                  <a:cubicBezTo>
                    <a:pt x="53758" y="6133"/>
                    <a:pt x="67556" y="19898"/>
                    <a:pt x="67556" y="36861"/>
                  </a:cubicBezTo>
                  <a:cubicBezTo>
                    <a:pt x="67556" y="53790"/>
                    <a:pt x="53758" y="67556"/>
                    <a:pt x="36829" y="67556"/>
                  </a:cubicBezTo>
                  <a:cubicBezTo>
                    <a:pt x="19899" y="67556"/>
                    <a:pt x="6101" y="53790"/>
                    <a:pt x="6101" y="36861"/>
                  </a:cubicBezTo>
                  <a:cubicBezTo>
                    <a:pt x="6101" y="19898"/>
                    <a:pt x="19899" y="6133"/>
                    <a:pt x="36829" y="6133"/>
                  </a:cubicBezTo>
                  <a:close/>
                  <a:moveTo>
                    <a:pt x="36829" y="0"/>
                  </a:moveTo>
                  <a:cubicBezTo>
                    <a:pt x="16506" y="0"/>
                    <a:pt x="1" y="16539"/>
                    <a:pt x="1" y="36861"/>
                  </a:cubicBezTo>
                  <a:cubicBezTo>
                    <a:pt x="1" y="57150"/>
                    <a:pt x="16506" y="73689"/>
                    <a:pt x="36829" y="73689"/>
                  </a:cubicBezTo>
                  <a:cubicBezTo>
                    <a:pt x="57151" y="73689"/>
                    <a:pt x="73656" y="57150"/>
                    <a:pt x="73656" y="36861"/>
                  </a:cubicBezTo>
                  <a:cubicBezTo>
                    <a:pt x="73656" y="16539"/>
                    <a:pt x="57151" y="0"/>
                    <a:pt x="36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83"/>
            <p:cNvSpPr/>
            <p:nvPr/>
          </p:nvSpPr>
          <p:spPr>
            <a:xfrm>
              <a:off x="3182875" y="3107850"/>
              <a:ext cx="1234675" cy="1168625"/>
            </a:xfrm>
            <a:custGeom>
              <a:avLst/>
              <a:gdLst/>
              <a:ahLst/>
              <a:cxnLst/>
              <a:rect l="l" t="t" r="r" b="b"/>
              <a:pathLst>
                <a:path w="49387" h="46745" extrusionOk="0">
                  <a:moveTo>
                    <a:pt x="24694" y="6133"/>
                  </a:moveTo>
                  <a:cubicBezTo>
                    <a:pt x="24889" y="6133"/>
                    <a:pt x="24955" y="6231"/>
                    <a:pt x="24987" y="6296"/>
                  </a:cubicBezTo>
                  <a:lnTo>
                    <a:pt x="28902" y="14255"/>
                  </a:lnTo>
                  <a:cubicBezTo>
                    <a:pt x="29848" y="16147"/>
                    <a:pt x="31674" y="17485"/>
                    <a:pt x="33762" y="17778"/>
                  </a:cubicBezTo>
                  <a:lnTo>
                    <a:pt x="42537" y="19050"/>
                  </a:lnTo>
                  <a:cubicBezTo>
                    <a:pt x="42602" y="19050"/>
                    <a:pt x="42732" y="19083"/>
                    <a:pt x="42798" y="19279"/>
                  </a:cubicBezTo>
                  <a:cubicBezTo>
                    <a:pt x="42863" y="19474"/>
                    <a:pt x="42765" y="19572"/>
                    <a:pt x="42732" y="19605"/>
                  </a:cubicBezTo>
                  <a:lnTo>
                    <a:pt x="36371" y="25803"/>
                  </a:lnTo>
                  <a:cubicBezTo>
                    <a:pt x="34838" y="27271"/>
                    <a:pt x="34153" y="29423"/>
                    <a:pt x="34512" y="31511"/>
                  </a:cubicBezTo>
                  <a:lnTo>
                    <a:pt x="36013" y="40253"/>
                  </a:lnTo>
                  <a:cubicBezTo>
                    <a:pt x="36013" y="40318"/>
                    <a:pt x="36045" y="40449"/>
                    <a:pt x="35882" y="40547"/>
                  </a:cubicBezTo>
                  <a:cubicBezTo>
                    <a:pt x="35808" y="40606"/>
                    <a:pt x="35741" y="40625"/>
                    <a:pt x="35687" y="40625"/>
                  </a:cubicBezTo>
                  <a:cubicBezTo>
                    <a:pt x="35621" y="40625"/>
                    <a:pt x="35574" y="40597"/>
                    <a:pt x="35556" y="40579"/>
                  </a:cubicBezTo>
                  <a:lnTo>
                    <a:pt x="27695" y="36437"/>
                  </a:lnTo>
                  <a:cubicBezTo>
                    <a:pt x="26749" y="35947"/>
                    <a:pt x="25737" y="35719"/>
                    <a:pt x="24694" y="35719"/>
                  </a:cubicBezTo>
                  <a:cubicBezTo>
                    <a:pt x="23650" y="35719"/>
                    <a:pt x="22639" y="35947"/>
                    <a:pt x="21693" y="36437"/>
                  </a:cubicBezTo>
                  <a:lnTo>
                    <a:pt x="13831" y="40579"/>
                  </a:lnTo>
                  <a:cubicBezTo>
                    <a:pt x="13813" y="40597"/>
                    <a:pt x="13766" y="40625"/>
                    <a:pt x="13700" y="40625"/>
                  </a:cubicBezTo>
                  <a:cubicBezTo>
                    <a:pt x="13646" y="40625"/>
                    <a:pt x="13579" y="40606"/>
                    <a:pt x="13505" y="40547"/>
                  </a:cubicBezTo>
                  <a:cubicBezTo>
                    <a:pt x="13342" y="40449"/>
                    <a:pt x="13374" y="40318"/>
                    <a:pt x="13374" y="40253"/>
                  </a:cubicBezTo>
                  <a:lnTo>
                    <a:pt x="14875" y="31511"/>
                  </a:lnTo>
                  <a:cubicBezTo>
                    <a:pt x="15234" y="29423"/>
                    <a:pt x="14549" y="27271"/>
                    <a:pt x="13016" y="25803"/>
                  </a:cubicBezTo>
                  <a:lnTo>
                    <a:pt x="6655" y="19605"/>
                  </a:lnTo>
                  <a:cubicBezTo>
                    <a:pt x="6622" y="19572"/>
                    <a:pt x="6524" y="19474"/>
                    <a:pt x="6590" y="19279"/>
                  </a:cubicBezTo>
                  <a:cubicBezTo>
                    <a:pt x="6655" y="19083"/>
                    <a:pt x="6785" y="19050"/>
                    <a:pt x="6851" y="19050"/>
                  </a:cubicBezTo>
                  <a:lnTo>
                    <a:pt x="15625" y="17778"/>
                  </a:lnTo>
                  <a:cubicBezTo>
                    <a:pt x="17713" y="17485"/>
                    <a:pt x="19540" y="16147"/>
                    <a:pt x="20486" y="14255"/>
                  </a:cubicBezTo>
                  <a:lnTo>
                    <a:pt x="24400" y="6296"/>
                  </a:lnTo>
                  <a:cubicBezTo>
                    <a:pt x="24433" y="6231"/>
                    <a:pt x="24498" y="6133"/>
                    <a:pt x="24694" y="6133"/>
                  </a:cubicBezTo>
                  <a:close/>
                  <a:moveTo>
                    <a:pt x="24694" y="0"/>
                  </a:moveTo>
                  <a:cubicBezTo>
                    <a:pt x="22214" y="0"/>
                    <a:pt x="20029" y="1370"/>
                    <a:pt x="18920" y="3588"/>
                  </a:cubicBezTo>
                  <a:lnTo>
                    <a:pt x="15005" y="11548"/>
                  </a:lnTo>
                  <a:cubicBezTo>
                    <a:pt x="14940" y="11646"/>
                    <a:pt x="14842" y="11711"/>
                    <a:pt x="14745" y="11743"/>
                  </a:cubicBezTo>
                  <a:lnTo>
                    <a:pt x="5970" y="13016"/>
                  </a:lnTo>
                  <a:cubicBezTo>
                    <a:pt x="3523" y="13374"/>
                    <a:pt x="1533" y="15038"/>
                    <a:pt x="783" y="17387"/>
                  </a:cubicBezTo>
                  <a:cubicBezTo>
                    <a:pt x="0" y="19735"/>
                    <a:pt x="620" y="22247"/>
                    <a:pt x="2414" y="23976"/>
                  </a:cubicBezTo>
                  <a:lnTo>
                    <a:pt x="8742" y="30174"/>
                  </a:lnTo>
                  <a:cubicBezTo>
                    <a:pt x="8840" y="30239"/>
                    <a:pt x="8873" y="30369"/>
                    <a:pt x="8840" y="30467"/>
                  </a:cubicBezTo>
                  <a:lnTo>
                    <a:pt x="7340" y="39209"/>
                  </a:lnTo>
                  <a:cubicBezTo>
                    <a:pt x="6916" y="41656"/>
                    <a:pt x="7927" y="44070"/>
                    <a:pt x="9917" y="45505"/>
                  </a:cubicBezTo>
                  <a:cubicBezTo>
                    <a:pt x="11026" y="46321"/>
                    <a:pt x="12363" y="46745"/>
                    <a:pt x="13701" y="46745"/>
                  </a:cubicBezTo>
                  <a:cubicBezTo>
                    <a:pt x="14712" y="46745"/>
                    <a:pt x="15723" y="46484"/>
                    <a:pt x="16702" y="45994"/>
                  </a:cubicBezTo>
                  <a:lnTo>
                    <a:pt x="24530" y="41852"/>
                  </a:lnTo>
                  <a:cubicBezTo>
                    <a:pt x="24579" y="41835"/>
                    <a:pt x="24636" y="41827"/>
                    <a:pt x="24694" y="41827"/>
                  </a:cubicBezTo>
                  <a:cubicBezTo>
                    <a:pt x="24751" y="41827"/>
                    <a:pt x="24808" y="41835"/>
                    <a:pt x="24857" y="41852"/>
                  </a:cubicBezTo>
                  <a:lnTo>
                    <a:pt x="32685" y="45994"/>
                  </a:lnTo>
                  <a:cubicBezTo>
                    <a:pt x="33642" y="46494"/>
                    <a:pt x="34679" y="46744"/>
                    <a:pt x="35710" y="46744"/>
                  </a:cubicBezTo>
                  <a:cubicBezTo>
                    <a:pt x="37036" y="46744"/>
                    <a:pt x="38351" y="46331"/>
                    <a:pt x="39470" y="45505"/>
                  </a:cubicBezTo>
                  <a:cubicBezTo>
                    <a:pt x="41460" y="44070"/>
                    <a:pt x="42471" y="41656"/>
                    <a:pt x="42047" y="39209"/>
                  </a:cubicBezTo>
                  <a:lnTo>
                    <a:pt x="40547" y="30467"/>
                  </a:lnTo>
                  <a:cubicBezTo>
                    <a:pt x="40514" y="30369"/>
                    <a:pt x="40547" y="30239"/>
                    <a:pt x="40645" y="30174"/>
                  </a:cubicBezTo>
                  <a:lnTo>
                    <a:pt x="46973" y="23976"/>
                  </a:lnTo>
                  <a:cubicBezTo>
                    <a:pt x="48767" y="22247"/>
                    <a:pt x="49387" y="19735"/>
                    <a:pt x="48604" y="17387"/>
                  </a:cubicBezTo>
                  <a:cubicBezTo>
                    <a:pt x="47854" y="15038"/>
                    <a:pt x="45864" y="13374"/>
                    <a:pt x="43417" y="13016"/>
                  </a:cubicBezTo>
                  <a:lnTo>
                    <a:pt x="34643" y="11743"/>
                  </a:lnTo>
                  <a:cubicBezTo>
                    <a:pt x="34545" y="11711"/>
                    <a:pt x="34447" y="11646"/>
                    <a:pt x="34382" y="11548"/>
                  </a:cubicBezTo>
                  <a:lnTo>
                    <a:pt x="30467" y="3588"/>
                  </a:lnTo>
                  <a:cubicBezTo>
                    <a:pt x="29358" y="1370"/>
                    <a:pt x="27173" y="0"/>
                    <a:pt x="246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13"/>
                                        </p:tgtEl>
                                        <p:attrNameLst>
                                          <p:attrName>style.visibility</p:attrName>
                                        </p:attrNameLst>
                                      </p:cBhvr>
                                      <p:to>
                                        <p:strVal val="visible"/>
                                      </p:to>
                                    </p:set>
                                    <p:animEffect transition="in" filter="fade">
                                      <p:cBhvr>
                                        <p:cTn id="7" dur="1000"/>
                                        <p:tgtEl>
                                          <p:spTgt spid="913"/>
                                        </p:tgtEl>
                                      </p:cBhvr>
                                    </p:animEffect>
                                  </p:childTnLst>
                                </p:cTn>
                              </p:par>
                              <p:par>
                                <p:cTn id="8" presetID="10" presetClass="entr" presetSubtype="0" fill="hold" nodeType="withEffect">
                                  <p:stCondLst>
                                    <p:cond delay="0"/>
                                  </p:stCondLst>
                                  <p:childTnLst>
                                    <p:set>
                                      <p:cBhvr>
                                        <p:cTn id="9" dur="1" fill="hold">
                                          <p:stCondLst>
                                            <p:cond delay="0"/>
                                          </p:stCondLst>
                                        </p:cTn>
                                        <p:tgtEl>
                                          <p:spTgt spid="924"/>
                                        </p:tgtEl>
                                        <p:attrNameLst>
                                          <p:attrName>style.visibility</p:attrName>
                                        </p:attrNameLst>
                                      </p:cBhvr>
                                      <p:to>
                                        <p:strVal val="visible"/>
                                      </p:to>
                                    </p:set>
                                    <p:animEffect transition="in" filter="fade">
                                      <p:cBhvr>
                                        <p:cTn id="10" dur="1000"/>
                                        <p:tgtEl>
                                          <p:spTgt spid="924"/>
                                        </p:tgtEl>
                                      </p:cBhvr>
                                    </p:animEffect>
                                  </p:childTnLst>
                                </p:cTn>
                              </p:par>
                              <p:par>
                                <p:cTn id="11" presetID="10" presetClass="entr" presetSubtype="0" fill="hold" nodeType="withEffect">
                                  <p:stCondLst>
                                    <p:cond delay="0"/>
                                  </p:stCondLst>
                                  <p:childTnLst>
                                    <p:set>
                                      <p:cBhvr>
                                        <p:cTn id="12" dur="1" fill="hold">
                                          <p:stCondLst>
                                            <p:cond delay="0"/>
                                          </p:stCondLst>
                                        </p:cTn>
                                        <p:tgtEl>
                                          <p:spTgt spid="916"/>
                                        </p:tgtEl>
                                        <p:attrNameLst>
                                          <p:attrName>style.visibility</p:attrName>
                                        </p:attrNameLst>
                                      </p:cBhvr>
                                      <p:to>
                                        <p:strVal val="visible"/>
                                      </p:to>
                                    </p:set>
                                    <p:animEffect transition="in" filter="fade">
                                      <p:cBhvr>
                                        <p:cTn id="13" dur="1000"/>
                                        <p:tgtEl>
                                          <p:spTgt spid="916"/>
                                        </p:tgtEl>
                                      </p:cBhvr>
                                    </p:animEffect>
                                  </p:childTnLst>
                                </p:cTn>
                              </p:par>
                              <p:par>
                                <p:cTn id="14" presetID="10" presetClass="entr" presetSubtype="0" fill="hold" nodeType="withEffect">
                                  <p:stCondLst>
                                    <p:cond delay="0"/>
                                  </p:stCondLst>
                                  <p:childTnLst>
                                    <p:set>
                                      <p:cBhvr>
                                        <p:cTn id="15" dur="1" fill="hold">
                                          <p:stCondLst>
                                            <p:cond delay="0"/>
                                          </p:stCondLst>
                                        </p:cTn>
                                        <p:tgtEl>
                                          <p:spTgt spid="919"/>
                                        </p:tgtEl>
                                        <p:attrNameLst>
                                          <p:attrName>style.visibility</p:attrName>
                                        </p:attrNameLst>
                                      </p:cBhvr>
                                      <p:to>
                                        <p:strVal val="visible"/>
                                      </p:to>
                                    </p:set>
                                    <p:animEffect transition="in" filter="fade">
                                      <p:cBhvr>
                                        <p:cTn id="16" dur="1000"/>
                                        <p:tgtEl>
                                          <p:spTgt spid="919"/>
                                        </p:tgtEl>
                                      </p:cBhvr>
                                    </p:animEffect>
                                  </p:childTnLst>
                                </p:cTn>
                              </p:par>
                              <p:par>
                                <p:cTn id="17" presetID="2" presetClass="entr" presetSubtype="2" fill="hold" nodeType="withEffect">
                                  <p:stCondLst>
                                    <p:cond delay="0"/>
                                  </p:stCondLst>
                                  <p:childTnLst>
                                    <p:set>
                                      <p:cBhvr>
                                        <p:cTn id="18" dur="1" fill="hold">
                                          <p:stCondLst>
                                            <p:cond delay="0"/>
                                          </p:stCondLst>
                                        </p:cTn>
                                        <p:tgtEl>
                                          <p:spTgt spid="914"/>
                                        </p:tgtEl>
                                        <p:attrNameLst>
                                          <p:attrName>style.visibility</p:attrName>
                                        </p:attrNameLst>
                                      </p:cBhvr>
                                      <p:to>
                                        <p:strVal val="visible"/>
                                      </p:to>
                                    </p:set>
                                    <p:anim calcmode="lin" valueType="num">
                                      <p:cBhvr additive="base">
                                        <p:cTn id="19" dur="1000"/>
                                        <p:tgtEl>
                                          <p:spTgt spid="914"/>
                                        </p:tgtEl>
                                        <p:attrNameLst>
                                          <p:attrName>ppt_x</p:attrName>
                                        </p:attrNameLst>
                                      </p:cBhvr>
                                      <p:tavLst>
                                        <p:tav tm="0">
                                          <p:val>
                                            <p:strVal val="#ppt_x+1"/>
                                          </p:val>
                                        </p:tav>
                                        <p:tav tm="100000">
                                          <p:val>
                                            <p:strVal val="#ppt_x"/>
                                          </p:val>
                                        </p:tav>
                                      </p:tavLst>
                                    </p:anim>
                                  </p:childTnLst>
                                </p:cTn>
                              </p:par>
                              <p:par>
                                <p:cTn id="20" presetID="2" presetClass="entr" presetSubtype="8" fill="hold" nodeType="withEffect">
                                  <p:stCondLst>
                                    <p:cond delay="0"/>
                                  </p:stCondLst>
                                  <p:childTnLst>
                                    <p:set>
                                      <p:cBhvr>
                                        <p:cTn id="21" dur="1" fill="hold">
                                          <p:stCondLst>
                                            <p:cond delay="0"/>
                                          </p:stCondLst>
                                        </p:cTn>
                                        <p:tgtEl>
                                          <p:spTgt spid="917"/>
                                        </p:tgtEl>
                                        <p:attrNameLst>
                                          <p:attrName>style.visibility</p:attrName>
                                        </p:attrNameLst>
                                      </p:cBhvr>
                                      <p:to>
                                        <p:strVal val="visible"/>
                                      </p:to>
                                    </p:set>
                                    <p:anim calcmode="lin" valueType="num">
                                      <p:cBhvr additive="base">
                                        <p:cTn id="22" dur="1000"/>
                                        <p:tgtEl>
                                          <p:spTgt spid="917"/>
                                        </p:tgtEl>
                                        <p:attrNameLst>
                                          <p:attrName>ppt_x</p:attrName>
                                        </p:attrNameLst>
                                      </p:cBhvr>
                                      <p:tavLst>
                                        <p:tav tm="0">
                                          <p:val>
                                            <p:strVal val="#ppt_x-1"/>
                                          </p:val>
                                        </p:tav>
                                        <p:tav tm="100000">
                                          <p:val>
                                            <p:strVal val="#ppt_x"/>
                                          </p:val>
                                        </p:tav>
                                      </p:tavLst>
                                    </p:anim>
                                  </p:childTnLst>
                                </p:cTn>
                              </p:par>
                              <p:par>
                                <p:cTn id="23" presetID="10" presetClass="entr" presetSubtype="0" fill="hold" nodeType="withEffect">
                                  <p:stCondLst>
                                    <p:cond delay="0"/>
                                  </p:stCondLst>
                                  <p:childTnLst>
                                    <p:set>
                                      <p:cBhvr>
                                        <p:cTn id="24" dur="1" fill="hold">
                                          <p:stCondLst>
                                            <p:cond delay="0"/>
                                          </p:stCondLst>
                                        </p:cTn>
                                        <p:tgtEl>
                                          <p:spTgt spid="918"/>
                                        </p:tgtEl>
                                        <p:attrNameLst>
                                          <p:attrName>style.visibility</p:attrName>
                                        </p:attrNameLst>
                                      </p:cBhvr>
                                      <p:to>
                                        <p:strVal val="visible"/>
                                      </p:to>
                                    </p:set>
                                    <p:animEffect transition="in" filter="fade">
                                      <p:cBhvr>
                                        <p:cTn id="25" dur="1000"/>
                                        <p:tgtEl>
                                          <p:spTgt spid="918"/>
                                        </p:tgtEl>
                                      </p:cBhvr>
                                    </p:animEffect>
                                  </p:childTnLst>
                                </p:cTn>
                              </p:par>
                              <p:par>
                                <p:cTn id="26" presetID="2" presetClass="entr" presetSubtype="4" fill="hold" nodeType="withEffect">
                                  <p:stCondLst>
                                    <p:cond delay="0"/>
                                  </p:stCondLst>
                                  <p:childTnLst>
                                    <p:set>
                                      <p:cBhvr>
                                        <p:cTn id="27" dur="1" fill="hold">
                                          <p:stCondLst>
                                            <p:cond delay="0"/>
                                          </p:stCondLst>
                                        </p:cTn>
                                        <p:tgtEl>
                                          <p:spTgt spid="918"/>
                                        </p:tgtEl>
                                        <p:attrNameLst>
                                          <p:attrName>style.visibility</p:attrName>
                                        </p:attrNameLst>
                                      </p:cBhvr>
                                      <p:to>
                                        <p:strVal val="visible"/>
                                      </p:to>
                                    </p:set>
                                    <p:anim calcmode="lin" valueType="num">
                                      <p:cBhvr additive="base">
                                        <p:cTn id="28" dur="1000"/>
                                        <p:tgtEl>
                                          <p:spTgt spid="9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32"/>
        <p:cNvGrpSpPr/>
        <p:nvPr/>
      </p:nvGrpSpPr>
      <p:grpSpPr>
        <a:xfrm>
          <a:off x="0" y="0"/>
          <a:ext cx="0" cy="0"/>
          <a:chOff x="0" y="0"/>
          <a:chExt cx="0" cy="0"/>
        </a:xfrm>
      </p:grpSpPr>
      <p:sp>
        <p:nvSpPr>
          <p:cNvPr id="933" name="Google Shape;933;p84"/>
          <p:cNvSpPr/>
          <p:nvPr/>
        </p:nvSpPr>
        <p:spPr>
          <a:xfrm>
            <a:off x="711725" y="1394225"/>
            <a:ext cx="3736200" cy="259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84"/>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Mission</a:t>
            </a:r>
            <a:endParaRPr/>
          </a:p>
        </p:txBody>
      </p:sp>
      <p:sp>
        <p:nvSpPr>
          <p:cNvPr id="934" name="Google Shape;934;p84"/>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p:txBody>
      </p:sp>
      <p:sp>
        <p:nvSpPr>
          <p:cNvPr id="937" name="Google Shape;937;p84"/>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MISSION AND VISION</a:t>
            </a:r>
            <a:endParaRPr/>
          </a:p>
        </p:txBody>
      </p:sp>
      <p:sp>
        <p:nvSpPr>
          <p:cNvPr id="938" name="Google Shape;938;p84"/>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Vision</a:t>
            </a:r>
            <a:endParaRPr/>
          </a:p>
        </p:txBody>
      </p:sp>
      <p:sp>
        <p:nvSpPr>
          <p:cNvPr id="939" name="Google Shape;939;p84"/>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935" name="Google Shape;935;p84"/>
          <p:cNvSpPr/>
          <p:nvPr/>
        </p:nvSpPr>
        <p:spPr>
          <a:xfrm>
            <a:off x="4571313" y="1394225"/>
            <a:ext cx="3736200" cy="259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0" name="Google Shape;940;p84"/>
          <p:cNvCxnSpPr>
            <a:cxnSpLocks/>
          </p:cNvCxnSpPr>
          <p:nvPr/>
        </p:nvCxnSpPr>
        <p:spPr>
          <a:xfrm>
            <a:off x="8544550" y="2389925"/>
            <a:ext cx="0" cy="2081275"/>
          </a:xfrm>
          <a:prstGeom prst="straightConnector1">
            <a:avLst/>
          </a:prstGeom>
          <a:noFill/>
          <a:ln w="19050" cap="flat" cmpd="sng">
            <a:solidFill>
              <a:schemeClr val="accent1"/>
            </a:solidFill>
            <a:prstDash val="solid"/>
            <a:round/>
            <a:headEnd type="none" w="med" len="med"/>
            <a:tailEnd type="none" w="med" len="med"/>
          </a:ln>
        </p:spPr>
      </p:cxnSp>
      <p:grpSp>
        <p:nvGrpSpPr>
          <p:cNvPr id="941" name="Google Shape;941;p84"/>
          <p:cNvGrpSpPr/>
          <p:nvPr/>
        </p:nvGrpSpPr>
        <p:grpSpPr>
          <a:xfrm>
            <a:off x="4883769" y="1704045"/>
            <a:ext cx="421280" cy="450417"/>
            <a:chOff x="1359425" y="238125"/>
            <a:chExt cx="4881575" cy="5219200"/>
          </a:xfrm>
        </p:grpSpPr>
        <p:sp>
          <p:nvSpPr>
            <p:cNvPr id="942" name="Google Shape;942;p84"/>
            <p:cNvSpPr/>
            <p:nvPr/>
          </p:nvSpPr>
          <p:spPr>
            <a:xfrm>
              <a:off x="3554725" y="1251775"/>
              <a:ext cx="490975" cy="490150"/>
            </a:xfrm>
            <a:custGeom>
              <a:avLst/>
              <a:gdLst/>
              <a:ahLst/>
              <a:cxnLst/>
              <a:rect l="l" t="t" r="r" b="b"/>
              <a:pathLst>
                <a:path w="19639" h="19606" extrusionOk="0">
                  <a:moveTo>
                    <a:pt x="9820" y="6100"/>
                  </a:moveTo>
                  <a:cubicBezTo>
                    <a:pt x="11842" y="6100"/>
                    <a:pt x="13506" y="7764"/>
                    <a:pt x="13506" y="9786"/>
                  </a:cubicBezTo>
                  <a:cubicBezTo>
                    <a:pt x="13506" y="11842"/>
                    <a:pt x="11842" y="13505"/>
                    <a:pt x="9820" y="13505"/>
                  </a:cubicBezTo>
                  <a:cubicBezTo>
                    <a:pt x="7797" y="13505"/>
                    <a:pt x="6134" y="11842"/>
                    <a:pt x="6134" y="9786"/>
                  </a:cubicBezTo>
                  <a:cubicBezTo>
                    <a:pt x="6134" y="7764"/>
                    <a:pt x="7765" y="6100"/>
                    <a:pt x="9820" y="6100"/>
                  </a:cubicBezTo>
                  <a:close/>
                  <a:moveTo>
                    <a:pt x="9820" y="0"/>
                  </a:moveTo>
                  <a:cubicBezTo>
                    <a:pt x="4405" y="0"/>
                    <a:pt x="1" y="4404"/>
                    <a:pt x="1" y="9786"/>
                  </a:cubicBezTo>
                  <a:cubicBezTo>
                    <a:pt x="1" y="15201"/>
                    <a:pt x="4405" y="19605"/>
                    <a:pt x="9820" y="19605"/>
                  </a:cubicBezTo>
                  <a:cubicBezTo>
                    <a:pt x="15234" y="19605"/>
                    <a:pt x="19638" y="15201"/>
                    <a:pt x="19638" y="9786"/>
                  </a:cubicBezTo>
                  <a:cubicBezTo>
                    <a:pt x="19638" y="4404"/>
                    <a:pt x="15234" y="0"/>
                    <a:pt x="9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84"/>
            <p:cNvSpPr/>
            <p:nvPr/>
          </p:nvSpPr>
          <p:spPr>
            <a:xfrm>
              <a:off x="1359425" y="238125"/>
              <a:ext cx="4881575" cy="5219200"/>
            </a:xfrm>
            <a:custGeom>
              <a:avLst/>
              <a:gdLst/>
              <a:ahLst/>
              <a:cxnLst/>
              <a:rect l="l" t="t" r="r" b="b"/>
              <a:pathLst>
                <a:path w="195263" h="208768" extrusionOk="0">
                  <a:moveTo>
                    <a:pt x="97632" y="6116"/>
                  </a:moveTo>
                  <a:cubicBezTo>
                    <a:pt x="98349" y="6116"/>
                    <a:pt x="99067" y="6328"/>
                    <a:pt x="99687" y="6752"/>
                  </a:cubicBezTo>
                  <a:lnTo>
                    <a:pt x="157652" y="45407"/>
                  </a:lnTo>
                  <a:cubicBezTo>
                    <a:pt x="157750" y="45439"/>
                    <a:pt x="157783" y="45505"/>
                    <a:pt x="157815" y="45603"/>
                  </a:cubicBezTo>
                  <a:cubicBezTo>
                    <a:pt x="157815" y="45700"/>
                    <a:pt x="157815" y="45766"/>
                    <a:pt x="157750" y="45831"/>
                  </a:cubicBezTo>
                  <a:lnTo>
                    <a:pt x="153999" y="51474"/>
                  </a:lnTo>
                  <a:cubicBezTo>
                    <a:pt x="153966" y="51539"/>
                    <a:pt x="153901" y="51572"/>
                    <a:pt x="153803" y="51605"/>
                  </a:cubicBezTo>
                  <a:cubicBezTo>
                    <a:pt x="153705" y="51605"/>
                    <a:pt x="153640" y="51605"/>
                    <a:pt x="153575" y="51539"/>
                  </a:cubicBezTo>
                  <a:lnTo>
                    <a:pt x="101187" y="16636"/>
                  </a:lnTo>
                  <a:cubicBezTo>
                    <a:pt x="100111" y="15918"/>
                    <a:pt x="98871" y="15560"/>
                    <a:pt x="97632" y="15560"/>
                  </a:cubicBezTo>
                  <a:cubicBezTo>
                    <a:pt x="96392" y="15560"/>
                    <a:pt x="95152" y="15918"/>
                    <a:pt x="94076" y="16636"/>
                  </a:cubicBezTo>
                  <a:lnTo>
                    <a:pt x="41689" y="51539"/>
                  </a:lnTo>
                  <a:cubicBezTo>
                    <a:pt x="41623" y="51605"/>
                    <a:pt x="41558" y="51605"/>
                    <a:pt x="41460" y="51605"/>
                  </a:cubicBezTo>
                  <a:cubicBezTo>
                    <a:pt x="41362" y="51572"/>
                    <a:pt x="41297" y="51539"/>
                    <a:pt x="41264" y="51474"/>
                  </a:cubicBezTo>
                  <a:lnTo>
                    <a:pt x="37513" y="45831"/>
                  </a:lnTo>
                  <a:cubicBezTo>
                    <a:pt x="37448" y="45766"/>
                    <a:pt x="37448" y="45700"/>
                    <a:pt x="37448" y="45603"/>
                  </a:cubicBezTo>
                  <a:cubicBezTo>
                    <a:pt x="37481" y="45505"/>
                    <a:pt x="37513" y="45439"/>
                    <a:pt x="37611" y="45407"/>
                  </a:cubicBezTo>
                  <a:lnTo>
                    <a:pt x="95577" y="6752"/>
                  </a:lnTo>
                  <a:cubicBezTo>
                    <a:pt x="96196" y="6328"/>
                    <a:pt x="96914" y="6116"/>
                    <a:pt x="97632" y="6116"/>
                  </a:cubicBezTo>
                  <a:close/>
                  <a:moveTo>
                    <a:pt x="114627" y="73656"/>
                  </a:moveTo>
                  <a:cubicBezTo>
                    <a:pt x="114757" y="73656"/>
                    <a:pt x="114822" y="73754"/>
                    <a:pt x="114822" y="73884"/>
                  </a:cubicBezTo>
                  <a:lnTo>
                    <a:pt x="114822" y="80865"/>
                  </a:lnTo>
                  <a:cubicBezTo>
                    <a:pt x="114822" y="80963"/>
                    <a:pt x="114757" y="81060"/>
                    <a:pt x="114627" y="81060"/>
                  </a:cubicBezTo>
                  <a:lnTo>
                    <a:pt x="80637" y="81060"/>
                  </a:lnTo>
                  <a:cubicBezTo>
                    <a:pt x="80506" y="81060"/>
                    <a:pt x="80441" y="80963"/>
                    <a:pt x="80441" y="80865"/>
                  </a:cubicBezTo>
                  <a:lnTo>
                    <a:pt x="80441" y="73884"/>
                  </a:lnTo>
                  <a:cubicBezTo>
                    <a:pt x="80441" y="73754"/>
                    <a:pt x="80506" y="73656"/>
                    <a:pt x="80637" y="73656"/>
                  </a:cubicBezTo>
                  <a:close/>
                  <a:moveTo>
                    <a:pt x="60608" y="100698"/>
                  </a:moveTo>
                  <a:cubicBezTo>
                    <a:pt x="60706" y="100698"/>
                    <a:pt x="60804" y="100795"/>
                    <a:pt x="60804" y="100893"/>
                  </a:cubicBezTo>
                  <a:lnTo>
                    <a:pt x="60804" y="107874"/>
                  </a:lnTo>
                  <a:cubicBezTo>
                    <a:pt x="60804" y="108004"/>
                    <a:pt x="60706" y="108070"/>
                    <a:pt x="60608" y="108070"/>
                  </a:cubicBezTo>
                  <a:lnTo>
                    <a:pt x="53399" y="108070"/>
                  </a:lnTo>
                  <a:lnTo>
                    <a:pt x="53399" y="100698"/>
                  </a:lnTo>
                  <a:close/>
                  <a:moveTo>
                    <a:pt x="94565" y="87193"/>
                  </a:moveTo>
                  <a:lnTo>
                    <a:pt x="94565" y="108070"/>
                  </a:lnTo>
                  <a:lnTo>
                    <a:pt x="87193" y="108070"/>
                  </a:lnTo>
                  <a:lnTo>
                    <a:pt x="87193" y="87193"/>
                  </a:lnTo>
                  <a:close/>
                  <a:moveTo>
                    <a:pt x="108070" y="87193"/>
                  </a:moveTo>
                  <a:lnTo>
                    <a:pt x="108070" y="108070"/>
                  </a:lnTo>
                  <a:lnTo>
                    <a:pt x="100698" y="108070"/>
                  </a:lnTo>
                  <a:lnTo>
                    <a:pt x="100698" y="87193"/>
                  </a:lnTo>
                  <a:close/>
                  <a:moveTo>
                    <a:pt x="141864" y="100698"/>
                  </a:moveTo>
                  <a:lnTo>
                    <a:pt x="141864" y="108070"/>
                  </a:lnTo>
                  <a:lnTo>
                    <a:pt x="134655" y="108070"/>
                  </a:lnTo>
                  <a:cubicBezTo>
                    <a:pt x="134557" y="108070"/>
                    <a:pt x="134459" y="108004"/>
                    <a:pt x="134459" y="107874"/>
                  </a:cubicBezTo>
                  <a:lnTo>
                    <a:pt x="134459" y="100893"/>
                  </a:lnTo>
                  <a:cubicBezTo>
                    <a:pt x="134459" y="100795"/>
                    <a:pt x="134557" y="100698"/>
                    <a:pt x="134655" y="100698"/>
                  </a:cubicBezTo>
                  <a:close/>
                  <a:moveTo>
                    <a:pt x="114627" y="114202"/>
                  </a:moveTo>
                  <a:cubicBezTo>
                    <a:pt x="114757" y="114202"/>
                    <a:pt x="114822" y="114300"/>
                    <a:pt x="114822" y="114398"/>
                  </a:cubicBezTo>
                  <a:lnTo>
                    <a:pt x="114822" y="121607"/>
                  </a:lnTo>
                  <a:lnTo>
                    <a:pt x="80441" y="121607"/>
                  </a:lnTo>
                  <a:lnTo>
                    <a:pt x="80441" y="114398"/>
                  </a:lnTo>
                  <a:cubicBezTo>
                    <a:pt x="80441" y="114300"/>
                    <a:pt x="80506" y="114202"/>
                    <a:pt x="80637" y="114202"/>
                  </a:cubicBezTo>
                  <a:close/>
                  <a:moveTo>
                    <a:pt x="128131" y="127707"/>
                  </a:moveTo>
                  <a:cubicBezTo>
                    <a:pt x="128262" y="127707"/>
                    <a:pt x="128359" y="127805"/>
                    <a:pt x="128359" y="127902"/>
                  </a:cubicBezTo>
                  <a:lnTo>
                    <a:pt x="128359" y="135111"/>
                  </a:lnTo>
                  <a:lnTo>
                    <a:pt x="66904" y="135111"/>
                  </a:lnTo>
                  <a:lnTo>
                    <a:pt x="66904" y="127902"/>
                  </a:lnTo>
                  <a:cubicBezTo>
                    <a:pt x="66904" y="127805"/>
                    <a:pt x="67002" y="127707"/>
                    <a:pt x="67132" y="127707"/>
                  </a:cubicBezTo>
                  <a:close/>
                  <a:moveTo>
                    <a:pt x="37056" y="181758"/>
                  </a:moveTo>
                  <a:cubicBezTo>
                    <a:pt x="38981" y="181758"/>
                    <a:pt x="40547" y="183291"/>
                    <a:pt x="40547" y="185216"/>
                  </a:cubicBezTo>
                  <a:lnTo>
                    <a:pt x="40547" y="199177"/>
                  </a:lnTo>
                  <a:cubicBezTo>
                    <a:pt x="40547" y="201101"/>
                    <a:pt x="38981" y="202667"/>
                    <a:pt x="37056" y="202667"/>
                  </a:cubicBezTo>
                  <a:lnTo>
                    <a:pt x="9591" y="202667"/>
                  </a:lnTo>
                  <a:cubicBezTo>
                    <a:pt x="7666" y="202667"/>
                    <a:pt x="6133" y="201101"/>
                    <a:pt x="6133" y="199177"/>
                  </a:cubicBezTo>
                  <a:lnTo>
                    <a:pt x="6133" y="185216"/>
                  </a:lnTo>
                  <a:cubicBezTo>
                    <a:pt x="6133" y="183291"/>
                    <a:pt x="7666" y="181758"/>
                    <a:pt x="9591" y="181758"/>
                  </a:cubicBezTo>
                  <a:close/>
                  <a:moveTo>
                    <a:pt x="111365" y="181758"/>
                  </a:moveTo>
                  <a:cubicBezTo>
                    <a:pt x="113289" y="181758"/>
                    <a:pt x="114822" y="183291"/>
                    <a:pt x="114822" y="185216"/>
                  </a:cubicBezTo>
                  <a:lnTo>
                    <a:pt x="114822" y="199177"/>
                  </a:lnTo>
                  <a:cubicBezTo>
                    <a:pt x="114822" y="201101"/>
                    <a:pt x="113289" y="202667"/>
                    <a:pt x="111365" y="202667"/>
                  </a:cubicBezTo>
                  <a:lnTo>
                    <a:pt x="83899" y="202667"/>
                  </a:lnTo>
                  <a:cubicBezTo>
                    <a:pt x="81974" y="202667"/>
                    <a:pt x="80441" y="201101"/>
                    <a:pt x="80441" y="199177"/>
                  </a:cubicBezTo>
                  <a:lnTo>
                    <a:pt x="80441" y="185216"/>
                  </a:lnTo>
                  <a:cubicBezTo>
                    <a:pt x="80441" y="183291"/>
                    <a:pt x="81974" y="181758"/>
                    <a:pt x="83899" y="181758"/>
                  </a:cubicBezTo>
                  <a:close/>
                  <a:moveTo>
                    <a:pt x="185673" y="181758"/>
                  </a:moveTo>
                  <a:cubicBezTo>
                    <a:pt x="187597" y="181758"/>
                    <a:pt x="189130" y="183291"/>
                    <a:pt x="189130" y="185216"/>
                  </a:cubicBezTo>
                  <a:lnTo>
                    <a:pt x="189130" y="199177"/>
                  </a:lnTo>
                  <a:cubicBezTo>
                    <a:pt x="189130" y="201101"/>
                    <a:pt x="187597" y="202667"/>
                    <a:pt x="185673" y="202667"/>
                  </a:cubicBezTo>
                  <a:lnTo>
                    <a:pt x="158207" y="202667"/>
                  </a:lnTo>
                  <a:cubicBezTo>
                    <a:pt x="156282" y="202667"/>
                    <a:pt x="154716" y="201101"/>
                    <a:pt x="154716" y="199177"/>
                  </a:cubicBezTo>
                  <a:lnTo>
                    <a:pt x="154716" y="185216"/>
                  </a:lnTo>
                  <a:cubicBezTo>
                    <a:pt x="154716" y="183291"/>
                    <a:pt x="156282" y="181758"/>
                    <a:pt x="158207" y="181758"/>
                  </a:cubicBezTo>
                  <a:close/>
                  <a:moveTo>
                    <a:pt x="97632" y="0"/>
                  </a:moveTo>
                  <a:cubicBezTo>
                    <a:pt x="95731" y="0"/>
                    <a:pt x="93831" y="555"/>
                    <a:pt x="92184" y="1664"/>
                  </a:cubicBezTo>
                  <a:lnTo>
                    <a:pt x="34219" y="40318"/>
                  </a:lnTo>
                  <a:cubicBezTo>
                    <a:pt x="31250" y="42275"/>
                    <a:pt x="30467" y="46288"/>
                    <a:pt x="32424" y="49223"/>
                  </a:cubicBezTo>
                  <a:lnTo>
                    <a:pt x="36176" y="54867"/>
                  </a:lnTo>
                  <a:cubicBezTo>
                    <a:pt x="37122" y="56269"/>
                    <a:pt x="38590" y="57248"/>
                    <a:pt x="40253" y="57607"/>
                  </a:cubicBezTo>
                  <a:cubicBezTo>
                    <a:pt x="40677" y="57672"/>
                    <a:pt x="41101" y="57737"/>
                    <a:pt x="41525" y="57737"/>
                  </a:cubicBezTo>
                  <a:cubicBezTo>
                    <a:pt x="42798" y="57737"/>
                    <a:pt x="44037" y="57346"/>
                    <a:pt x="45081" y="56628"/>
                  </a:cubicBezTo>
                  <a:lnTo>
                    <a:pt x="47299" y="55160"/>
                  </a:lnTo>
                  <a:lnTo>
                    <a:pt x="47299" y="64489"/>
                  </a:lnTo>
                  <a:cubicBezTo>
                    <a:pt x="47299" y="66186"/>
                    <a:pt x="48669" y="67556"/>
                    <a:pt x="50333" y="67556"/>
                  </a:cubicBezTo>
                  <a:cubicBezTo>
                    <a:pt x="52029" y="67556"/>
                    <a:pt x="53399" y="66186"/>
                    <a:pt x="53399" y="64489"/>
                  </a:cubicBezTo>
                  <a:lnTo>
                    <a:pt x="53399" y="51083"/>
                  </a:lnTo>
                  <a:lnTo>
                    <a:pt x="97468" y="21725"/>
                  </a:lnTo>
                  <a:cubicBezTo>
                    <a:pt x="97517" y="21692"/>
                    <a:pt x="97574" y="21676"/>
                    <a:pt x="97632" y="21676"/>
                  </a:cubicBezTo>
                  <a:cubicBezTo>
                    <a:pt x="97689" y="21676"/>
                    <a:pt x="97746" y="21692"/>
                    <a:pt x="97795" y="21725"/>
                  </a:cubicBezTo>
                  <a:lnTo>
                    <a:pt x="141864" y="51083"/>
                  </a:lnTo>
                  <a:lnTo>
                    <a:pt x="141864" y="94565"/>
                  </a:lnTo>
                  <a:lnTo>
                    <a:pt x="134655" y="94565"/>
                  </a:lnTo>
                  <a:cubicBezTo>
                    <a:pt x="131197" y="94565"/>
                    <a:pt x="128359" y="97403"/>
                    <a:pt x="128359" y="100893"/>
                  </a:cubicBezTo>
                  <a:lnTo>
                    <a:pt x="128359" y="107874"/>
                  </a:lnTo>
                  <a:cubicBezTo>
                    <a:pt x="128359" y="111364"/>
                    <a:pt x="131197" y="114202"/>
                    <a:pt x="134655" y="114202"/>
                  </a:cubicBezTo>
                  <a:lnTo>
                    <a:pt x="141864" y="114202"/>
                  </a:lnTo>
                  <a:lnTo>
                    <a:pt x="141864" y="131393"/>
                  </a:lnTo>
                  <a:cubicBezTo>
                    <a:pt x="141864" y="133448"/>
                    <a:pt x="140200" y="135111"/>
                    <a:pt x="138145" y="135111"/>
                  </a:cubicBezTo>
                  <a:lnTo>
                    <a:pt x="134459" y="135111"/>
                  </a:lnTo>
                  <a:lnTo>
                    <a:pt x="134459" y="127902"/>
                  </a:lnTo>
                  <a:cubicBezTo>
                    <a:pt x="134459" y="124412"/>
                    <a:pt x="131621" y="121607"/>
                    <a:pt x="128131" y="121607"/>
                  </a:cubicBezTo>
                  <a:lnTo>
                    <a:pt x="120955" y="121607"/>
                  </a:lnTo>
                  <a:lnTo>
                    <a:pt x="120955" y="114398"/>
                  </a:lnTo>
                  <a:cubicBezTo>
                    <a:pt x="120955" y="110908"/>
                    <a:pt x="118117" y="108070"/>
                    <a:pt x="114627" y="108070"/>
                  </a:cubicBezTo>
                  <a:lnTo>
                    <a:pt x="114202" y="108070"/>
                  </a:lnTo>
                  <a:lnTo>
                    <a:pt x="114202" y="87193"/>
                  </a:lnTo>
                  <a:lnTo>
                    <a:pt x="114627" y="87193"/>
                  </a:lnTo>
                  <a:cubicBezTo>
                    <a:pt x="118117" y="87193"/>
                    <a:pt x="120955" y="84355"/>
                    <a:pt x="120955" y="80865"/>
                  </a:cubicBezTo>
                  <a:lnTo>
                    <a:pt x="120955" y="73884"/>
                  </a:lnTo>
                  <a:cubicBezTo>
                    <a:pt x="120955" y="70394"/>
                    <a:pt x="118117" y="67556"/>
                    <a:pt x="114627" y="67556"/>
                  </a:cubicBezTo>
                  <a:lnTo>
                    <a:pt x="80637" y="67556"/>
                  </a:lnTo>
                  <a:cubicBezTo>
                    <a:pt x="77146" y="67556"/>
                    <a:pt x="74308" y="70394"/>
                    <a:pt x="74308" y="73884"/>
                  </a:cubicBezTo>
                  <a:lnTo>
                    <a:pt x="74308" y="80865"/>
                  </a:lnTo>
                  <a:cubicBezTo>
                    <a:pt x="74308" y="84355"/>
                    <a:pt x="77146" y="87193"/>
                    <a:pt x="80637" y="87193"/>
                  </a:cubicBezTo>
                  <a:lnTo>
                    <a:pt x="81061" y="87193"/>
                  </a:lnTo>
                  <a:lnTo>
                    <a:pt x="81061" y="108070"/>
                  </a:lnTo>
                  <a:lnTo>
                    <a:pt x="80637" y="108070"/>
                  </a:lnTo>
                  <a:cubicBezTo>
                    <a:pt x="77146" y="108070"/>
                    <a:pt x="74308" y="110908"/>
                    <a:pt x="74308" y="114398"/>
                  </a:cubicBezTo>
                  <a:lnTo>
                    <a:pt x="74308" y="121607"/>
                  </a:lnTo>
                  <a:lnTo>
                    <a:pt x="67132" y="121607"/>
                  </a:lnTo>
                  <a:cubicBezTo>
                    <a:pt x="63642" y="121607"/>
                    <a:pt x="60804" y="124412"/>
                    <a:pt x="60804" y="127902"/>
                  </a:cubicBezTo>
                  <a:lnTo>
                    <a:pt x="60804" y="135111"/>
                  </a:lnTo>
                  <a:lnTo>
                    <a:pt x="57118" y="135111"/>
                  </a:lnTo>
                  <a:cubicBezTo>
                    <a:pt x="55063" y="135111"/>
                    <a:pt x="53399" y="133448"/>
                    <a:pt x="53399" y="131393"/>
                  </a:cubicBezTo>
                  <a:lnTo>
                    <a:pt x="53399" y="114202"/>
                  </a:lnTo>
                  <a:lnTo>
                    <a:pt x="60608" y="114202"/>
                  </a:lnTo>
                  <a:cubicBezTo>
                    <a:pt x="64066" y="114202"/>
                    <a:pt x="66904" y="111364"/>
                    <a:pt x="66904" y="107874"/>
                  </a:cubicBezTo>
                  <a:lnTo>
                    <a:pt x="66904" y="100893"/>
                  </a:lnTo>
                  <a:cubicBezTo>
                    <a:pt x="66904" y="97403"/>
                    <a:pt x="64066" y="94565"/>
                    <a:pt x="60608" y="94565"/>
                  </a:cubicBezTo>
                  <a:lnTo>
                    <a:pt x="53399" y="94565"/>
                  </a:lnTo>
                  <a:lnTo>
                    <a:pt x="53399" y="76722"/>
                  </a:lnTo>
                  <a:cubicBezTo>
                    <a:pt x="53399" y="75026"/>
                    <a:pt x="52029" y="73656"/>
                    <a:pt x="50333" y="73656"/>
                  </a:cubicBezTo>
                  <a:cubicBezTo>
                    <a:pt x="48669" y="73656"/>
                    <a:pt x="47299" y="75026"/>
                    <a:pt x="47299" y="76722"/>
                  </a:cubicBezTo>
                  <a:lnTo>
                    <a:pt x="47299" y="131393"/>
                  </a:lnTo>
                  <a:cubicBezTo>
                    <a:pt x="47299" y="136808"/>
                    <a:pt x="51703" y="141211"/>
                    <a:pt x="57118" y="141211"/>
                  </a:cubicBezTo>
                  <a:lnTo>
                    <a:pt x="87813" y="141211"/>
                  </a:lnTo>
                  <a:lnTo>
                    <a:pt x="87813" y="148290"/>
                  </a:lnTo>
                  <a:cubicBezTo>
                    <a:pt x="87813" y="148453"/>
                    <a:pt x="87683" y="148616"/>
                    <a:pt x="87487" y="148616"/>
                  </a:cubicBezTo>
                  <a:lnTo>
                    <a:pt x="23324" y="148616"/>
                  </a:lnTo>
                  <a:cubicBezTo>
                    <a:pt x="17909" y="148616"/>
                    <a:pt x="13505" y="153020"/>
                    <a:pt x="13505" y="158435"/>
                  </a:cubicBezTo>
                  <a:lnTo>
                    <a:pt x="13505" y="175625"/>
                  </a:lnTo>
                  <a:lnTo>
                    <a:pt x="9591" y="175625"/>
                  </a:lnTo>
                  <a:cubicBezTo>
                    <a:pt x="4306" y="175625"/>
                    <a:pt x="0" y="179931"/>
                    <a:pt x="0" y="185216"/>
                  </a:cubicBezTo>
                  <a:lnTo>
                    <a:pt x="0" y="199177"/>
                  </a:lnTo>
                  <a:cubicBezTo>
                    <a:pt x="0" y="204461"/>
                    <a:pt x="4306" y="208767"/>
                    <a:pt x="9591" y="208767"/>
                  </a:cubicBezTo>
                  <a:lnTo>
                    <a:pt x="37056" y="208767"/>
                  </a:lnTo>
                  <a:cubicBezTo>
                    <a:pt x="42341" y="208767"/>
                    <a:pt x="46647" y="204461"/>
                    <a:pt x="46647" y="199177"/>
                  </a:cubicBezTo>
                  <a:lnTo>
                    <a:pt x="46647" y="185216"/>
                  </a:lnTo>
                  <a:cubicBezTo>
                    <a:pt x="46647" y="179931"/>
                    <a:pt x="42341" y="175625"/>
                    <a:pt x="37056" y="175625"/>
                  </a:cubicBezTo>
                  <a:lnTo>
                    <a:pt x="33142" y="175625"/>
                  </a:lnTo>
                  <a:lnTo>
                    <a:pt x="33142" y="168547"/>
                  </a:lnTo>
                  <a:cubicBezTo>
                    <a:pt x="33142" y="168384"/>
                    <a:pt x="33273" y="168253"/>
                    <a:pt x="33468" y="168253"/>
                  </a:cubicBezTo>
                  <a:lnTo>
                    <a:pt x="44233" y="168253"/>
                  </a:lnTo>
                  <a:cubicBezTo>
                    <a:pt x="45929" y="168253"/>
                    <a:pt x="47299" y="166883"/>
                    <a:pt x="47299" y="165187"/>
                  </a:cubicBezTo>
                  <a:cubicBezTo>
                    <a:pt x="47299" y="163491"/>
                    <a:pt x="45929" y="162121"/>
                    <a:pt x="44233" y="162121"/>
                  </a:cubicBezTo>
                  <a:lnTo>
                    <a:pt x="33468" y="162121"/>
                  </a:lnTo>
                  <a:cubicBezTo>
                    <a:pt x="29913" y="162121"/>
                    <a:pt x="27010" y="165024"/>
                    <a:pt x="27010" y="168547"/>
                  </a:cubicBezTo>
                  <a:lnTo>
                    <a:pt x="27010" y="175625"/>
                  </a:lnTo>
                  <a:lnTo>
                    <a:pt x="19637" y="175625"/>
                  </a:lnTo>
                  <a:lnTo>
                    <a:pt x="19637" y="158435"/>
                  </a:lnTo>
                  <a:cubicBezTo>
                    <a:pt x="19637" y="156380"/>
                    <a:pt x="21301" y="154716"/>
                    <a:pt x="23324" y="154716"/>
                  </a:cubicBezTo>
                  <a:lnTo>
                    <a:pt x="87487" y="154716"/>
                  </a:lnTo>
                  <a:cubicBezTo>
                    <a:pt x="91042" y="154716"/>
                    <a:pt x="93946" y="151845"/>
                    <a:pt x="93946" y="148290"/>
                  </a:cubicBezTo>
                  <a:lnTo>
                    <a:pt x="93946" y="141211"/>
                  </a:lnTo>
                  <a:lnTo>
                    <a:pt x="101318" y="141211"/>
                  </a:lnTo>
                  <a:lnTo>
                    <a:pt x="101318" y="148290"/>
                  </a:lnTo>
                  <a:cubicBezTo>
                    <a:pt x="101318" y="151845"/>
                    <a:pt x="104221" y="154716"/>
                    <a:pt x="107776" y="154716"/>
                  </a:cubicBezTo>
                  <a:lnTo>
                    <a:pt x="171940" y="154716"/>
                  </a:lnTo>
                  <a:cubicBezTo>
                    <a:pt x="173962" y="154716"/>
                    <a:pt x="175626" y="156380"/>
                    <a:pt x="175626" y="158435"/>
                  </a:cubicBezTo>
                  <a:lnTo>
                    <a:pt x="175626" y="175625"/>
                  </a:lnTo>
                  <a:lnTo>
                    <a:pt x="168254" y="175625"/>
                  </a:lnTo>
                  <a:lnTo>
                    <a:pt x="168254" y="168547"/>
                  </a:lnTo>
                  <a:cubicBezTo>
                    <a:pt x="168254" y="165024"/>
                    <a:pt x="165350" y="162121"/>
                    <a:pt x="161795" y="162121"/>
                  </a:cubicBezTo>
                  <a:lnTo>
                    <a:pt x="107776" y="162121"/>
                  </a:lnTo>
                  <a:cubicBezTo>
                    <a:pt x="104221" y="162121"/>
                    <a:pt x="101318" y="165024"/>
                    <a:pt x="101318" y="168547"/>
                  </a:cubicBezTo>
                  <a:lnTo>
                    <a:pt x="101318" y="175625"/>
                  </a:lnTo>
                  <a:lnTo>
                    <a:pt x="93946" y="175625"/>
                  </a:lnTo>
                  <a:lnTo>
                    <a:pt x="93946" y="168547"/>
                  </a:lnTo>
                  <a:cubicBezTo>
                    <a:pt x="93946" y="165024"/>
                    <a:pt x="91042" y="162121"/>
                    <a:pt x="87487" y="162121"/>
                  </a:cubicBezTo>
                  <a:lnTo>
                    <a:pt x="56465" y="162121"/>
                  </a:lnTo>
                  <a:cubicBezTo>
                    <a:pt x="54769" y="162121"/>
                    <a:pt x="53399" y="163491"/>
                    <a:pt x="53399" y="165187"/>
                  </a:cubicBezTo>
                  <a:cubicBezTo>
                    <a:pt x="53399" y="166883"/>
                    <a:pt x="54769" y="168253"/>
                    <a:pt x="56465" y="168253"/>
                  </a:cubicBezTo>
                  <a:lnTo>
                    <a:pt x="87487" y="168253"/>
                  </a:lnTo>
                  <a:cubicBezTo>
                    <a:pt x="87683" y="168253"/>
                    <a:pt x="87813" y="168384"/>
                    <a:pt x="87813" y="168547"/>
                  </a:cubicBezTo>
                  <a:lnTo>
                    <a:pt x="87813" y="175625"/>
                  </a:lnTo>
                  <a:lnTo>
                    <a:pt x="83899" y="175625"/>
                  </a:lnTo>
                  <a:cubicBezTo>
                    <a:pt x="78614" y="175625"/>
                    <a:pt x="74308" y="179931"/>
                    <a:pt x="74308" y="185216"/>
                  </a:cubicBezTo>
                  <a:lnTo>
                    <a:pt x="74308" y="199177"/>
                  </a:lnTo>
                  <a:cubicBezTo>
                    <a:pt x="74308" y="204461"/>
                    <a:pt x="78614" y="208767"/>
                    <a:pt x="83899" y="208767"/>
                  </a:cubicBezTo>
                  <a:lnTo>
                    <a:pt x="111365" y="208767"/>
                  </a:lnTo>
                  <a:cubicBezTo>
                    <a:pt x="116649" y="208767"/>
                    <a:pt x="120955" y="204461"/>
                    <a:pt x="120955" y="199177"/>
                  </a:cubicBezTo>
                  <a:lnTo>
                    <a:pt x="120955" y="185216"/>
                  </a:lnTo>
                  <a:cubicBezTo>
                    <a:pt x="120955" y="179931"/>
                    <a:pt x="116649" y="175625"/>
                    <a:pt x="111365" y="175625"/>
                  </a:cubicBezTo>
                  <a:lnTo>
                    <a:pt x="107450" y="175625"/>
                  </a:lnTo>
                  <a:lnTo>
                    <a:pt x="107450" y="168547"/>
                  </a:lnTo>
                  <a:cubicBezTo>
                    <a:pt x="107450" y="168384"/>
                    <a:pt x="107581" y="168253"/>
                    <a:pt x="107776" y="168253"/>
                  </a:cubicBezTo>
                  <a:lnTo>
                    <a:pt x="161795" y="168253"/>
                  </a:lnTo>
                  <a:cubicBezTo>
                    <a:pt x="161991" y="168253"/>
                    <a:pt x="162121" y="168384"/>
                    <a:pt x="162121" y="168547"/>
                  </a:cubicBezTo>
                  <a:lnTo>
                    <a:pt x="162121" y="175625"/>
                  </a:lnTo>
                  <a:lnTo>
                    <a:pt x="158207" y="175625"/>
                  </a:lnTo>
                  <a:cubicBezTo>
                    <a:pt x="152922" y="175625"/>
                    <a:pt x="148616" y="179931"/>
                    <a:pt x="148616" y="185216"/>
                  </a:cubicBezTo>
                  <a:lnTo>
                    <a:pt x="148616" y="199177"/>
                  </a:lnTo>
                  <a:cubicBezTo>
                    <a:pt x="148616" y="204461"/>
                    <a:pt x="152922" y="208767"/>
                    <a:pt x="158207" y="208767"/>
                  </a:cubicBezTo>
                  <a:lnTo>
                    <a:pt x="185673" y="208767"/>
                  </a:lnTo>
                  <a:cubicBezTo>
                    <a:pt x="190957" y="208767"/>
                    <a:pt x="195263" y="204461"/>
                    <a:pt x="195263" y="199177"/>
                  </a:cubicBezTo>
                  <a:lnTo>
                    <a:pt x="195263" y="185216"/>
                  </a:lnTo>
                  <a:cubicBezTo>
                    <a:pt x="195263" y="179931"/>
                    <a:pt x="190957" y="175625"/>
                    <a:pt x="185673" y="175625"/>
                  </a:cubicBezTo>
                  <a:lnTo>
                    <a:pt x="181758" y="175625"/>
                  </a:lnTo>
                  <a:lnTo>
                    <a:pt x="181758" y="158435"/>
                  </a:lnTo>
                  <a:cubicBezTo>
                    <a:pt x="181758" y="153020"/>
                    <a:pt x="177355" y="148616"/>
                    <a:pt x="171940" y="148616"/>
                  </a:cubicBezTo>
                  <a:lnTo>
                    <a:pt x="107776" y="148616"/>
                  </a:lnTo>
                  <a:cubicBezTo>
                    <a:pt x="107581" y="148616"/>
                    <a:pt x="107450" y="148453"/>
                    <a:pt x="107450" y="148290"/>
                  </a:cubicBezTo>
                  <a:lnTo>
                    <a:pt x="107450" y="141211"/>
                  </a:lnTo>
                  <a:lnTo>
                    <a:pt x="138145" y="141211"/>
                  </a:lnTo>
                  <a:cubicBezTo>
                    <a:pt x="143560" y="141211"/>
                    <a:pt x="147964" y="136808"/>
                    <a:pt x="147964" y="131393"/>
                  </a:cubicBezTo>
                  <a:lnTo>
                    <a:pt x="147964" y="55160"/>
                  </a:lnTo>
                  <a:lnTo>
                    <a:pt x="150182" y="56628"/>
                  </a:lnTo>
                  <a:cubicBezTo>
                    <a:pt x="151259" y="57362"/>
                    <a:pt x="152482" y="57729"/>
                    <a:pt x="153742" y="57729"/>
                  </a:cubicBezTo>
                  <a:cubicBezTo>
                    <a:pt x="154162" y="57729"/>
                    <a:pt x="154586" y="57688"/>
                    <a:pt x="155010" y="57607"/>
                  </a:cubicBezTo>
                  <a:cubicBezTo>
                    <a:pt x="156674" y="57248"/>
                    <a:pt x="158141" y="56269"/>
                    <a:pt x="159087" y="54867"/>
                  </a:cubicBezTo>
                  <a:lnTo>
                    <a:pt x="162839" y="49223"/>
                  </a:lnTo>
                  <a:cubicBezTo>
                    <a:pt x="164828" y="46288"/>
                    <a:pt x="164013" y="42275"/>
                    <a:pt x="161045" y="40318"/>
                  </a:cubicBezTo>
                  <a:lnTo>
                    <a:pt x="103079" y="1664"/>
                  </a:lnTo>
                  <a:cubicBezTo>
                    <a:pt x="101432" y="555"/>
                    <a:pt x="99532" y="0"/>
                    <a:pt x="97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84"/>
          <p:cNvGrpSpPr/>
          <p:nvPr/>
        </p:nvGrpSpPr>
        <p:grpSpPr>
          <a:xfrm>
            <a:off x="3688022" y="1719015"/>
            <a:ext cx="406491" cy="420146"/>
            <a:chOff x="1275425" y="238125"/>
            <a:chExt cx="5049575" cy="5219200"/>
          </a:xfrm>
        </p:grpSpPr>
        <p:sp>
          <p:nvSpPr>
            <p:cNvPr id="945" name="Google Shape;945;p84"/>
            <p:cNvSpPr/>
            <p:nvPr/>
          </p:nvSpPr>
          <p:spPr>
            <a:xfrm>
              <a:off x="2963500" y="744525"/>
              <a:ext cx="1166175" cy="659775"/>
            </a:xfrm>
            <a:custGeom>
              <a:avLst/>
              <a:gdLst/>
              <a:ahLst/>
              <a:cxnLst/>
              <a:rect l="l" t="t" r="r" b="b"/>
              <a:pathLst>
                <a:path w="46647" h="26391" extrusionOk="0">
                  <a:moveTo>
                    <a:pt x="37089" y="6133"/>
                  </a:moveTo>
                  <a:cubicBezTo>
                    <a:pt x="38981" y="6133"/>
                    <a:pt x="40547" y="7667"/>
                    <a:pt x="40547" y="9591"/>
                  </a:cubicBezTo>
                  <a:lnTo>
                    <a:pt x="40547" y="16800"/>
                  </a:lnTo>
                  <a:cubicBezTo>
                    <a:pt x="40547" y="18725"/>
                    <a:pt x="38981" y="20290"/>
                    <a:pt x="37089" y="20290"/>
                  </a:cubicBezTo>
                  <a:lnTo>
                    <a:pt x="9591" y="20290"/>
                  </a:lnTo>
                  <a:cubicBezTo>
                    <a:pt x="7699" y="20290"/>
                    <a:pt x="6133" y="18725"/>
                    <a:pt x="6133" y="16800"/>
                  </a:cubicBezTo>
                  <a:lnTo>
                    <a:pt x="6133" y="9591"/>
                  </a:lnTo>
                  <a:cubicBezTo>
                    <a:pt x="6133" y="7667"/>
                    <a:pt x="7699" y="6133"/>
                    <a:pt x="9591" y="6133"/>
                  </a:cubicBezTo>
                  <a:close/>
                  <a:moveTo>
                    <a:pt x="9591" y="1"/>
                  </a:moveTo>
                  <a:cubicBezTo>
                    <a:pt x="4306" y="1"/>
                    <a:pt x="1" y="4307"/>
                    <a:pt x="1" y="9591"/>
                  </a:cubicBezTo>
                  <a:lnTo>
                    <a:pt x="1" y="16800"/>
                  </a:lnTo>
                  <a:cubicBezTo>
                    <a:pt x="1" y="22085"/>
                    <a:pt x="4306" y="26390"/>
                    <a:pt x="9591" y="26390"/>
                  </a:cubicBezTo>
                  <a:lnTo>
                    <a:pt x="37089" y="26390"/>
                  </a:lnTo>
                  <a:cubicBezTo>
                    <a:pt x="42374" y="26390"/>
                    <a:pt x="46647" y="22085"/>
                    <a:pt x="46647" y="16800"/>
                  </a:cubicBezTo>
                  <a:lnTo>
                    <a:pt x="46647" y="9591"/>
                  </a:lnTo>
                  <a:cubicBezTo>
                    <a:pt x="46647" y="4307"/>
                    <a:pt x="42374" y="1"/>
                    <a:pt x="37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84"/>
            <p:cNvSpPr/>
            <p:nvPr/>
          </p:nvSpPr>
          <p:spPr>
            <a:xfrm>
              <a:off x="1275425" y="238125"/>
              <a:ext cx="5049575" cy="5219200"/>
            </a:xfrm>
            <a:custGeom>
              <a:avLst/>
              <a:gdLst/>
              <a:ahLst/>
              <a:cxnLst/>
              <a:rect l="l" t="t" r="r" b="b"/>
              <a:pathLst>
                <a:path w="201983" h="208768" extrusionOk="0">
                  <a:moveTo>
                    <a:pt x="182378" y="80408"/>
                  </a:moveTo>
                  <a:lnTo>
                    <a:pt x="182378" y="87813"/>
                  </a:lnTo>
                  <a:lnTo>
                    <a:pt x="67100" y="87813"/>
                  </a:lnTo>
                  <a:cubicBezTo>
                    <a:pt x="67002" y="87813"/>
                    <a:pt x="66904" y="87715"/>
                    <a:pt x="66904" y="87617"/>
                  </a:cubicBezTo>
                  <a:lnTo>
                    <a:pt x="66904" y="80636"/>
                  </a:lnTo>
                  <a:cubicBezTo>
                    <a:pt x="66904" y="80506"/>
                    <a:pt x="67002" y="80408"/>
                    <a:pt x="67100" y="80408"/>
                  </a:cubicBezTo>
                  <a:close/>
                  <a:moveTo>
                    <a:pt x="195687" y="80408"/>
                  </a:moveTo>
                  <a:cubicBezTo>
                    <a:pt x="195785" y="80408"/>
                    <a:pt x="195883" y="80506"/>
                    <a:pt x="195883" y="80636"/>
                  </a:cubicBezTo>
                  <a:lnTo>
                    <a:pt x="195883" y="87617"/>
                  </a:lnTo>
                  <a:cubicBezTo>
                    <a:pt x="195883" y="87715"/>
                    <a:pt x="195785" y="87813"/>
                    <a:pt x="195687" y="87813"/>
                  </a:cubicBezTo>
                  <a:lnTo>
                    <a:pt x="188478" y="87813"/>
                  </a:lnTo>
                  <a:lnTo>
                    <a:pt x="188478" y="80408"/>
                  </a:lnTo>
                  <a:close/>
                  <a:moveTo>
                    <a:pt x="162121" y="93945"/>
                  </a:moveTo>
                  <a:lnTo>
                    <a:pt x="162121" y="121607"/>
                  </a:lnTo>
                  <a:lnTo>
                    <a:pt x="100665" y="121607"/>
                  </a:lnTo>
                  <a:lnTo>
                    <a:pt x="100665" y="93945"/>
                  </a:lnTo>
                  <a:close/>
                  <a:moveTo>
                    <a:pt x="162121" y="127707"/>
                  </a:moveTo>
                  <a:lnTo>
                    <a:pt x="162121" y="134883"/>
                  </a:lnTo>
                  <a:cubicBezTo>
                    <a:pt x="162121" y="135014"/>
                    <a:pt x="162023" y="135111"/>
                    <a:pt x="161893" y="135111"/>
                  </a:cubicBezTo>
                  <a:lnTo>
                    <a:pt x="100861" y="135111"/>
                  </a:lnTo>
                  <a:cubicBezTo>
                    <a:pt x="100763" y="135111"/>
                    <a:pt x="100665" y="135014"/>
                    <a:pt x="100665" y="134883"/>
                  </a:cubicBezTo>
                  <a:lnTo>
                    <a:pt x="100665" y="127707"/>
                  </a:lnTo>
                  <a:close/>
                  <a:moveTo>
                    <a:pt x="185444" y="120954"/>
                  </a:moveTo>
                  <a:cubicBezTo>
                    <a:pt x="186390" y="120954"/>
                    <a:pt x="187271" y="121313"/>
                    <a:pt x="187989" y="121966"/>
                  </a:cubicBezTo>
                  <a:cubicBezTo>
                    <a:pt x="188706" y="122683"/>
                    <a:pt x="189130" y="123629"/>
                    <a:pt x="189130" y="124641"/>
                  </a:cubicBezTo>
                  <a:lnTo>
                    <a:pt x="189130" y="134785"/>
                  </a:lnTo>
                  <a:cubicBezTo>
                    <a:pt x="189130" y="134948"/>
                    <a:pt x="188967" y="135111"/>
                    <a:pt x="188804" y="135111"/>
                  </a:cubicBezTo>
                  <a:lnTo>
                    <a:pt x="182052" y="135111"/>
                  </a:lnTo>
                  <a:cubicBezTo>
                    <a:pt x="181889" y="135111"/>
                    <a:pt x="181726" y="134948"/>
                    <a:pt x="181726" y="134785"/>
                  </a:cubicBezTo>
                  <a:lnTo>
                    <a:pt x="181726" y="124836"/>
                  </a:lnTo>
                  <a:cubicBezTo>
                    <a:pt x="181726" y="122781"/>
                    <a:pt x="183324" y="121052"/>
                    <a:pt x="185249" y="120954"/>
                  </a:cubicBezTo>
                  <a:close/>
                  <a:moveTo>
                    <a:pt x="144898" y="6133"/>
                  </a:moveTo>
                  <a:cubicBezTo>
                    <a:pt x="146953" y="6133"/>
                    <a:pt x="148584" y="7764"/>
                    <a:pt x="148584" y="9819"/>
                  </a:cubicBezTo>
                  <a:lnTo>
                    <a:pt x="148584" y="74308"/>
                  </a:lnTo>
                  <a:lnTo>
                    <a:pt x="67100" y="74308"/>
                  </a:lnTo>
                  <a:cubicBezTo>
                    <a:pt x="63609" y="74308"/>
                    <a:pt x="60771" y="77146"/>
                    <a:pt x="60771" y="80636"/>
                  </a:cubicBezTo>
                  <a:lnTo>
                    <a:pt x="60771" y="87617"/>
                  </a:lnTo>
                  <a:cubicBezTo>
                    <a:pt x="60771" y="91107"/>
                    <a:pt x="63609" y="93945"/>
                    <a:pt x="67100" y="93945"/>
                  </a:cubicBezTo>
                  <a:lnTo>
                    <a:pt x="94565" y="93945"/>
                  </a:lnTo>
                  <a:lnTo>
                    <a:pt x="94565" y="134883"/>
                  </a:lnTo>
                  <a:cubicBezTo>
                    <a:pt x="94565" y="138373"/>
                    <a:pt x="97403" y="141211"/>
                    <a:pt x="100861" y="141211"/>
                  </a:cubicBezTo>
                  <a:lnTo>
                    <a:pt x="148584" y="141211"/>
                  </a:lnTo>
                  <a:lnTo>
                    <a:pt x="148584" y="144897"/>
                  </a:lnTo>
                  <a:cubicBezTo>
                    <a:pt x="148584" y="146952"/>
                    <a:pt x="146953" y="148616"/>
                    <a:pt x="144898" y="148616"/>
                  </a:cubicBezTo>
                  <a:lnTo>
                    <a:pt x="33110" y="148616"/>
                  </a:lnTo>
                  <a:lnTo>
                    <a:pt x="33110" y="6133"/>
                  </a:lnTo>
                  <a:close/>
                  <a:moveTo>
                    <a:pt x="148584" y="167503"/>
                  </a:moveTo>
                  <a:lnTo>
                    <a:pt x="148584" y="175625"/>
                  </a:lnTo>
                  <a:lnTo>
                    <a:pt x="20062" y="175625"/>
                  </a:lnTo>
                  <a:cubicBezTo>
                    <a:pt x="21366" y="171352"/>
                    <a:pt x="25379" y="168253"/>
                    <a:pt x="30076" y="168253"/>
                  </a:cubicBezTo>
                  <a:lnTo>
                    <a:pt x="144898" y="168253"/>
                  </a:lnTo>
                  <a:cubicBezTo>
                    <a:pt x="146203" y="168253"/>
                    <a:pt x="147442" y="167992"/>
                    <a:pt x="148584" y="167503"/>
                  </a:cubicBezTo>
                  <a:close/>
                  <a:moveTo>
                    <a:pt x="33762" y="181758"/>
                  </a:moveTo>
                  <a:lnTo>
                    <a:pt x="33762" y="189130"/>
                  </a:lnTo>
                  <a:lnTo>
                    <a:pt x="30076" y="189130"/>
                  </a:lnTo>
                  <a:cubicBezTo>
                    <a:pt x="25379" y="189130"/>
                    <a:pt x="21366" y="186031"/>
                    <a:pt x="20062" y="181758"/>
                  </a:cubicBezTo>
                  <a:close/>
                  <a:moveTo>
                    <a:pt x="148584" y="181758"/>
                  </a:moveTo>
                  <a:lnTo>
                    <a:pt x="148584" y="185444"/>
                  </a:lnTo>
                  <a:cubicBezTo>
                    <a:pt x="148584" y="187499"/>
                    <a:pt x="146920" y="189130"/>
                    <a:pt x="144898" y="189130"/>
                  </a:cubicBezTo>
                  <a:lnTo>
                    <a:pt x="66904" y="189130"/>
                  </a:lnTo>
                  <a:lnTo>
                    <a:pt x="66904" y="181758"/>
                  </a:lnTo>
                  <a:close/>
                  <a:moveTo>
                    <a:pt x="148584" y="153998"/>
                  </a:moveTo>
                  <a:lnTo>
                    <a:pt x="148584" y="158435"/>
                  </a:lnTo>
                  <a:cubicBezTo>
                    <a:pt x="148584" y="160457"/>
                    <a:pt x="146953" y="162121"/>
                    <a:pt x="144898" y="162121"/>
                  </a:cubicBez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62" y="202537"/>
                    <a:pt x="33762" y="202667"/>
                  </a:cubicBezTo>
                  <a:lnTo>
                    <a:pt x="30076" y="202667"/>
                  </a:lnTo>
                  <a:cubicBezTo>
                    <a:pt x="16865" y="202635"/>
                    <a:pt x="6100" y="191903"/>
                    <a:pt x="6100" y="178692"/>
                  </a:cubicBezTo>
                  <a:cubicBezTo>
                    <a:pt x="6100" y="165481"/>
                    <a:pt x="16865" y="154716"/>
                    <a:pt x="30076" y="154716"/>
                  </a:cubicBezTo>
                  <a:lnTo>
                    <a:pt x="144898" y="154716"/>
                  </a:lnTo>
                  <a:cubicBezTo>
                    <a:pt x="146203" y="154716"/>
                    <a:pt x="147442" y="154455"/>
                    <a:pt x="148584" y="153998"/>
                  </a:cubicBezTo>
                  <a:close/>
                  <a:moveTo>
                    <a:pt x="50333" y="201428"/>
                  </a:moveTo>
                  <a:cubicBezTo>
                    <a:pt x="50414" y="201428"/>
                    <a:pt x="50496" y="201460"/>
                    <a:pt x="50561" y="201526"/>
                  </a:cubicBezTo>
                  <a:lnTo>
                    <a:pt x="51670" y="202667"/>
                  </a:lnTo>
                  <a:lnTo>
                    <a:pt x="48963" y="202667"/>
                  </a:lnTo>
                  <a:lnTo>
                    <a:pt x="50105" y="201526"/>
                  </a:lnTo>
                  <a:cubicBezTo>
                    <a:pt x="50170" y="201460"/>
                    <a:pt x="50251" y="201428"/>
                    <a:pt x="50333" y="201428"/>
                  </a:cubicBezTo>
                  <a:close/>
                  <a:moveTo>
                    <a:pt x="60771" y="181758"/>
                  </a:moveTo>
                  <a:lnTo>
                    <a:pt x="60771" y="202308"/>
                  </a:lnTo>
                  <a:cubicBezTo>
                    <a:pt x="60771" y="202406"/>
                    <a:pt x="60771" y="202537"/>
                    <a:pt x="60576" y="202635"/>
                  </a:cubicBezTo>
                  <a:cubicBezTo>
                    <a:pt x="60543" y="202635"/>
                    <a:pt x="60478" y="202635"/>
                    <a:pt x="60445" y="202667"/>
                  </a:cubicBezTo>
                  <a:cubicBezTo>
                    <a:pt x="60347" y="202667"/>
                    <a:pt x="60282" y="202602"/>
                    <a:pt x="60249" y="202537"/>
                  </a:cubicBezTo>
                  <a:lnTo>
                    <a:pt x="54867" y="197187"/>
                  </a:lnTo>
                  <a:cubicBezTo>
                    <a:pt x="53660" y="195980"/>
                    <a:pt x="52062" y="195295"/>
                    <a:pt x="50333" y="195295"/>
                  </a:cubicBezTo>
                  <a:cubicBezTo>
                    <a:pt x="48604" y="195295"/>
                    <a:pt x="47006" y="195980"/>
                    <a:pt x="45766" y="197187"/>
                  </a:cubicBezTo>
                  <a:lnTo>
                    <a:pt x="40416" y="202537"/>
                  </a:lnTo>
                  <a:cubicBezTo>
                    <a:pt x="40384" y="202602"/>
                    <a:pt x="40319" y="202667"/>
                    <a:pt x="40221" y="202667"/>
                  </a:cubicBezTo>
                  <a:lnTo>
                    <a:pt x="40188" y="202667"/>
                  </a:lnTo>
                  <a:cubicBezTo>
                    <a:pt x="40156" y="202635"/>
                    <a:pt x="40123" y="202635"/>
                    <a:pt x="40058" y="202635"/>
                  </a:cubicBezTo>
                  <a:cubicBezTo>
                    <a:pt x="39862" y="202537"/>
                    <a:pt x="39862" y="202406"/>
                    <a:pt x="39862" y="202308"/>
                  </a:cubicBezTo>
                  <a:lnTo>
                    <a:pt x="39862" y="181758"/>
                  </a:lnTo>
                  <a:close/>
                  <a:moveTo>
                    <a:pt x="30076" y="0"/>
                  </a:moveTo>
                  <a:cubicBezTo>
                    <a:pt x="13472" y="0"/>
                    <a:pt x="0" y="13505"/>
                    <a:pt x="0" y="30076"/>
                  </a:cubicBezTo>
                  <a:lnTo>
                    <a:pt x="0" y="71242"/>
                  </a:lnTo>
                  <a:cubicBezTo>
                    <a:pt x="0" y="72938"/>
                    <a:pt x="1371" y="74308"/>
                    <a:pt x="3034" y="74308"/>
                  </a:cubicBezTo>
                  <a:cubicBezTo>
                    <a:pt x="4730" y="74308"/>
                    <a:pt x="6100" y="72938"/>
                    <a:pt x="6100" y="71242"/>
                  </a:cubicBezTo>
                  <a:lnTo>
                    <a:pt x="6100" y="30076"/>
                  </a:lnTo>
                  <a:cubicBezTo>
                    <a:pt x="6100" y="17908"/>
                    <a:pt x="15234" y="7829"/>
                    <a:pt x="27010" y="6328"/>
                  </a:cubicBezTo>
                  <a:lnTo>
                    <a:pt x="27010" y="148779"/>
                  </a:lnTo>
                  <a:cubicBezTo>
                    <a:pt x="18496" y="149627"/>
                    <a:pt x="11026" y="154064"/>
                    <a:pt x="6100" y="160522"/>
                  </a:cubicBezTo>
                  <a:lnTo>
                    <a:pt x="6100" y="83474"/>
                  </a:lnTo>
                  <a:cubicBezTo>
                    <a:pt x="6100" y="81778"/>
                    <a:pt x="4730" y="80408"/>
                    <a:pt x="3034" y="80408"/>
                  </a:cubicBezTo>
                  <a:cubicBezTo>
                    <a:pt x="1371" y="80408"/>
                    <a:pt x="0" y="81778"/>
                    <a:pt x="0" y="83474"/>
                  </a:cubicBezTo>
                  <a:lnTo>
                    <a:pt x="0" y="178692"/>
                  </a:lnTo>
                  <a:cubicBezTo>
                    <a:pt x="0" y="195263"/>
                    <a:pt x="13472" y="208767"/>
                    <a:pt x="30076" y="208767"/>
                  </a:cubicBezTo>
                  <a:lnTo>
                    <a:pt x="91499" y="208767"/>
                  </a:lnTo>
                  <a:cubicBezTo>
                    <a:pt x="93195" y="208767"/>
                    <a:pt x="94565" y="207397"/>
                    <a:pt x="94565" y="205701"/>
                  </a:cubicBezTo>
                  <a:cubicBezTo>
                    <a:pt x="94565" y="204005"/>
                    <a:pt x="93195" y="202667"/>
                    <a:pt x="91499" y="202667"/>
                  </a:cubicBezTo>
                  <a:lnTo>
                    <a:pt x="66871" y="202667"/>
                  </a:lnTo>
                  <a:cubicBezTo>
                    <a:pt x="66904" y="202537"/>
                    <a:pt x="66904" y="202439"/>
                    <a:pt x="66904" y="202308"/>
                  </a:cubicBezTo>
                  <a:lnTo>
                    <a:pt x="66904" y="195263"/>
                  </a:lnTo>
                  <a:lnTo>
                    <a:pt x="144898" y="195263"/>
                  </a:lnTo>
                  <a:cubicBezTo>
                    <a:pt x="146203" y="195263"/>
                    <a:pt x="147442" y="195002"/>
                    <a:pt x="148584" y="194545"/>
                  </a:cubicBezTo>
                  <a:lnTo>
                    <a:pt x="148584" y="198949"/>
                  </a:lnTo>
                  <a:cubicBezTo>
                    <a:pt x="148584" y="201004"/>
                    <a:pt x="146953" y="202635"/>
                    <a:pt x="144898" y="202635"/>
                  </a:cubicBezTo>
                  <a:lnTo>
                    <a:pt x="103732" y="202635"/>
                  </a:lnTo>
                  <a:cubicBezTo>
                    <a:pt x="102035" y="202635"/>
                    <a:pt x="100665" y="204005"/>
                    <a:pt x="100665" y="205701"/>
                  </a:cubicBezTo>
                  <a:cubicBezTo>
                    <a:pt x="100665" y="207397"/>
                    <a:pt x="102035" y="208767"/>
                    <a:pt x="103732" y="208767"/>
                  </a:cubicBezTo>
                  <a:lnTo>
                    <a:pt x="144898" y="208767"/>
                  </a:lnTo>
                  <a:cubicBezTo>
                    <a:pt x="150313" y="208767"/>
                    <a:pt x="154716" y="204363"/>
                    <a:pt x="154716" y="198949"/>
                  </a:cubicBezTo>
                  <a:lnTo>
                    <a:pt x="154716" y="144897"/>
                  </a:lnTo>
                  <a:lnTo>
                    <a:pt x="154716" y="141211"/>
                  </a:lnTo>
                  <a:lnTo>
                    <a:pt x="161893" y="141211"/>
                  </a:lnTo>
                  <a:cubicBezTo>
                    <a:pt x="165383" y="141211"/>
                    <a:pt x="168221" y="138373"/>
                    <a:pt x="168221" y="134883"/>
                  </a:cubicBezTo>
                  <a:lnTo>
                    <a:pt x="168221" y="93945"/>
                  </a:lnTo>
                  <a:lnTo>
                    <a:pt x="182378" y="93945"/>
                  </a:lnTo>
                  <a:lnTo>
                    <a:pt x="182378" y="115344"/>
                  </a:lnTo>
                  <a:cubicBezTo>
                    <a:pt x="178431" y="116649"/>
                    <a:pt x="175626" y="120400"/>
                    <a:pt x="175626" y="124836"/>
                  </a:cubicBezTo>
                  <a:lnTo>
                    <a:pt x="175626" y="134785"/>
                  </a:lnTo>
                  <a:cubicBezTo>
                    <a:pt x="175626" y="138341"/>
                    <a:pt x="178496" y="141211"/>
                    <a:pt x="182052" y="141211"/>
                  </a:cubicBezTo>
                  <a:lnTo>
                    <a:pt x="188804" y="141211"/>
                  </a:lnTo>
                  <a:cubicBezTo>
                    <a:pt x="192360" y="141211"/>
                    <a:pt x="195230" y="138341"/>
                    <a:pt x="195230" y="134785"/>
                  </a:cubicBezTo>
                  <a:lnTo>
                    <a:pt x="195230" y="124641"/>
                  </a:lnTo>
                  <a:cubicBezTo>
                    <a:pt x="195230" y="121966"/>
                    <a:pt x="194121" y="119389"/>
                    <a:pt x="192197" y="117562"/>
                  </a:cubicBezTo>
                  <a:cubicBezTo>
                    <a:pt x="191120" y="116518"/>
                    <a:pt x="189848" y="115768"/>
                    <a:pt x="188478" y="115311"/>
                  </a:cubicBezTo>
                  <a:lnTo>
                    <a:pt x="188478" y="93945"/>
                  </a:lnTo>
                  <a:lnTo>
                    <a:pt x="195687" y="93945"/>
                  </a:lnTo>
                  <a:cubicBezTo>
                    <a:pt x="199177" y="93945"/>
                    <a:pt x="201983" y="91107"/>
                    <a:pt x="201983" y="87617"/>
                  </a:cubicBezTo>
                  <a:lnTo>
                    <a:pt x="201983" y="80636"/>
                  </a:lnTo>
                  <a:cubicBezTo>
                    <a:pt x="201983" y="77146"/>
                    <a:pt x="199177" y="74308"/>
                    <a:pt x="195687" y="74308"/>
                  </a:cubicBezTo>
                  <a:lnTo>
                    <a:pt x="154716" y="74308"/>
                  </a:lnTo>
                  <a:lnTo>
                    <a:pt x="154716" y="9819"/>
                  </a:lnTo>
                  <a:cubicBezTo>
                    <a:pt x="154716" y="4404"/>
                    <a:pt x="150313" y="0"/>
                    <a:pt x="144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34"/>
                                        </p:tgtEl>
                                        <p:attrNameLst>
                                          <p:attrName>style.visibility</p:attrName>
                                        </p:attrNameLst>
                                      </p:cBhvr>
                                      <p:to>
                                        <p:strVal val="visible"/>
                                      </p:to>
                                    </p:set>
                                    <p:animEffect transition="in" filter="fade">
                                      <p:cBhvr>
                                        <p:cTn id="7" dur="1000"/>
                                        <p:tgtEl>
                                          <p:spTgt spid="934"/>
                                        </p:tgtEl>
                                      </p:cBhvr>
                                    </p:animEffect>
                                  </p:childTnLst>
                                </p:cTn>
                              </p:par>
                              <p:par>
                                <p:cTn id="8" presetID="10" presetClass="entr" presetSubtype="0" fill="hold" nodeType="withEffect">
                                  <p:stCondLst>
                                    <p:cond delay="0"/>
                                  </p:stCondLst>
                                  <p:childTnLst>
                                    <p:set>
                                      <p:cBhvr>
                                        <p:cTn id="9" dur="1" fill="hold">
                                          <p:stCondLst>
                                            <p:cond delay="0"/>
                                          </p:stCondLst>
                                        </p:cTn>
                                        <p:tgtEl>
                                          <p:spTgt spid="936"/>
                                        </p:tgtEl>
                                        <p:attrNameLst>
                                          <p:attrName>style.visibility</p:attrName>
                                        </p:attrNameLst>
                                      </p:cBhvr>
                                      <p:to>
                                        <p:strVal val="visible"/>
                                      </p:to>
                                    </p:set>
                                    <p:animEffect transition="in" filter="fade">
                                      <p:cBhvr>
                                        <p:cTn id="10" dur="1000"/>
                                        <p:tgtEl>
                                          <p:spTgt spid="936"/>
                                        </p:tgtEl>
                                      </p:cBhvr>
                                    </p:animEffect>
                                  </p:childTnLst>
                                </p:cTn>
                              </p:par>
                              <p:par>
                                <p:cTn id="11" presetID="10" presetClass="entr" presetSubtype="0" fill="hold" nodeType="withEffect">
                                  <p:stCondLst>
                                    <p:cond delay="0"/>
                                  </p:stCondLst>
                                  <p:childTnLst>
                                    <p:set>
                                      <p:cBhvr>
                                        <p:cTn id="12" dur="1" fill="hold">
                                          <p:stCondLst>
                                            <p:cond delay="0"/>
                                          </p:stCondLst>
                                        </p:cTn>
                                        <p:tgtEl>
                                          <p:spTgt spid="938"/>
                                        </p:tgtEl>
                                        <p:attrNameLst>
                                          <p:attrName>style.visibility</p:attrName>
                                        </p:attrNameLst>
                                      </p:cBhvr>
                                      <p:to>
                                        <p:strVal val="visible"/>
                                      </p:to>
                                    </p:set>
                                    <p:animEffect transition="in" filter="fade">
                                      <p:cBhvr>
                                        <p:cTn id="13" dur="1000"/>
                                        <p:tgtEl>
                                          <p:spTgt spid="938"/>
                                        </p:tgtEl>
                                      </p:cBhvr>
                                    </p:animEffect>
                                  </p:childTnLst>
                                </p:cTn>
                              </p:par>
                              <p:par>
                                <p:cTn id="14" presetID="10" presetClass="entr" presetSubtype="0" fill="hold" nodeType="withEffect">
                                  <p:stCondLst>
                                    <p:cond delay="0"/>
                                  </p:stCondLst>
                                  <p:childTnLst>
                                    <p:set>
                                      <p:cBhvr>
                                        <p:cTn id="15" dur="1" fill="hold">
                                          <p:stCondLst>
                                            <p:cond delay="0"/>
                                          </p:stCondLst>
                                        </p:cTn>
                                        <p:tgtEl>
                                          <p:spTgt spid="941"/>
                                        </p:tgtEl>
                                        <p:attrNameLst>
                                          <p:attrName>style.visibility</p:attrName>
                                        </p:attrNameLst>
                                      </p:cBhvr>
                                      <p:to>
                                        <p:strVal val="visible"/>
                                      </p:to>
                                    </p:set>
                                    <p:animEffect transition="in" filter="fade">
                                      <p:cBhvr>
                                        <p:cTn id="16" dur="1000"/>
                                        <p:tgtEl>
                                          <p:spTgt spid="941"/>
                                        </p:tgtEl>
                                      </p:cBhvr>
                                    </p:animEffect>
                                  </p:childTnLst>
                                </p:cTn>
                              </p:par>
                              <p:par>
                                <p:cTn id="17" presetID="10" presetClass="entr" presetSubtype="0" fill="hold" nodeType="withEffect">
                                  <p:stCondLst>
                                    <p:cond delay="0"/>
                                  </p:stCondLst>
                                  <p:childTnLst>
                                    <p:set>
                                      <p:cBhvr>
                                        <p:cTn id="18" dur="1" fill="hold">
                                          <p:stCondLst>
                                            <p:cond delay="0"/>
                                          </p:stCondLst>
                                        </p:cTn>
                                        <p:tgtEl>
                                          <p:spTgt spid="944"/>
                                        </p:tgtEl>
                                        <p:attrNameLst>
                                          <p:attrName>style.visibility</p:attrName>
                                        </p:attrNameLst>
                                      </p:cBhvr>
                                      <p:to>
                                        <p:strVal val="visible"/>
                                      </p:to>
                                    </p:set>
                                    <p:animEffect transition="in" filter="fade">
                                      <p:cBhvr>
                                        <p:cTn id="19" dur="1000"/>
                                        <p:tgtEl>
                                          <p:spTgt spid="944"/>
                                        </p:tgtEl>
                                      </p:cBhvr>
                                    </p:animEffect>
                                  </p:childTnLst>
                                </p:cTn>
                              </p:par>
                              <p:par>
                                <p:cTn id="20" presetID="10" presetClass="entr" presetSubtype="0" fill="hold" nodeType="withEffect">
                                  <p:stCondLst>
                                    <p:cond delay="0"/>
                                  </p:stCondLst>
                                  <p:childTnLst>
                                    <p:set>
                                      <p:cBhvr>
                                        <p:cTn id="21" dur="1" fill="hold">
                                          <p:stCondLst>
                                            <p:cond delay="0"/>
                                          </p:stCondLst>
                                        </p:cTn>
                                        <p:tgtEl>
                                          <p:spTgt spid="939"/>
                                        </p:tgtEl>
                                        <p:attrNameLst>
                                          <p:attrName>style.visibility</p:attrName>
                                        </p:attrNameLst>
                                      </p:cBhvr>
                                      <p:to>
                                        <p:strVal val="visible"/>
                                      </p:to>
                                    </p:set>
                                    <p:animEffect transition="in" filter="fade">
                                      <p:cBhvr>
                                        <p:cTn id="22" dur="1000"/>
                                        <p:tgtEl>
                                          <p:spTgt spid="939"/>
                                        </p:tgtEl>
                                      </p:cBhvr>
                                    </p:animEffect>
                                  </p:childTnLst>
                                </p:cTn>
                              </p:par>
                              <p:par>
                                <p:cTn id="23" presetID="2" presetClass="entr" presetSubtype="4" fill="hold" nodeType="withEffect">
                                  <p:stCondLst>
                                    <p:cond delay="0"/>
                                  </p:stCondLst>
                                  <p:childTnLst>
                                    <p:set>
                                      <p:cBhvr>
                                        <p:cTn id="24" dur="1" fill="hold">
                                          <p:stCondLst>
                                            <p:cond delay="0"/>
                                          </p:stCondLst>
                                        </p:cTn>
                                        <p:tgtEl>
                                          <p:spTgt spid="940"/>
                                        </p:tgtEl>
                                        <p:attrNameLst>
                                          <p:attrName>style.visibility</p:attrName>
                                        </p:attrNameLst>
                                      </p:cBhvr>
                                      <p:to>
                                        <p:strVal val="visible"/>
                                      </p:to>
                                    </p:set>
                                    <p:anim calcmode="lin" valueType="num">
                                      <p:cBhvr additive="base">
                                        <p:cTn id="25" dur="1000"/>
                                        <p:tgtEl>
                                          <p:spTgt spid="9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cxnSp>
        <p:nvCxnSpPr>
          <p:cNvPr id="403" name="Google Shape;403;p58"/>
          <p:cNvCxnSpPr>
            <a:cxnSpLocks/>
          </p:cNvCxnSpPr>
          <p:nvPr/>
        </p:nvCxnSpPr>
        <p:spPr>
          <a:xfrm>
            <a:off x="8544550" y="2045025"/>
            <a:ext cx="0" cy="2277475"/>
          </a:xfrm>
          <a:prstGeom prst="straightConnector1">
            <a:avLst/>
          </a:prstGeom>
          <a:noFill/>
          <a:ln w="19050" cap="flat" cmpd="sng">
            <a:solidFill>
              <a:schemeClr val="accent1"/>
            </a:solidFill>
            <a:prstDash val="solid"/>
            <a:round/>
            <a:headEnd type="none" w="med" len="med"/>
            <a:tailEnd type="none" w="med" len="med"/>
          </a:ln>
        </p:spPr>
      </p:cxnSp>
      <p:sp>
        <p:nvSpPr>
          <p:cNvPr id="404" name="Google Shape;404;p58"/>
          <p:cNvSpPr/>
          <p:nvPr/>
        </p:nvSpPr>
        <p:spPr>
          <a:xfrm>
            <a:off x="2332650" y="97740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8"/>
          <p:cNvSpPr/>
          <p:nvPr/>
        </p:nvSpPr>
        <p:spPr>
          <a:xfrm>
            <a:off x="5589150" y="97740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8"/>
          <p:cNvSpPr/>
          <p:nvPr/>
        </p:nvSpPr>
        <p:spPr>
          <a:xfrm>
            <a:off x="5589150" y="280995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8"/>
          <p:cNvSpPr/>
          <p:nvPr/>
        </p:nvSpPr>
        <p:spPr>
          <a:xfrm>
            <a:off x="2332650" y="279847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8"/>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09" name="Google Shape;409;p58"/>
          <p:cNvSpPr txBox="1">
            <a:spLocks noGrp="1"/>
          </p:cNvSpPr>
          <p:nvPr>
            <p:ph type="title" idx="2"/>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Our Teaching Method</a:t>
            </a:r>
            <a:endParaRPr>
              <a:solidFill>
                <a:schemeClr val="lt1"/>
              </a:solidFill>
            </a:endParaRPr>
          </a:p>
          <a:p>
            <a:pPr marL="0" lvl="0" indent="0" algn="ctr" rtl="0">
              <a:spcBef>
                <a:spcPts val="0"/>
              </a:spcBef>
              <a:spcAft>
                <a:spcPts val="0"/>
              </a:spcAft>
              <a:buNone/>
            </a:pPr>
            <a:endParaRPr/>
          </a:p>
        </p:txBody>
      </p:sp>
      <p:sp>
        <p:nvSpPr>
          <p:cNvPr id="410" name="Google Shape;410;p58"/>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411" name="Google Shape;411;p58"/>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12" name="Google Shape;412;p58"/>
          <p:cNvSpPr txBox="1">
            <a:spLocks noGrp="1"/>
          </p:cNvSpPr>
          <p:nvPr>
            <p:ph type="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Our Academic Areas</a:t>
            </a:r>
            <a:endParaRPr>
              <a:solidFill>
                <a:schemeClr val="lt1"/>
              </a:solidFill>
            </a:endParaRPr>
          </a:p>
          <a:p>
            <a:pPr marL="0" lvl="0" indent="0" algn="ctr" rtl="0">
              <a:spcBef>
                <a:spcPts val="0"/>
              </a:spcBef>
              <a:spcAft>
                <a:spcPts val="0"/>
              </a:spcAft>
              <a:buNone/>
            </a:pPr>
            <a:endParaRPr/>
          </a:p>
        </p:txBody>
      </p:sp>
      <p:sp>
        <p:nvSpPr>
          <p:cNvPr id="413" name="Google Shape;413;p58"/>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414" name="Google Shape;414;p58"/>
          <p:cNvSpPr txBox="1">
            <a:spLocks noGrp="1"/>
          </p:cNvSpPr>
          <p:nvPr>
            <p:ph type="title" idx="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415" name="Google Shape;415;p58"/>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Our Teachers</a:t>
            </a:r>
            <a:endParaRPr/>
          </a:p>
        </p:txBody>
      </p:sp>
      <p:sp>
        <p:nvSpPr>
          <p:cNvPr id="416" name="Google Shape;416;p58"/>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417" name="Google Shape;417;p58"/>
          <p:cNvSpPr txBox="1">
            <a:spLocks noGrp="1"/>
          </p:cNvSpPr>
          <p:nvPr>
            <p:ph type="title" idx="9"/>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418" name="Google Shape;418;p58"/>
          <p:cNvSpPr txBox="1">
            <a:spLocks noGrp="1"/>
          </p:cNvSpPr>
          <p:nvPr>
            <p:ph type="title" idx="1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Enrollment Process</a:t>
            </a:r>
            <a:endParaRPr/>
          </a:p>
        </p:txBody>
      </p:sp>
      <p:sp>
        <p:nvSpPr>
          <p:cNvPr id="419" name="Google Shape;419;p58"/>
          <p:cNvSpPr txBox="1">
            <a:spLocks noGrp="1"/>
          </p:cNvSpPr>
          <p:nvPr>
            <p:ph type="subTitle" idx="1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420" name="Google Shape;420;p58"/>
          <p:cNvSpPr txBox="1">
            <a:spLocks noGrp="1"/>
          </p:cNvSpPr>
          <p:nvPr>
            <p:ph type="ctrTitle" idx="15"/>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TABLE OF CONTENTS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8"/>
                                        </p:tgtEl>
                                        <p:attrNameLst>
                                          <p:attrName>style.visibility</p:attrName>
                                        </p:attrNameLst>
                                      </p:cBhvr>
                                      <p:to>
                                        <p:strVal val="visible"/>
                                      </p:to>
                                    </p:set>
                                    <p:animEffect transition="in" filter="fade">
                                      <p:cBhvr>
                                        <p:cTn id="7" dur="1000"/>
                                        <p:tgtEl>
                                          <p:spTgt spid="408"/>
                                        </p:tgtEl>
                                      </p:cBhvr>
                                    </p:animEffect>
                                  </p:childTnLst>
                                </p:cTn>
                              </p:par>
                              <p:par>
                                <p:cTn id="8" presetID="10" presetClass="entr" presetSubtype="0" fill="hold" nodeType="withEffect">
                                  <p:stCondLst>
                                    <p:cond delay="0"/>
                                  </p:stCondLst>
                                  <p:childTnLst>
                                    <p:set>
                                      <p:cBhvr>
                                        <p:cTn id="9" dur="1" fill="hold">
                                          <p:stCondLst>
                                            <p:cond delay="0"/>
                                          </p:stCondLst>
                                        </p:cTn>
                                        <p:tgtEl>
                                          <p:spTgt spid="411"/>
                                        </p:tgtEl>
                                        <p:attrNameLst>
                                          <p:attrName>style.visibility</p:attrName>
                                        </p:attrNameLst>
                                      </p:cBhvr>
                                      <p:to>
                                        <p:strVal val="visible"/>
                                      </p:to>
                                    </p:set>
                                    <p:animEffect transition="in" filter="fade">
                                      <p:cBhvr>
                                        <p:cTn id="10" dur="1000"/>
                                        <p:tgtEl>
                                          <p:spTgt spid="411"/>
                                        </p:tgtEl>
                                      </p:cBhvr>
                                    </p:animEffect>
                                  </p:childTnLst>
                                </p:cTn>
                              </p:par>
                              <p:par>
                                <p:cTn id="11" presetID="10" presetClass="entr" presetSubtype="0" fill="hold" nodeType="withEffect">
                                  <p:stCondLst>
                                    <p:cond delay="0"/>
                                  </p:stCondLst>
                                  <p:childTnLst>
                                    <p:set>
                                      <p:cBhvr>
                                        <p:cTn id="12" dur="1" fill="hold">
                                          <p:stCondLst>
                                            <p:cond delay="0"/>
                                          </p:stCondLst>
                                        </p:cTn>
                                        <p:tgtEl>
                                          <p:spTgt spid="414"/>
                                        </p:tgtEl>
                                        <p:attrNameLst>
                                          <p:attrName>style.visibility</p:attrName>
                                        </p:attrNameLst>
                                      </p:cBhvr>
                                      <p:to>
                                        <p:strVal val="visible"/>
                                      </p:to>
                                    </p:set>
                                    <p:animEffect transition="in" filter="fade">
                                      <p:cBhvr>
                                        <p:cTn id="13" dur="1000"/>
                                        <p:tgtEl>
                                          <p:spTgt spid="414"/>
                                        </p:tgtEl>
                                      </p:cBhvr>
                                    </p:animEffect>
                                  </p:childTnLst>
                                </p:cTn>
                              </p:par>
                              <p:par>
                                <p:cTn id="14" presetID="10" presetClass="entr" presetSubtype="0" fill="hold" nodeType="withEffect">
                                  <p:stCondLst>
                                    <p:cond delay="0"/>
                                  </p:stCondLst>
                                  <p:childTnLst>
                                    <p:set>
                                      <p:cBhvr>
                                        <p:cTn id="15" dur="1" fill="hold">
                                          <p:stCondLst>
                                            <p:cond delay="0"/>
                                          </p:stCondLst>
                                        </p:cTn>
                                        <p:tgtEl>
                                          <p:spTgt spid="417"/>
                                        </p:tgtEl>
                                        <p:attrNameLst>
                                          <p:attrName>style.visibility</p:attrName>
                                        </p:attrNameLst>
                                      </p:cBhvr>
                                      <p:to>
                                        <p:strVal val="visible"/>
                                      </p:to>
                                    </p:set>
                                    <p:animEffect transition="in" filter="fade">
                                      <p:cBhvr>
                                        <p:cTn id="16" dur="1000"/>
                                        <p:tgtEl>
                                          <p:spTgt spid="417"/>
                                        </p:tgtEl>
                                      </p:cBhvr>
                                    </p:animEffect>
                                  </p:childTnLst>
                                </p:cTn>
                              </p:par>
                              <p:par>
                                <p:cTn id="17" presetID="2" presetClass="entr" presetSubtype="8" fill="hold" nodeType="withEffect">
                                  <p:stCondLst>
                                    <p:cond delay="0"/>
                                  </p:stCondLst>
                                  <p:childTnLst>
                                    <p:set>
                                      <p:cBhvr>
                                        <p:cTn id="18" dur="1" fill="hold">
                                          <p:stCondLst>
                                            <p:cond delay="0"/>
                                          </p:stCondLst>
                                        </p:cTn>
                                        <p:tgtEl>
                                          <p:spTgt spid="409"/>
                                        </p:tgtEl>
                                        <p:attrNameLst>
                                          <p:attrName>style.visibility</p:attrName>
                                        </p:attrNameLst>
                                      </p:cBhvr>
                                      <p:to>
                                        <p:strVal val="visible"/>
                                      </p:to>
                                    </p:set>
                                    <p:anim calcmode="lin" valueType="num">
                                      <p:cBhvr additive="base">
                                        <p:cTn id="19" dur="1000"/>
                                        <p:tgtEl>
                                          <p:spTgt spid="409"/>
                                        </p:tgtEl>
                                        <p:attrNameLst>
                                          <p:attrName>ppt_x</p:attrName>
                                        </p:attrNameLst>
                                      </p:cBhvr>
                                      <p:tavLst>
                                        <p:tav tm="0">
                                          <p:val>
                                            <p:strVal val="#ppt_x-1"/>
                                          </p:val>
                                        </p:tav>
                                        <p:tav tm="100000">
                                          <p:val>
                                            <p:strVal val="#ppt_x"/>
                                          </p:val>
                                        </p:tav>
                                      </p:tavLst>
                                    </p:anim>
                                  </p:childTnLst>
                                </p:cTn>
                              </p:par>
                              <p:par>
                                <p:cTn id="20" presetID="2" presetClass="entr" presetSubtype="8" fill="hold" nodeType="withEffect">
                                  <p:stCondLst>
                                    <p:cond delay="0"/>
                                  </p:stCondLst>
                                  <p:childTnLst>
                                    <p:set>
                                      <p:cBhvr>
                                        <p:cTn id="21" dur="1" fill="hold">
                                          <p:stCondLst>
                                            <p:cond delay="0"/>
                                          </p:stCondLst>
                                        </p:cTn>
                                        <p:tgtEl>
                                          <p:spTgt spid="410"/>
                                        </p:tgtEl>
                                        <p:attrNameLst>
                                          <p:attrName>style.visibility</p:attrName>
                                        </p:attrNameLst>
                                      </p:cBhvr>
                                      <p:to>
                                        <p:strVal val="visible"/>
                                      </p:to>
                                    </p:set>
                                    <p:anim calcmode="lin" valueType="num">
                                      <p:cBhvr additive="base">
                                        <p:cTn id="22" dur="1000"/>
                                        <p:tgtEl>
                                          <p:spTgt spid="410"/>
                                        </p:tgtEl>
                                        <p:attrNameLst>
                                          <p:attrName>ppt_x</p:attrName>
                                        </p:attrNameLst>
                                      </p:cBhvr>
                                      <p:tavLst>
                                        <p:tav tm="0">
                                          <p:val>
                                            <p:strVal val="#ppt_x-1"/>
                                          </p:val>
                                        </p:tav>
                                        <p:tav tm="100000">
                                          <p:val>
                                            <p:strVal val="#ppt_x"/>
                                          </p:val>
                                        </p:tav>
                                      </p:tavLst>
                                    </p:anim>
                                  </p:childTnLst>
                                </p:cTn>
                              </p:par>
                              <p:par>
                                <p:cTn id="23" presetID="2" presetClass="entr" presetSubtype="8" fill="hold" nodeType="withEffect">
                                  <p:stCondLst>
                                    <p:cond delay="0"/>
                                  </p:stCondLst>
                                  <p:childTnLst>
                                    <p:set>
                                      <p:cBhvr>
                                        <p:cTn id="24" dur="1" fill="hold">
                                          <p:stCondLst>
                                            <p:cond delay="0"/>
                                          </p:stCondLst>
                                        </p:cTn>
                                        <p:tgtEl>
                                          <p:spTgt spid="416"/>
                                        </p:tgtEl>
                                        <p:attrNameLst>
                                          <p:attrName>style.visibility</p:attrName>
                                        </p:attrNameLst>
                                      </p:cBhvr>
                                      <p:to>
                                        <p:strVal val="visible"/>
                                      </p:to>
                                    </p:set>
                                    <p:anim calcmode="lin" valueType="num">
                                      <p:cBhvr additive="base">
                                        <p:cTn id="25" dur="1000"/>
                                        <p:tgtEl>
                                          <p:spTgt spid="416"/>
                                        </p:tgtEl>
                                        <p:attrNameLst>
                                          <p:attrName>ppt_x</p:attrName>
                                        </p:attrNameLst>
                                      </p:cBhvr>
                                      <p:tavLst>
                                        <p:tav tm="0">
                                          <p:val>
                                            <p:strVal val="#ppt_x-1"/>
                                          </p:val>
                                        </p:tav>
                                        <p:tav tm="100000">
                                          <p:val>
                                            <p:strVal val="#ppt_x"/>
                                          </p:val>
                                        </p:tav>
                                      </p:tavLst>
                                    </p:anim>
                                  </p:childTnLst>
                                </p:cTn>
                              </p:par>
                              <p:par>
                                <p:cTn id="26" presetID="2" presetClass="entr" presetSubtype="8" fill="hold" nodeType="withEffect">
                                  <p:stCondLst>
                                    <p:cond delay="0"/>
                                  </p:stCondLst>
                                  <p:childTnLst>
                                    <p:set>
                                      <p:cBhvr>
                                        <p:cTn id="27" dur="1" fill="hold">
                                          <p:stCondLst>
                                            <p:cond delay="0"/>
                                          </p:stCondLst>
                                        </p:cTn>
                                        <p:tgtEl>
                                          <p:spTgt spid="415"/>
                                        </p:tgtEl>
                                        <p:attrNameLst>
                                          <p:attrName>style.visibility</p:attrName>
                                        </p:attrNameLst>
                                      </p:cBhvr>
                                      <p:to>
                                        <p:strVal val="visible"/>
                                      </p:to>
                                    </p:set>
                                    <p:anim calcmode="lin" valueType="num">
                                      <p:cBhvr additive="base">
                                        <p:cTn id="28" dur="1000"/>
                                        <p:tgtEl>
                                          <p:spTgt spid="415"/>
                                        </p:tgtEl>
                                        <p:attrNameLst>
                                          <p:attrName>ppt_x</p:attrName>
                                        </p:attrNameLst>
                                      </p:cBhvr>
                                      <p:tavLst>
                                        <p:tav tm="0">
                                          <p:val>
                                            <p:strVal val="#ppt_x-1"/>
                                          </p:val>
                                        </p:tav>
                                        <p:tav tm="100000">
                                          <p:val>
                                            <p:strVal val="#ppt_x"/>
                                          </p:val>
                                        </p:tav>
                                      </p:tavLst>
                                    </p:anim>
                                  </p:childTnLst>
                                </p:cTn>
                              </p:par>
                              <p:par>
                                <p:cTn id="29" presetID="2" presetClass="entr" presetSubtype="4" fill="hold" nodeType="withEffect">
                                  <p:stCondLst>
                                    <p:cond delay="0"/>
                                  </p:stCondLst>
                                  <p:childTnLst>
                                    <p:set>
                                      <p:cBhvr>
                                        <p:cTn id="30" dur="1" fill="hold">
                                          <p:stCondLst>
                                            <p:cond delay="0"/>
                                          </p:stCondLst>
                                        </p:cTn>
                                        <p:tgtEl>
                                          <p:spTgt spid="403"/>
                                        </p:tgtEl>
                                        <p:attrNameLst>
                                          <p:attrName>style.visibility</p:attrName>
                                        </p:attrNameLst>
                                      </p:cBhvr>
                                      <p:to>
                                        <p:strVal val="visible"/>
                                      </p:to>
                                    </p:set>
                                    <p:anim calcmode="lin" valueType="num">
                                      <p:cBhvr additive="base">
                                        <p:cTn id="31" dur="1000"/>
                                        <p:tgtEl>
                                          <p:spTgt spid="403"/>
                                        </p:tgtEl>
                                        <p:attrNameLst>
                                          <p:attrName>ppt_y</p:attrName>
                                        </p:attrNameLst>
                                      </p:cBhvr>
                                      <p:tavLst>
                                        <p:tav tm="0">
                                          <p:val>
                                            <p:strVal val="#ppt_y+1"/>
                                          </p:val>
                                        </p:tav>
                                        <p:tav tm="100000">
                                          <p:val>
                                            <p:strVal val="#ppt_y"/>
                                          </p:val>
                                        </p:tav>
                                      </p:tavLst>
                                    </p:anim>
                                  </p:childTnLst>
                                </p:cTn>
                              </p:par>
                              <p:par>
                                <p:cTn id="32" presetID="2" presetClass="entr" presetSubtype="2" fill="hold" nodeType="withEffect">
                                  <p:stCondLst>
                                    <p:cond delay="0"/>
                                  </p:stCondLst>
                                  <p:childTnLst>
                                    <p:set>
                                      <p:cBhvr>
                                        <p:cTn id="33" dur="1" fill="hold">
                                          <p:stCondLst>
                                            <p:cond delay="0"/>
                                          </p:stCondLst>
                                        </p:cTn>
                                        <p:tgtEl>
                                          <p:spTgt spid="413"/>
                                        </p:tgtEl>
                                        <p:attrNameLst>
                                          <p:attrName>style.visibility</p:attrName>
                                        </p:attrNameLst>
                                      </p:cBhvr>
                                      <p:to>
                                        <p:strVal val="visible"/>
                                      </p:to>
                                    </p:set>
                                    <p:anim calcmode="lin" valueType="num">
                                      <p:cBhvr additive="base">
                                        <p:cTn id="34" dur="1000"/>
                                        <p:tgtEl>
                                          <p:spTgt spid="413"/>
                                        </p:tgtEl>
                                        <p:attrNameLst>
                                          <p:attrName>ppt_x</p:attrName>
                                        </p:attrNameLst>
                                      </p:cBhvr>
                                      <p:tavLst>
                                        <p:tav tm="0">
                                          <p:val>
                                            <p:strVal val="#ppt_x+1"/>
                                          </p:val>
                                        </p:tav>
                                        <p:tav tm="100000">
                                          <p:val>
                                            <p:strVal val="#ppt_x"/>
                                          </p:val>
                                        </p:tav>
                                      </p:tavLst>
                                    </p:anim>
                                  </p:childTnLst>
                                </p:cTn>
                              </p:par>
                              <p:par>
                                <p:cTn id="35" presetID="2" presetClass="entr" presetSubtype="2" fill="hold" nodeType="withEffect">
                                  <p:stCondLst>
                                    <p:cond delay="0"/>
                                  </p:stCondLst>
                                  <p:childTnLst>
                                    <p:set>
                                      <p:cBhvr>
                                        <p:cTn id="36" dur="1" fill="hold">
                                          <p:stCondLst>
                                            <p:cond delay="0"/>
                                          </p:stCondLst>
                                        </p:cTn>
                                        <p:tgtEl>
                                          <p:spTgt spid="418"/>
                                        </p:tgtEl>
                                        <p:attrNameLst>
                                          <p:attrName>style.visibility</p:attrName>
                                        </p:attrNameLst>
                                      </p:cBhvr>
                                      <p:to>
                                        <p:strVal val="visible"/>
                                      </p:to>
                                    </p:set>
                                    <p:anim calcmode="lin" valueType="num">
                                      <p:cBhvr additive="base">
                                        <p:cTn id="37" dur="1000"/>
                                        <p:tgtEl>
                                          <p:spTgt spid="418"/>
                                        </p:tgtEl>
                                        <p:attrNameLst>
                                          <p:attrName>ppt_x</p:attrName>
                                        </p:attrNameLst>
                                      </p:cBhvr>
                                      <p:tavLst>
                                        <p:tav tm="0">
                                          <p:val>
                                            <p:strVal val="#ppt_x+1"/>
                                          </p:val>
                                        </p:tav>
                                        <p:tav tm="100000">
                                          <p:val>
                                            <p:strVal val="#ppt_x"/>
                                          </p:val>
                                        </p:tav>
                                      </p:tavLst>
                                    </p:anim>
                                  </p:childTnLst>
                                </p:cTn>
                              </p:par>
                              <p:par>
                                <p:cTn id="38" presetID="2" presetClass="entr" presetSubtype="2" fill="hold" nodeType="withEffect">
                                  <p:stCondLst>
                                    <p:cond delay="0"/>
                                  </p:stCondLst>
                                  <p:childTnLst>
                                    <p:set>
                                      <p:cBhvr>
                                        <p:cTn id="39" dur="1" fill="hold">
                                          <p:stCondLst>
                                            <p:cond delay="0"/>
                                          </p:stCondLst>
                                        </p:cTn>
                                        <p:tgtEl>
                                          <p:spTgt spid="419"/>
                                        </p:tgtEl>
                                        <p:attrNameLst>
                                          <p:attrName>style.visibility</p:attrName>
                                        </p:attrNameLst>
                                      </p:cBhvr>
                                      <p:to>
                                        <p:strVal val="visible"/>
                                      </p:to>
                                    </p:set>
                                    <p:anim calcmode="lin" valueType="num">
                                      <p:cBhvr additive="base">
                                        <p:cTn id="40" dur="1000"/>
                                        <p:tgtEl>
                                          <p:spTgt spid="419"/>
                                        </p:tgtEl>
                                        <p:attrNameLst>
                                          <p:attrName>ppt_x</p:attrName>
                                        </p:attrNameLst>
                                      </p:cBhvr>
                                      <p:tavLst>
                                        <p:tav tm="0">
                                          <p:val>
                                            <p:strVal val="#ppt_x+1"/>
                                          </p:val>
                                        </p:tav>
                                        <p:tav tm="100000">
                                          <p:val>
                                            <p:strVal val="#ppt_x"/>
                                          </p:val>
                                        </p:tav>
                                      </p:tavLst>
                                    </p:anim>
                                  </p:childTnLst>
                                </p:cTn>
                              </p:par>
                              <p:par>
                                <p:cTn id="41" presetID="2" presetClass="entr" presetSubtype="2" fill="hold" nodeType="withEffect">
                                  <p:stCondLst>
                                    <p:cond delay="0"/>
                                  </p:stCondLst>
                                  <p:childTnLst>
                                    <p:set>
                                      <p:cBhvr>
                                        <p:cTn id="42" dur="1" fill="hold">
                                          <p:stCondLst>
                                            <p:cond delay="0"/>
                                          </p:stCondLst>
                                        </p:cTn>
                                        <p:tgtEl>
                                          <p:spTgt spid="412"/>
                                        </p:tgtEl>
                                        <p:attrNameLst>
                                          <p:attrName>style.visibility</p:attrName>
                                        </p:attrNameLst>
                                      </p:cBhvr>
                                      <p:to>
                                        <p:strVal val="visible"/>
                                      </p:to>
                                    </p:set>
                                    <p:anim calcmode="lin" valueType="num">
                                      <p:cBhvr additive="base">
                                        <p:cTn id="43" dur="1000"/>
                                        <p:tgtEl>
                                          <p:spTgt spid="41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50"/>
        <p:cNvGrpSpPr/>
        <p:nvPr/>
      </p:nvGrpSpPr>
      <p:grpSpPr>
        <a:xfrm>
          <a:off x="0" y="0"/>
          <a:ext cx="0" cy="0"/>
          <a:chOff x="0" y="0"/>
          <a:chExt cx="0" cy="0"/>
        </a:xfrm>
      </p:grpSpPr>
      <p:sp>
        <p:nvSpPr>
          <p:cNvPr id="951" name="Google Shape;951;p8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Loyalty</a:t>
            </a:r>
            <a:endParaRPr/>
          </a:p>
        </p:txBody>
      </p:sp>
      <p:sp>
        <p:nvSpPr>
          <p:cNvPr id="952" name="Google Shape;952;p85"/>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 It’s terribly hot</a:t>
            </a:r>
            <a:endParaRPr/>
          </a:p>
        </p:txBody>
      </p:sp>
      <p:sp>
        <p:nvSpPr>
          <p:cNvPr id="953" name="Google Shape;953;p85"/>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VALUES</a:t>
            </a:r>
            <a:endParaRPr/>
          </a:p>
        </p:txBody>
      </p:sp>
      <p:sp>
        <p:nvSpPr>
          <p:cNvPr id="954" name="Google Shape;954;p85"/>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Efficiency</a:t>
            </a:r>
            <a:endParaRPr/>
          </a:p>
        </p:txBody>
      </p:sp>
      <p:sp>
        <p:nvSpPr>
          <p:cNvPr id="955" name="Google Shape;955;p85"/>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 The planet is full of iron oxide dust </a:t>
            </a:r>
            <a:endParaRPr/>
          </a:p>
        </p:txBody>
      </p:sp>
      <p:sp>
        <p:nvSpPr>
          <p:cNvPr id="956" name="Google Shape;956;p85"/>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Reliability</a:t>
            </a:r>
            <a:endParaRPr/>
          </a:p>
        </p:txBody>
      </p:sp>
      <p:sp>
        <p:nvSpPr>
          <p:cNvPr id="957" name="Google Shape;957;p85"/>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and also the smallest one in the Solar System</a:t>
            </a:r>
            <a:endParaRPr/>
          </a:p>
        </p:txBody>
      </p:sp>
      <p:sp>
        <p:nvSpPr>
          <p:cNvPr id="958" name="Google Shape;958;p85"/>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Commitment</a:t>
            </a:r>
            <a:endParaRPr/>
          </a:p>
        </p:txBody>
      </p:sp>
      <p:sp>
        <p:nvSpPr>
          <p:cNvPr id="959" name="Google Shape;959;p85"/>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 is a gas giant and also the biggest planet in the entire Solar System</a:t>
            </a:r>
            <a:endParaRPr/>
          </a:p>
        </p:txBody>
      </p:sp>
      <p:sp>
        <p:nvSpPr>
          <p:cNvPr id="960" name="Google Shape;960;p85"/>
          <p:cNvSpPr/>
          <p:nvPr/>
        </p:nvSpPr>
        <p:spPr>
          <a:xfrm>
            <a:off x="6501925" y="1108705"/>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1" name="Google Shape;961;p85"/>
          <p:cNvCxnSpPr>
            <a:cxnSpLocks/>
          </p:cNvCxnSpPr>
          <p:nvPr/>
        </p:nvCxnSpPr>
        <p:spPr>
          <a:xfrm>
            <a:off x="8544550" y="1478725"/>
            <a:ext cx="0" cy="2978075"/>
          </a:xfrm>
          <a:prstGeom prst="straightConnector1">
            <a:avLst/>
          </a:prstGeom>
          <a:noFill/>
          <a:ln w="19050" cap="flat" cmpd="sng">
            <a:solidFill>
              <a:schemeClr val="accent1"/>
            </a:solidFill>
            <a:prstDash val="solid"/>
            <a:round/>
            <a:headEnd type="none" w="med" len="med"/>
            <a:tailEnd type="none" w="med" len="med"/>
          </a:ln>
        </p:spPr>
      </p:cxnSp>
      <p:sp>
        <p:nvSpPr>
          <p:cNvPr id="962" name="Google Shape;962;p85"/>
          <p:cNvSpPr/>
          <p:nvPr/>
        </p:nvSpPr>
        <p:spPr>
          <a:xfrm>
            <a:off x="3057075" y="1108705"/>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85"/>
          <p:cNvSpPr/>
          <p:nvPr/>
        </p:nvSpPr>
        <p:spPr>
          <a:xfrm>
            <a:off x="4779500" y="1108705"/>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85"/>
          <p:cNvSpPr/>
          <p:nvPr/>
        </p:nvSpPr>
        <p:spPr>
          <a:xfrm>
            <a:off x="1334675" y="1108705"/>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 name="Google Shape;965;p85"/>
          <p:cNvGrpSpPr/>
          <p:nvPr/>
        </p:nvGrpSpPr>
        <p:grpSpPr>
          <a:xfrm>
            <a:off x="4925780" y="1254973"/>
            <a:ext cx="368056" cy="368056"/>
            <a:chOff x="7121669" y="1533610"/>
            <a:chExt cx="321362" cy="321362"/>
          </a:xfrm>
        </p:grpSpPr>
        <p:sp>
          <p:nvSpPr>
            <p:cNvPr id="966" name="Google Shape;966;p85"/>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85"/>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85"/>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85"/>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85"/>
          <p:cNvGrpSpPr/>
          <p:nvPr/>
        </p:nvGrpSpPr>
        <p:grpSpPr>
          <a:xfrm>
            <a:off x="1480263" y="1282385"/>
            <a:ext cx="369368" cy="313232"/>
            <a:chOff x="2661459" y="2015001"/>
            <a:chExt cx="322508" cy="273494"/>
          </a:xfrm>
        </p:grpSpPr>
        <p:sp>
          <p:nvSpPr>
            <p:cNvPr id="971" name="Google Shape;971;p85"/>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85"/>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85"/>
          <p:cNvGrpSpPr/>
          <p:nvPr/>
        </p:nvGrpSpPr>
        <p:grpSpPr>
          <a:xfrm>
            <a:off x="3175380" y="1238650"/>
            <a:ext cx="395432" cy="400681"/>
            <a:chOff x="3979435" y="1976585"/>
            <a:chExt cx="345265" cy="349848"/>
          </a:xfrm>
        </p:grpSpPr>
        <p:sp>
          <p:nvSpPr>
            <p:cNvPr id="974" name="Google Shape;974;p85"/>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85"/>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85"/>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85"/>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85"/>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85"/>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85"/>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85"/>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85"/>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85"/>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85"/>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5"/>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85"/>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85"/>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85"/>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85"/>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5"/>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85"/>
          <p:cNvGrpSpPr/>
          <p:nvPr/>
        </p:nvGrpSpPr>
        <p:grpSpPr>
          <a:xfrm>
            <a:off x="6641193" y="1249053"/>
            <a:ext cx="379794" cy="379867"/>
            <a:chOff x="5774124" y="4294550"/>
            <a:chExt cx="331611" cy="331674"/>
          </a:xfrm>
        </p:grpSpPr>
        <p:sp>
          <p:nvSpPr>
            <p:cNvPr id="992" name="Google Shape;992;p85"/>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85"/>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94" name="Google Shape;994;p85"/>
          <p:cNvCxnSpPr>
            <a:stCxn id="964" idx="2"/>
          </p:cNvCxnSpPr>
          <p:nvPr/>
        </p:nvCxnSpPr>
        <p:spPr>
          <a:xfrm>
            <a:off x="1664975" y="1769305"/>
            <a:ext cx="0" cy="1132200"/>
          </a:xfrm>
          <a:prstGeom prst="straightConnector1">
            <a:avLst/>
          </a:prstGeom>
          <a:noFill/>
          <a:ln w="19050" cap="flat" cmpd="sng">
            <a:solidFill>
              <a:schemeClr val="accent1"/>
            </a:solidFill>
            <a:prstDash val="solid"/>
            <a:round/>
            <a:headEnd type="none" w="med" len="med"/>
            <a:tailEnd type="none" w="med" len="med"/>
          </a:ln>
        </p:spPr>
      </p:cxnSp>
      <p:cxnSp>
        <p:nvCxnSpPr>
          <p:cNvPr id="995" name="Google Shape;995;p85"/>
          <p:cNvCxnSpPr>
            <a:stCxn id="962" idx="2"/>
          </p:cNvCxnSpPr>
          <p:nvPr/>
        </p:nvCxnSpPr>
        <p:spPr>
          <a:xfrm>
            <a:off x="3387375" y="1769305"/>
            <a:ext cx="0" cy="598800"/>
          </a:xfrm>
          <a:prstGeom prst="straightConnector1">
            <a:avLst/>
          </a:prstGeom>
          <a:noFill/>
          <a:ln w="19050" cap="flat" cmpd="sng">
            <a:solidFill>
              <a:schemeClr val="accent1"/>
            </a:solidFill>
            <a:prstDash val="solid"/>
            <a:round/>
            <a:headEnd type="none" w="med" len="med"/>
            <a:tailEnd type="none" w="med" len="med"/>
          </a:ln>
        </p:spPr>
      </p:cxnSp>
      <p:cxnSp>
        <p:nvCxnSpPr>
          <p:cNvPr id="996" name="Google Shape;996;p85"/>
          <p:cNvCxnSpPr>
            <a:stCxn id="963" idx="2"/>
          </p:cNvCxnSpPr>
          <p:nvPr/>
        </p:nvCxnSpPr>
        <p:spPr>
          <a:xfrm>
            <a:off x="5109800" y="1769305"/>
            <a:ext cx="0" cy="1132200"/>
          </a:xfrm>
          <a:prstGeom prst="straightConnector1">
            <a:avLst/>
          </a:prstGeom>
          <a:noFill/>
          <a:ln w="19050" cap="flat" cmpd="sng">
            <a:solidFill>
              <a:schemeClr val="accent1"/>
            </a:solidFill>
            <a:prstDash val="solid"/>
            <a:round/>
            <a:headEnd type="none" w="med" len="med"/>
            <a:tailEnd type="none" w="med" len="med"/>
          </a:ln>
        </p:spPr>
      </p:cxnSp>
      <p:cxnSp>
        <p:nvCxnSpPr>
          <p:cNvPr id="997" name="Google Shape;997;p85"/>
          <p:cNvCxnSpPr>
            <a:stCxn id="960" idx="2"/>
          </p:cNvCxnSpPr>
          <p:nvPr/>
        </p:nvCxnSpPr>
        <p:spPr>
          <a:xfrm>
            <a:off x="6832225" y="1769305"/>
            <a:ext cx="0" cy="5988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51"/>
                                        </p:tgtEl>
                                        <p:attrNameLst>
                                          <p:attrName>style.visibility</p:attrName>
                                        </p:attrNameLst>
                                      </p:cBhvr>
                                      <p:to>
                                        <p:strVal val="visible"/>
                                      </p:to>
                                    </p:set>
                                    <p:anim calcmode="lin" valueType="num">
                                      <p:cBhvr additive="base">
                                        <p:cTn id="7" dur="1000"/>
                                        <p:tgtEl>
                                          <p:spTgt spid="951"/>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952"/>
                                        </p:tgtEl>
                                        <p:attrNameLst>
                                          <p:attrName>style.visibility</p:attrName>
                                        </p:attrNameLst>
                                      </p:cBhvr>
                                      <p:to>
                                        <p:strVal val="visible"/>
                                      </p:to>
                                    </p:set>
                                    <p:anim calcmode="lin" valueType="num">
                                      <p:cBhvr additive="base">
                                        <p:cTn id="10" dur="1000"/>
                                        <p:tgtEl>
                                          <p:spTgt spid="952"/>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954"/>
                                        </p:tgtEl>
                                        <p:attrNameLst>
                                          <p:attrName>style.visibility</p:attrName>
                                        </p:attrNameLst>
                                      </p:cBhvr>
                                      <p:to>
                                        <p:strVal val="visible"/>
                                      </p:to>
                                    </p:set>
                                    <p:anim calcmode="lin" valueType="num">
                                      <p:cBhvr additive="base">
                                        <p:cTn id="13" dur="1000"/>
                                        <p:tgtEl>
                                          <p:spTgt spid="954"/>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955"/>
                                        </p:tgtEl>
                                        <p:attrNameLst>
                                          <p:attrName>style.visibility</p:attrName>
                                        </p:attrNameLst>
                                      </p:cBhvr>
                                      <p:to>
                                        <p:strVal val="visible"/>
                                      </p:to>
                                    </p:set>
                                    <p:anim calcmode="lin" valueType="num">
                                      <p:cBhvr additive="base">
                                        <p:cTn id="16" dur="1000"/>
                                        <p:tgtEl>
                                          <p:spTgt spid="955"/>
                                        </p:tgtEl>
                                        <p:attrNameLst>
                                          <p:attrName>ppt_y</p:attrName>
                                        </p:attrNameLst>
                                      </p:cBhvr>
                                      <p:tavLst>
                                        <p:tav tm="0">
                                          <p:val>
                                            <p:strVal val="#ppt_y+1"/>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56"/>
                                        </p:tgtEl>
                                        <p:attrNameLst>
                                          <p:attrName>style.visibility</p:attrName>
                                        </p:attrNameLst>
                                      </p:cBhvr>
                                      <p:to>
                                        <p:strVal val="visible"/>
                                      </p:to>
                                    </p:set>
                                    <p:anim calcmode="lin" valueType="num">
                                      <p:cBhvr additive="base">
                                        <p:cTn id="19" dur="1000"/>
                                        <p:tgtEl>
                                          <p:spTgt spid="956"/>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957"/>
                                        </p:tgtEl>
                                        <p:attrNameLst>
                                          <p:attrName>style.visibility</p:attrName>
                                        </p:attrNameLst>
                                      </p:cBhvr>
                                      <p:to>
                                        <p:strVal val="visible"/>
                                      </p:to>
                                    </p:set>
                                    <p:anim calcmode="lin" valueType="num">
                                      <p:cBhvr additive="base">
                                        <p:cTn id="22" dur="1000"/>
                                        <p:tgtEl>
                                          <p:spTgt spid="957"/>
                                        </p:tgtEl>
                                        <p:attrNameLst>
                                          <p:attrName>ppt_y</p:attrName>
                                        </p:attrNameLst>
                                      </p:cBhvr>
                                      <p:tavLst>
                                        <p:tav tm="0">
                                          <p:val>
                                            <p:strVal val="#ppt_y+1"/>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958"/>
                                        </p:tgtEl>
                                        <p:attrNameLst>
                                          <p:attrName>style.visibility</p:attrName>
                                        </p:attrNameLst>
                                      </p:cBhvr>
                                      <p:to>
                                        <p:strVal val="visible"/>
                                      </p:to>
                                    </p:set>
                                    <p:anim calcmode="lin" valueType="num">
                                      <p:cBhvr additive="base">
                                        <p:cTn id="25" dur="1000"/>
                                        <p:tgtEl>
                                          <p:spTgt spid="958"/>
                                        </p:tgtEl>
                                        <p:attrNameLst>
                                          <p:attrName>ppt_y</p:attrName>
                                        </p:attrNameLst>
                                      </p:cBhvr>
                                      <p:tavLst>
                                        <p:tav tm="0">
                                          <p:val>
                                            <p:strVal val="#ppt_y+1"/>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959"/>
                                        </p:tgtEl>
                                        <p:attrNameLst>
                                          <p:attrName>style.visibility</p:attrName>
                                        </p:attrNameLst>
                                      </p:cBhvr>
                                      <p:to>
                                        <p:strVal val="visible"/>
                                      </p:to>
                                    </p:set>
                                    <p:anim calcmode="lin" valueType="num">
                                      <p:cBhvr additive="base">
                                        <p:cTn id="28" dur="1000"/>
                                        <p:tgtEl>
                                          <p:spTgt spid="959"/>
                                        </p:tgtEl>
                                        <p:attrNameLst>
                                          <p:attrName>ppt_y</p:attrName>
                                        </p:attrNameLst>
                                      </p:cBhvr>
                                      <p:tavLst>
                                        <p:tav tm="0">
                                          <p:val>
                                            <p:strVal val="#ppt_y+1"/>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61"/>
                                        </p:tgtEl>
                                        <p:attrNameLst>
                                          <p:attrName>style.visibility</p:attrName>
                                        </p:attrNameLst>
                                      </p:cBhvr>
                                      <p:to>
                                        <p:strVal val="visible"/>
                                      </p:to>
                                    </p:set>
                                    <p:anim calcmode="lin" valueType="num">
                                      <p:cBhvr additive="base">
                                        <p:cTn id="31" dur="1000"/>
                                        <p:tgtEl>
                                          <p:spTgt spid="961"/>
                                        </p:tgtEl>
                                        <p:attrNameLst>
                                          <p:attrName>ppt_y</p:attrName>
                                        </p:attrNameLst>
                                      </p:cBhvr>
                                      <p:tavLst>
                                        <p:tav tm="0">
                                          <p:val>
                                            <p:strVal val="#ppt_y+1"/>
                                          </p:val>
                                        </p:tav>
                                        <p:tav tm="100000">
                                          <p:val>
                                            <p:strVal val="#ppt_y"/>
                                          </p:val>
                                        </p:tav>
                                      </p:tavLst>
                                    </p:anim>
                                  </p:childTnLst>
                                </p:cTn>
                              </p:par>
                              <p:par>
                                <p:cTn id="32" presetID="10" presetClass="entr" presetSubtype="0" fill="hold" nodeType="withEffect">
                                  <p:stCondLst>
                                    <p:cond delay="0"/>
                                  </p:stCondLst>
                                  <p:childTnLst>
                                    <p:set>
                                      <p:cBhvr>
                                        <p:cTn id="33" dur="1" fill="hold">
                                          <p:stCondLst>
                                            <p:cond delay="0"/>
                                          </p:stCondLst>
                                        </p:cTn>
                                        <p:tgtEl>
                                          <p:spTgt spid="965"/>
                                        </p:tgtEl>
                                        <p:attrNameLst>
                                          <p:attrName>style.visibility</p:attrName>
                                        </p:attrNameLst>
                                      </p:cBhvr>
                                      <p:to>
                                        <p:strVal val="visible"/>
                                      </p:to>
                                    </p:set>
                                    <p:animEffect transition="in" filter="fade">
                                      <p:cBhvr>
                                        <p:cTn id="34" dur="1000"/>
                                        <p:tgtEl>
                                          <p:spTgt spid="965"/>
                                        </p:tgtEl>
                                      </p:cBhvr>
                                    </p:animEffect>
                                  </p:childTnLst>
                                </p:cTn>
                              </p:par>
                              <p:par>
                                <p:cTn id="35" presetID="10" presetClass="entr" presetSubtype="0" fill="hold" nodeType="withEffect">
                                  <p:stCondLst>
                                    <p:cond delay="0"/>
                                  </p:stCondLst>
                                  <p:childTnLst>
                                    <p:set>
                                      <p:cBhvr>
                                        <p:cTn id="36" dur="1" fill="hold">
                                          <p:stCondLst>
                                            <p:cond delay="0"/>
                                          </p:stCondLst>
                                        </p:cTn>
                                        <p:tgtEl>
                                          <p:spTgt spid="970"/>
                                        </p:tgtEl>
                                        <p:attrNameLst>
                                          <p:attrName>style.visibility</p:attrName>
                                        </p:attrNameLst>
                                      </p:cBhvr>
                                      <p:to>
                                        <p:strVal val="visible"/>
                                      </p:to>
                                    </p:set>
                                    <p:animEffect transition="in" filter="fade">
                                      <p:cBhvr>
                                        <p:cTn id="37" dur="1000"/>
                                        <p:tgtEl>
                                          <p:spTgt spid="970"/>
                                        </p:tgtEl>
                                      </p:cBhvr>
                                    </p:animEffect>
                                  </p:childTnLst>
                                </p:cTn>
                              </p:par>
                              <p:par>
                                <p:cTn id="38" presetID="10" presetClass="entr" presetSubtype="0" fill="hold" nodeType="withEffect">
                                  <p:stCondLst>
                                    <p:cond delay="0"/>
                                  </p:stCondLst>
                                  <p:childTnLst>
                                    <p:set>
                                      <p:cBhvr>
                                        <p:cTn id="39" dur="1" fill="hold">
                                          <p:stCondLst>
                                            <p:cond delay="0"/>
                                          </p:stCondLst>
                                        </p:cTn>
                                        <p:tgtEl>
                                          <p:spTgt spid="973"/>
                                        </p:tgtEl>
                                        <p:attrNameLst>
                                          <p:attrName>style.visibility</p:attrName>
                                        </p:attrNameLst>
                                      </p:cBhvr>
                                      <p:to>
                                        <p:strVal val="visible"/>
                                      </p:to>
                                    </p:set>
                                    <p:animEffect transition="in" filter="fade">
                                      <p:cBhvr>
                                        <p:cTn id="40" dur="1000"/>
                                        <p:tgtEl>
                                          <p:spTgt spid="973"/>
                                        </p:tgtEl>
                                      </p:cBhvr>
                                    </p:animEffect>
                                  </p:childTnLst>
                                </p:cTn>
                              </p:par>
                              <p:par>
                                <p:cTn id="41" presetID="10" presetClass="entr" presetSubtype="0" fill="hold" nodeType="withEffect">
                                  <p:stCondLst>
                                    <p:cond delay="0"/>
                                  </p:stCondLst>
                                  <p:childTnLst>
                                    <p:set>
                                      <p:cBhvr>
                                        <p:cTn id="42" dur="1" fill="hold">
                                          <p:stCondLst>
                                            <p:cond delay="0"/>
                                          </p:stCondLst>
                                        </p:cTn>
                                        <p:tgtEl>
                                          <p:spTgt spid="991"/>
                                        </p:tgtEl>
                                        <p:attrNameLst>
                                          <p:attrName>style.visibility</p:attrName>
                                        </p:attrNameLst>
                                      </p:cBhvr>
                                      <p:to>
                                        <p:strVal val="visible"/>
                                      </p:to>
                                    </p:set>
                                    <p:animEffect transition="in" filter="fade">
                                      <p:cBhvr>
                                        <p:cTn id="43" dur="1000"/>
                                        <p:tgtEl>
                                          <p:spTgt spid="9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sp>
        <p:nvSpPr>
          <p:cNvPr id="1002" name="Google Shape;1002;p86"/>
          <p:cNvSpPr/>
          <p:nvPr/>
        </p:nvSpPr>
        <p:spPr>
          <a:xfrm>
            <a:off x="6739838" y="3392875"/>
            <a:ext cx="936000" cy="893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6"/>
          <p:cNvSpPr/>
          <p:nvPr/>
        </p:nvSpPr>
        <p:spPr>
          <a:xfrm>
            <a:off x="1468113" y="3392875"/>
            <a:ext cx="940200" cy="893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6"/>
          <p:cNvSpPr/>
          <p:nvPr/>
        </p:nvSpPr>
        <p:spPr>
          <a:xfrm>
            <a:off x="1468113" y="1366450"/>
            <a:ext cx="940200" cy="893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86"/>
          <p:cNvSpPr/>
          <p:nvPr/>
        </p:nvSpPr>
        <p:spPr>
          <a:xfrm>
            <a:off x="6735688" y="1366450"/>
            <a:ext cx="940200" cy="893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86"/>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Loyalty</a:t>
            </a:r>
            <a:endParaRPr/>
          </a:p>
        </p:txBody>
      </p:sp>
      <p:sp>
        <p:nvSpPr>
          <p:cNvPr id="1007" name="Google Shape;1007;p86"/>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Venus has a beautiful name and is the second planet from the Sun. It’s terribly hot</a:t>
            </a:r>
            <a:endParaRPr/>
          </a:p>
        </p:txBody>
      </p:sp>
      <p:sp>
        <p:nvSpPr>
          <p:cNvPr id="1008" name="Google Shape;1008;p86"/>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VALUES</a:t>
            </a:r>
            <a:endParaRPr/>
          </a:p>
        </p:txBody>
      </p:sp>
      <p:sp>
        <p:nvSpPr>
          <p:cNvPr id="1009" name="Google Shape;1009;p86"/>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Efficiency</a:t>
            </a:r>
            <a:endParaRPr/>
          </a:p>
        </p:txBody>
      </p:sp>
      <p:sp>
        <p:nvSpPr>
          <p:cNvPr id="1010" name="Google Shape;1010;p86"/>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Despite being red, Mars is actually a cold place, and is full of iron oxide dust </a:t>
            </a:r>
            <a:endParaRPr/>
          </a:p>
        </p:txBody>
      </p:sp>
      <p:sp>
        <p:nvSpPr>
          <p:cNvPr id="1011" name="Google Shape;1011;p86"/>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Reliability</a:t>
            </a:r>
            <a:endParaRPr/>
          </a:p>
        </p:txBody>
      </p:sp>
      <p:sp>
        <p:nvSpPr>
          <p:cNvPr id="1012" name="Google Shape;1012;p86"/>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 is the closest planet to the Sun and also the smallest one</a:t>
            </a:r>
            <a:endParaRPr/>
          </a:p>
        </p:txBody>
      </p:sp>
      <p:sp>
        <p:nvSpPr>
          <p:cNvPr id="1013" name="Google Shape;1013;p86"/>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Commitment</a:t>
            </a:r>
            <a:endParaRPr/>
          </a:p>
        </p:txBody>
      </p:sp>
      <p:sp>
        <p:nvSpPr>
          <p:cNvPr id="1014" name="Google Shape;1014;p86"/>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Jupiter is a gas giant and also the biggest planet in the entire Solar System</a:t>
            </a:r>
            <a:endParaRPr/>
          </a:p>
        </p:txBody>
      </p:sp>
      <p:cxnSp>
        <p:nvCxnSpPr>
          <p:cNvPr id="1015" name="Google Shape;1015;p86"/>
          <p:cNvCxnSpPr>
            <a:cxnSpLocks/>
          </p:cNvCxnSpPr>
          <p:nvPr/>
        </p:nvCxnSpPr>
        <p:spPr>
          <a:xfrm>
            <a:off x="8544550" y="1478725"/>
            <a:ext cx="0" cy="3011150"/>
          </a:xfrm>
          <a:prstGeom prst="straightConnector1">
            <a:avLst/>
          </a:prstGeom>
          <a:noFill/>
          <a:ln w="19050" cap="flat" cmpd="sng">
            <a:solidFill>
              <a:schemeClr val="accent1"/>
            </a:solidFill>
            <a:prstDash val="solid"/>
            <a:round/>
            <a:headEnd type="none" w="med" len="med"/>
            <a:tailEnd type="none" w="med" len="med"/>
          </a:ln>
        </p:spPr>
      </p:cxnSp>
      <p:grpSp>
        <p:nvGrpSpPr>
          <p:cNvPr id="1016" name="Google Shape;1016;p86"/>
          <p:cNvGrpSpPr/>
          <p:nvPr/>
        </p:nvGrpSpPr>
        <p:grpSpPr>
          <a:xfrm>
            <a:off x="6932812" y="3573150"/>
            <a:ext cx="542205" cy="532850"/>
            <a:chOff x="1144950" y="238425"/>
            <a:chExt cx="5310525" cy="5218900"/>
          </a:xfrm>
        </p:grpSpPr>
        <p:sp>
          <p:nvSpPr>
            <p:cNvPr id="1017" name="Google Shape;1017;p86"/>
            <p:cNvSpPr/>
            <p:nvPr/>
          </p:nvSpPr>
          <p:spPr>
            <a:xfrm>
              <a:off x="3385925" y="3784700"/>
              <a:ext cx="828575" cy="827750"/>
            </a:xfrm>
            <a:custGeom>
              <a:avLst/>
              <a:gdLst/>
              <a:ahLst/>
              <a:cxnLst/>
              <a:rect l="l" t="t" r="r" b="b"/>
              <a:pathLst>
                <a:path w="33143" h="33110" extrusionOk="0">
                  <a:moveTo>
                    <a:pt x="16572" y="6101"/>
                  </a:moveTo>
                  <a:cubicBezTo>
                    <a:pt x="22345" y="6101"/>
                    <a:pt x="27010" y="10798"/>
                    <a:pt x="27010" y="16572"/>
                  </a:cubicBezTo>
                  <a:cubicBezTo>
                    <a:pt x="27010" y="22313"/>
                    <a:pt x="22345" y="27010"/>
                    <a:pt x="16572" y="27010"/>
                  </a:cubicBezTo>
                  <a:cubicBezTo>
                    <a:pt x="10798" y="27010"/>
                    <a:pt x="6133" y="22313"/>
                    <a:pt x="6133" y="16572"/>
                  </a:cubicBezTo>
                  <a:cubicBezTo>
                    <a:pt x="6133" y="10798"/>
                    <a:pt x="10798" y="6101"/>
                    <a:pt x="16572" y="6101"/>
                  </a:cubicBezTo>
                  <a:close/>
                  <a:moveTo>
                    <a:pt x="16572" y="1"/>
                  </a:moveTo>
                  <a:cubicBezTo>
                    <a:pt x="7438" y="1"/>
                    <a:pt x="1" y="7438"/>
                    <a:pt x="1" y="16572"/>
                  </a:cubicBezTo>
                  <a:cubicBezTo>
                    <a:pt x="1" y="25705"/>
                    <a:pt x="7438" y="33110"/>
                    <a:pt x="16572" y="33110"/>
                  </a:cubicBezTo>
                  <a:cubicBezTo>
                    <a:pt x="25705" y="33110"/>
                    <a:pt x="33142" y="25705"/>
                    <a:pt x="33142" y="16572"/>
                  </a:cubicBezTo>
                  <a:cubicBezTo>
                    <a:pt x="33142" y="7438"/>
                    <a:pt x="25705"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6"/>
            <p:cNvSpPr/>
            <p:nvPr/>
          </p:nvSpPr>
          <p:spPr>
            <a:xfrm>
              <a:off x="1144950" y="238425"/>
              <a:ext cx="5310525" cy="5218900"/>
            </a:xfrm>
            <a:custGeom>
              <a:avLst/>
              <a:gdLst/>
              <a:ahLst/>
              <a:cxnLst/>
              <a:rect l="l" t="t" r="r" b="b"/>
              <a:pathLst>
                <a:path w="212421" h="208756" extrusionOk="0">
                  <a:moveTo>
                    <a:pt x="31218" y="6108"/>
                  </a:moveTo>
                  <a:cubicBezTo>
                    <a:pt x="31250" y="6108"/>
                    <a:pt x="31283" y="6112"/>
                    <a:pt x="31315" y="6121"/>
                  </a:cubicBezTo>
                  <a:cubicBezTo>
                    <a:pt x="40873" y="9219"/>
                    <a:pt x="47886" y="16494"/>
                    <a:pt x="50137" y="25595"/>
                  </a:cubicBezTo>
                  <a:cubicBezTo>
                    <a:pt x="51279" y="30292"/>
                    <a:pt x="51083" y="35185"/>
                    <a:pt x="49582" y="39849"/>
                  </a:cubicBezTo>
                  <a:cubicBezTo>
                    <a:pt x="47691" y="42133"/>
                    <a:pt x="45896" y="44514"/>
                    <a:pt x="44265" y="47026"/>
                  </a:cubicBezTo>
                  <a:lnTo>
                    <a:pt x="41264" y="34728"/>
                  </a:lnTo>
                  <a:cubicBezTo>
                    <a:pt x="40930" y="33334"/>
                    <a:pt x="39666" y="32393"/>
                    <a:pt x="38288" y="32393"/>
                  </a:cubicBezTo>
                  <a:cubicBezTo>
                    <a:pt x="38053" y="32393"/>
                    <a:pt x="37816" y="32420"/>
                    <a:pt x="37578" y="32477"/>
                  </a:cubicBezTo>
                  <a:cubicBezTo>
                    <a:pt x="35915" y="32869"/>
                    <a:pt x="34936" y="34532"/>
                    <a:pt x="35328" y="36196"/>
                  </a:cubicBezTo>
                  <a:lnTo>
                    <a:pt x="38785" y="50386"/>
                  </a:lnTo>
                  <a:cubicBezTo>
                    <a:pt x="30989" y="46830"/>
                    <a:pt x="25215" y="40208"/>
                    <a:pt x="23258" y="32184"/>
                  </a:cubicBezTo>
                  <a:cubicBezTo>
                    <a:pt x="21040" y="23050"/>
                    <a:pt x="23911" y="13362"/>
                    <a:pt x="30957" y="6218"/>
                  </a:cubicBezTo>
                  <a:cubicBezTo>
                    <a:pt x="31030" y="6145"/>
                    <a:pt x="31122" y="6108"/>
                    <a:pt x="31218" y="6108"/>
                  </a:cubicBezTo>
                  <a:close/>
                  <a:moveTo>
                    <a:pt x="181203" y="6108"/>
                  </a:moveTo>
                  <a:cubicBezTo>
                    <a:pt x="181299" y="6108"/>
                    <a:pt x="181391" y="6145"/>
                    <a:pt x="181465" y="6218"/>
                  </a:cubicBezTo>
                  <a:cubicBezTo>
                    <a:pt x="188510" y="13362"/>
                    <a:pt x="191381" y="23050"/>
                    <a:pt x="189163" y="32184"/>
                  </a:cubicBezTo>
                  <a:cubicBezTo>
                    <a:pt x="187206" y="40208"/>
                    <a:pt x="181432" y="46830"/>
                    <a:pt x="173636" y="50386"/>
                  </a:cubicBezTo>
                  <a:lnTo>
                    <a:pt x="177094" y="36196"/>
                  </a:lnTo>
                  <a:cubicBezTo>
                    <a:pt x="177485" y="34532"/>
                    <a:pt x="176506" y="32869"/>
                    <a:pt x="174843" y="32477"/>
                  </a:cubicBezTo>
                  <a:cubicBezTo>
                    <a:pt x="174606" y="32420"/>
                    <a:pt x="174368" y="32393"/>
                    <a:pt x="174133" y="32393"/>
                  </a:cubicBezTo>
                  <a:cubicBezTo>
                    <a:pt x="172755" y="32393"/>
                    <a:pt x="171491" y="33334"/>
                    <a:pt x="171157" y="34728"/>
                  </a:cubicBezTo>
                  <a:lnTo>
                    <a:pt x="168156" y="47058"/>
                  </a:lnTo>
                  <a:cubicBezTo>
                    <a:pt x="166525" y="44612"/>
                    <a:pt x="164763" y="42231"/>
                    <a:pt x="162871" y="39980"/>
                  </a:cubicBezTo>
                  <a:cubicBezTo>
                    <a:pt x="161338" y="35283"/>
                    <a:pt x="161142" y="30324"/>
                    <a:pt x="162284" y="25595"/>
                  </a:cubicBezTo>
                  <a:cubicBezTo>
                    <a:pt x="164535" y="16494"/>
                    <a:pt x="171548" y="9219"/>
                    <a:pt x="181106" y="6121"/>
                  </a:cubicBezTo>
                  <a:cubicBezTo>
                    <a:pt x="181138" y="6112"/>
                    <a:pt x="181171" y="6108"/>
                    <a:pt x="181203" y="6108"/>
                  </a:cubicBezTo>
                  <a:close/>
                  <a:moveTo>
                    <a:pt x="12546" y="60156"/>
                  </a:moveTo>
                  <a:cubicBezTo>
                    <a:pt x="21216" y="60156"/>
                    <a:pt x="29170" y="63854"/>
                    <a:pt x="34251" y="70251"/>
                  </a:cubicBezTo>
                  <a:cubicBezTo>
                    <a:pt x="33044" y="75373"/>
                    <a:pt x="32327" y="80722"/>
                    <a:pt x="32229" y="86137"/>
                  </a:cubicBezTo>
                  <a:lnTo>
                    <a:pt x="30304" y="83364"/>
                  </a:lnTo>
                  <a:cubicBezTo>
                    <a:pt x="29719" y="82497"/>
                    <a:pt x="28773" y="82029"/>
                    <a:pt x="27805" y="82029"/>
                  </a:cubicBezTo>
                  <a:cubicBezTo>
                    <a:pt x="27206" y="82029"/>
                    <a:pt x="26599" y="82208"/>
                    <a:pt x="26064" y="82581"/>
                  </a:cubicBezTo>
                  <a:cubicBezTo>
                    <a:pt x="24661" y="83527"/>
                    <a:pt x="24335" y="85452"/>
                    <a:pt x="25281" y="86822"/>
                  </a:cubicBezTo>
                  <a:lnTo>
                    <a:pt x="32979" y="97945"/>
                  </a:lnTo>
                  <a:cubicBezTo>
                    <a:pt x="33012" y="98239"/>
                    <a:pt x="33044" y="98533"/>
                    <a:pt x="33109" y="98826"/>
                  </a:cubicBezTo>
                  <a:cubicBezTo>
                    <a:pt x="24694" y="98174"/>
                    <a:pt x="17191" y="94064"/>
                    <a:pt x="12592" y="87409"/>
                  </a:cubicBezTo>
                  <a:cubicBezTo>
                    <a:pt x="7242" y="79678"/>
                    <a:pt x="6459" y="69599"/>
                    <a:pt x="10504" y="60400"/>
                  </a:cubicBezTo>
                  <a:cubicBezTo>
                    <a:pt x="10569" y="60270"/>
                    <a:pt x="10667" y="60204"/>
                    <a:pt x="10830" y="60204"/>
                  </a:cubicBezTo>
                  <a:cubicBezTo>
                    <a:pt x="11405" y="60172"/>
                    <a:pt x="11977" y="60156"/>
                    <a:pt x="12546" y="60156"/>
                  </a:cubicBezTo>
                  <a:close/>
                  <a:moveTo>
                    <a:pt x="199875" y="60156"/>
                  </a:moveTo>
                  <a:cubicBezTo>
                    <a:pt x="200444" y="60156"/>
                    <a:pt x="201016" y="60172"/>
                    <a:pt x="201591" y="60204"/>
                  </a:cubicBezTo>
                  <a:cubicBezTo>
                    <a:pt x="201754" y="60204"/>
                    <a:pt x="201852" y="60270"/>
                    <a:pt x="201917" y="60400"/>
                  </a:cubicBezTo>
                  <a:cubicBezTo>
                    <a:pt x="205962" y="69599"/>
                    <a:pt x="205179" y="79678"/>
                    <a:pt x="199830" y="87409"/>
                  </a:cubicBezTo>
                  <a:cubicBezTo>
                    <a:pt x="195230" y="94064"/>
                    <a:pt x="187728" y="98206"/>
                    <a:pt x="179312" y="98826"/>
                  </a:cubicBezTo>
                  <a:cubicBezTo>
                    <a:pt x="179377" y="98533"/>
                    <a:pt x="179410" y="98239"/>
                    <a:pt x="179442" y="97945"/>
                  </a:cubicBezTo>
                  <a:lnTo>
                    <a:pt x="187140" y="86822"/>
                  </a:lnTo>
                  <a:cubicBezTo>
                    <a:pt x="188086" y="85452"/>
                    <a:pt x="187760" y="83527"/>
                    <a:pt x="186358" y="82581"/>
                  </a:cubicBezTo>
                  <a:cubicBezTo>
                    <a:pt x="185822" y="82208"/>
                    <a:pt x="185215" y="82029"/>
                    <a:pt x="184617" y="82029"/>
                  </a:cubicBezTo>
                  <a:cubicBezTo>
                    <a:pt x="183648" y="82029"/>
                    <a:pt x="182702" y="82497"/>
                    <a:pt x="182117" y="83364"/>
                  </a:cubicBezTo>
                  <a:lnTo>
                    <a:pt x="180160" y="86137"/>
                  </a:lnTo>
                  <a:cubicBezTo>
                    <a:pt x="180062" y="80690"/>
                    <a:pt x="179377" y="75373"/>
                    <a:pt x="178170" y="70251"/>
                  </a:cubicBezTo>
                  <a:cubicBezTo>
                    <a:pt x="183251" y="63854"/>
                    <a:pt x="191205" y="60156"/>
                    <a:pt x="199875" y="60156"/>
                  </a:cubicBezTo>
                  <a:close/>
                  <a:moveTo>
                    <a:pt x="36035" y="117242"/>
                  </a:moveTo>
                  <a:cubicBezTo>
                    <a:pt x="36857" y="117242"/>
                    <a:pt x="37677" y="117279"/>
                    <a:pt x="38492" y="117354"/>
                  </a:cubicBezTo>
                  <a:cubicBezTo>
                    <a:pt x="40351" y="121530"/>
                    <a:pt x="42569" y="125542"/>
                    <a:pt x="45211" y="129358"/>
                  </a:cubicBezTo>
                  <a:cubicBezTo>
                    <a:pt x="45799" y="130174"/>
                    <a:pt x="46386" y="131022"/>
                    <a:pt x="47006" y="131837"/>
                  </a:cubicBezTo>
                  <a:lnTo>
                    <a:pt x="46908" y="131772"/>
                  </a:lnTo>
                  <a:cubicBezTo>
                    <a:pt x="46436" y="131516"/>
                    <a:pt x="45930" y="131395"/>
                    <a:pt x="45431" y="131395"/>
                  </a:cubicBezTo>
                  <a:cubicBezTo>
                    <a:pt x="44342" y="131395"/>
                    <a:pt x="43292" y="131972"/>
                    <a:pt x="42732" y="132979"/>
                  </a:cubicBezTo>
                  <a:cubicBezTo>
                    <a:pt x="41917" y="134447"/>
                    <a:pt x="42471" y="136306"/>
                    <a:pt x="43939" y="137122"/>
                  </a:cubicBezTo>
                  <a:lnTo>
                    <a:pt x="59271" y="145570"/>
                  </a:lnTo>
                  <a:cubicBezTo>
                    <a:pt x="55631" y="147120"/>
                    <a:pt x="51797" y="147899"/>
                    <a:pt x="48015" y="147899"/>
                  </a:cubicBezTo>
                  <a:cubicBezTo>
                    <a:pt x="43594" y="147899"/>
                    <a:pt x="39245" y="146834"/>
                    <a:pt x="35360" y="144690"/>
                  </a:cubicBezTo>
                  <a:cubicBezTo>
                    <a:pt x="27107" y="140156"/>
                    <a:pt x="21921" y="131479"/>
                    <a:pt x="21464" y="121464"/>
                  </a:cubicBezTo>
                  <a:cubicBezTo>
                    <a:pt x="21464" y="121334"/>
                    <a:pt x="21529" y="121203"/>
                    <a:pt x="21627" y="121138"/>
                  </a:cubicBezTo>
                  <a:cubicBezTo>
                    <a:pt x="26153" y="118568"/>
                    <a:pt x="31133" y="117242"/>
                    <a:pt x="36035" y="117242"/>
                  </a:cubicBezTo>
                  <a:close/>
                  <a:moveTo>
                    <a:pt x="176386" y="117242"/>
                  </a:moveTo>
                  <a:cubicBezTo>
                    <a:pt x="181288" y="117242"/>
                    <a:pt x="186268" y="118568"/>
                    <a:pt x="190794" y="121138"/>
                  </a:cubicBezTo>
                  <a:cubicBezTo>
                    <a:pt x="190892" y="121203"/>
                    <a:pt x="190957" y="121334"/>
                    <a:pt x="190957" y="121464"/>
                  </a:cubicBezTo>
                  <a:cubicBezTo>
                    <a:pt x="190500" y="131479"/>
                    <a:pt x="185314" y="140156"/>
                    <a:pt x="177061" y="144690"/>
                  </a:cubicBezTo>
                  <a:cubicBezTo>
                    <a:pt x="173176" y="146834"/>
                    <a:pt x="168827" y="147899"/>
                    <a:pt x="164406" y="147899"/>
                  </a:cubicBezTo>
                  <a:cubicBezTo>
                    <a:pt x="160624" y="147899"/>
                    <a:pt x="156790" y="147120"/>
                    <a:pt x="153151" y="145570"/>
                  </a:cubicBezTo>
                  <a:lnTo>
                    <a:pt x="168482" y="137122"/>
                  </a:lnTo>
                  <a:cubicBezTo>
                    <a:pt x="169950" y="136306"/>
                    <a:pt x="170504" y="134447"/>
                    <a:pt x="169689" y="132979"/>
                  </a:cubicBezTo>
                  <a:cubicBezTo>
                    <a:pt x="169129" y="131972"/>
                    <a:pt x="168079" y="131395"/>
                    <a:pt x="166990" y="131395"/>
                  </a:cubicBezTo>
                  <a:cubicBezTo>
                    <a:pt x="166491" y="131395"/>
                    <a:pt x="165985" y="131516"/>
                    <a:pt x="165513" y="131772"/>
                  </a:cubicBezTo>
                  <a:lnTo>
                    <a:pt x="165416" y="131837"/>
                  </a:lnTo>
                  <a:cubicBezTo>
                    <a:pt x="166035" y="131022"/>
                    <a:pt x="166623" y="130207"/>
                    <a:pt x="167210" y="129358"/>
                  </a:cubicBezTo>
                  <a:cubicBezTo>
                    <a:pt x="169819" y="125542"/>
                    <a:pt x="172070" y="121530"/>
                    <a:pt x="173929" y="117354"/>
                  </a:cubicBezTo>
                  <a:cubicBezTo>
                    <a:pt x="174744" y="117279"/>
                    <a:pt x="175564" y="117242"/>
                    <a:pt x="176386" y="117242"/>
                  </a:cubicBezTo>
                  <a:close/>
                  <a:moveTo>
                    <a:pt x="81615" y="175679"/>
                  </a:moveTo>
                  <a:cubicBezTo>
                    <a:pt x="85693" y="181485"/>
                    <a:pt x="91793" y="185791"/>
                    <a:pt x="98871" y="187585"/>
                  </a:cubicBezTo>
                  <a:lnTo>
                    <a:pt x="90259" y="202459"/>
                  </a:lnTo>
                  <a:cubicBezTo>
                    <a:pt x="90227" y="202525"/>
                    <a:pt x="90162" y="202623"/>
                    <a:pt x="89998" y="202623"/>
                  </a:cubicBezTo>
                  <a:cubicBezTo>
                    <a:pt x="89981" y="202626"/>
                    <a:pt x="89964" y="202628"/>
                    <a:pt x="89947" y="202628"/>
                  </a:cubicBezTo>
                  <a:cubicBezTo>
                    <a:pt x="89815" y="202628"/>
                    <a:pt x="89738" y="202521"/>
                    <a:pt x="89738" y="202492"/>
                  </a:cubicBezTo>
                  <a:lnTo>
                    <a:pt x="85334" y="195870"/>
                  </a:lnTo>
                  <a:cubicBezTo>
                    <a:pt x="84225" y="194174"/>
                    <a:pt x="82365" y="193098"/>
                    <a:pt x="80343" y="192967"/>
                  </a:cubicBezTo>
                  <a:lnTo>
                    <a:pt x="72416" y="192510"/>
                  </a:lnTo>
                  <a:cubicBezTo>
                    <a:pt x="72384" y="192510"/>
                    <a:pt x="72253" y="192478"/>
                    <a:pt x="72155" y="192347"/>
                  </a:cubicBezTo>
                  <a:cubicBezTo>
                    <a:pt x="72090" y="192184"/>
                    <a:pt x="72155" y="192054"/>
                    <a:pt x="72155" y="192021"/>
                  </a:cubicBezTo>
                  <a:lnTo>
                    <a:pt x="81615" y="175679"/>
                  </a:lnTo>
                  <a:close/>
                  <a:moveTo>
                    <a:pt x="130806" y="175679"/>
                  </a:moveTo>
                  <a:lnTo>
                    <a:pt x="140266" y="192021"/>
                  </a:lnTo>
                  <a:cubicBezTo>
                    <a:pt x="140266" y="192054"/>
                    <a:pt x="140331" y="192184"/>
                    <a:pt x="140266" y="192347"/>
                  </a:cubicBezTo>
                  <a:cubicBezTo>
                    <a:pt x="140168" y="192478"/>
                    <a:pt x="140037" y="192510"/>
                    <a:pt x="140005" y="192510"/>
                  </a:cubicBezTo>
                  <a:lnTo>
                    <a:pt x="132046" y="192967"/>
                  </a:lnTo>
                  <a:cubicBezTo>
                    <a:pt x="130056" y="193098"/>
                    <a:pt x="128196" y="194174"/>
                    <a:pt x="127087" y="195870"/>
                  </a:cubicBezTo>
                  <a:lnTo>
                    <a:pt x="122684" y="202492"/>
                  </a:lnTo>
                  <a:cubicBezTo>
                    <a:pt x="122684" y="202521"/>
                    <a:pt x="122606" y="202628"/>
                    <a:pt x="122474" y="202628"/>
                  </a:cubicBezTo>
                  <a:cubicBezTo>
                    <a:pt x="122458" y="202628"/>
                    <a:pt x="122441" y="202626"/>
                    <a:pt x="122423" y="202623"/>
                  </a:cubicBezTo>
                  <a:cubicBezTo>
                    <a:pt x="122227" y="202623"/>
                    <a:pt x="122162" y="202525"/>
                    <a:pt x="122162" y="202459"/>
                  </a:cubicBezTo>
                  <a:lnTo>
                    <a:pt x="113550" y="187585"/>
                  </a:lnTo>
                  <a:cubicBezTo>
                    <a:pt x="120629" y="185791"/>
                    <a:pt x="126728" y="181485"/>
                    <a:pt x="130806" y="175679"/>
                  </a:cubicBezTo>
                  <a:close/>
                  <a:moveTo>
                    <a:pt x="31207" y="0"/>
                  </a:moveTo>
                  <a:cubicBezTo>
                    <a:pt x="29507" y="0"/>
                    <a:pt x="27861" y="670"/>
                    <a:pt x="26618" y="1913"/>
                  </a:cubicBezTo>
                  <a:cubicBezTo>
                    <a:pt x="18039" y="10557"/>
                    <a:pt x="14581" y="22430"/>
                    <a:pt x="17321" y="33619"/>
                  </a:cubicBezTo>
                  <a:cubicBezTo>
                    <a:pt x="19931" y="44351"/>
                    <a:pt x="28021" y="53028"/>
                    <a:pt x="38785" y="57008"/>
                  </a:cubicBezTo>
                  <a:cubicBezTo>
                    <a:pt x="37839" y="59063"/>
                    <a:pt x="37024" y="61215"/>
                    <a:pt x="36274" y="63368"/>
                  </a:cubicBezTo>
                  <a:cubicBezTo>
                    <a:pt x="30063" y="57401"/>
                    <a:pt x="21579" y="54020"/>
                    <a:pt x="12466" y="54020"/>
                  </a:cubicBezTo>
                  <a:cubicBezTo>
                    <a:pt x="11815" y="54020"/>
                    <a:pt x="11161" y="54037"/>
                    <a:pt x="10504" y="54072"/>
                  </a:cubicBezTo>
                  <a:cubicBezTo>
                    <a:pt x="8025" y="54235"/>
                    <a:pt x="5904" y="55703"/>
                    <a:pt x="4893" y="57954"/>
                  </a:cubicBezTo>
                  <a:cubicBezTo>
                    <a:pt x="0" y="69077"/>
                    <a:pt x="1012" y="81407"/>
                    <a:pt x="7568" y="90867"/>
                  </a:cubicBezTo>
                  <a:cubicBezTo>
                    <a:pt x="13538" y="99511"/>
                    <a:pt x="23389" y="104698"/>
                    <a:pt x="34316" y="105024"/>
                  </a:cubicBezTo>
                  <a:cubicBezTo>
                    <a:pt x="34806" y="107079"/>
                    <a:pt x="35425" y="109134"/>
                    <a:pt x="36078" y="111124"/>
                  </a:cubicBezTo>
                  <a:cubicBezTo>
                    <a:pt x="30108" y="111124"/>
                    <a:pt x="24074" y="112722"/>
                    <a:pt x="18626" y="115789"/>
                  </a:cubicBezTo>
                  <a:cubicBezTo>
                    <a:pt x="16473" y="117028"/>
                    <a:pt x="15234" y="119311"/>
                    <a:pt x="15332" y="121758"/>
                  </a:cubicBezTo>
                  <a:cubicBezTo>
                    <a:pt x="15919" y="133893"/>
                    <a:pt x="22280" y="144494"/>
                    <a:pt x="32392" y="150039"/>
                  </a:cubicBezTo>
                  <a:cubicBezTo>
                    <a:pt x="37220" y="152714"/>
                    <a:pt x="42602" y="154019"/>
                    <a:pt x="48017" y="154019"/>
                  </a:cubicBezTo>
                  <a:cubicBezTo>
                    <a:pt x="53986" y="154019"/>
                    <a:pt x="60053" y="152421"/>
                    <a:pt x="65534" y="149289"/>
                  </a:cubicBezTo>
                  <a:cubicBezTo>
                    <a:pt x="68959" y="151540"/>
                    <a:pt x="72547" y="153497"/>
                    <a:pt x="76298" y="155161"/>
                  </a:cubicBezTo>
                  <a:cubicBezTo>
                    <a:pt x="76200" y="156237"/>
                    <a:pt x="76135" y="157314"/>
                    <a:pt x="76135" y="158423"/>
                  </a:cubicBezTo>
                  <a:cubicBezTo>
                    <a:pt x="76135" y="162272"/>
                    <a:pt x="76885" y="165958"/>
                    <a:pt x="78190" y="169350"/>
                  </a:cubicBezTo>
                  <a:lnTo>
                    <a:pt x="66871" y="188955"/>
                  </a:lnTo>
                  <a:cubicBezTo>
                    <a:pt x="65729" y="190912"/>
                    <a:pt x="65697" y="193261"/>
                    <a:pt x="66773" y="195218"/>
                  </a:cubicBezTo>
                  <a:cubicBezTo>
                    <a:pt x="67850" y="197208"/>
                    <a:pt x="69807" y="198480"/>
                    <a:pt x="72058" y="198610"/>
                  </a:cubicBezTo>
                  <a:lnTo>
                    <a:pt x="79984" y="199067"/>
                  </a:lnTo>
                  <a:cubicBezTo>
                    <a:pt x="80082" y="199100"/>
                    <a:pt x="80180" y="199132"/>
                    <a:pt x="80245" y="199230"/>
                  </a:cubicBezTo>
                  <a:lnTo>
                    <a:pt x="84616" y="205852"/>
                  </a:lnTo>
                  <a:cubicBezTo>
                    <a:pt x="85823" y="207679"/>
                    <a:pt x="87813" y="208755"/>
                    <a:pt x="89998" y="208755"/>
                  </a:cubicBezTo>
                  <a:lnTo>
                    <a:pt x="90194" y="208755"/>
                  </a:lnTo>
                  <a:cubicBezTo>
                    <a:pt x="92445" y="208690"/>
                    <a:pt x="94435" y="207483"/>
                    <a:pt x="95576" y="205526"/>
                  </a:cubicBezTo>
                  <a:lnTo>
                    <a:pt x="105428" y="188466"/>
                  </a:lnTo>
                  <a:cubicBezTo>
                    <a:pt x="105689" y="188466"/>
                    <a:pt x="105950" y="188498"/>
                    <a:pt x="106211" y="188498"/>
                  </a:cubicBezTo>
                  <a:cubicBezTo>
                    <a:pt x="106472" y="188498"/>
                    <a:pt x="106732" y="188466"/>
                    <a:pt x="106993" y="188466"/>
                  </a:cubicBezTo>
                  <a:lnTo>
                    <a:pt x="116845" y="205526"/>
                  </a:lnTo>
                  <a:cubicBezTo>
                    <a:pt x="117986" y="207483"/>
                    <a:pt x="119976" y="208690"/>
                    <a:pt x="122227" y="208755"/>
                  </a:cubicBezTo>
                  <a:lnTo>
                    <a:pt x="122423" y="208755"/>
                  </a:lnTo>
                  <a:cubicBezTo>
                    <a:pt x="124608" y="208755"/>
                    <a:pt x="126598" y="207679"/>
                    <a:pt x="127805" y="205852"/>
                  </a:cubicBezTo>
                  <a:lnTo>
                    <a:pt x="132176" y="199230"/>
                  </a:lnTo>
                  <a:cubicBezTo>
                    <a:pt x="132241" y="199132"/>
                    <a:pt x="132339" y="199100"/>
                    <a:pt x="132437" y="199067"/>
                  </a:cubicBezTo>
                  <a:lnTo>
                    <a:pt x="140364" y="198610"/>
                  </a:lnTo>
                  <a:cubicBezTo>
                    <a:pt x="142614" y="198480"/>
                    <a:pt x="144572" y="197208"/>
                    <a:pt x="145648" y="195218"/>
                  </a:cubicBezTo>
                  <a:cubicBezTo>
                    <a:pt x="146724" y="193261"/>
                    <a:pt x="146659" y="190912"/>
                    <a:pt x="145550" y="188955"/>
                  </a:cubicBezTo>
                  <a:lnTo>
                    <a:pt x="134231" y="169318"/>
                  </a:lnTo>
                  <a:cubicBezTo>
                    <a:pt x="135536" y="165958"/>
                    <a:pt x="136286" y="162272"/>
                    <a:pt x="136286" y="158423"/>
                  </a:cubicBezTo>
                  <a:cubicBezTo>
                    <a:pt x="136286" y="157314"/>
                    <a:pt x="136221" y="156237"/>
                    <a:pt x="136123" y="155161"/>
                  </a:cubicBezTo>
                  <a:cubicBezTo>
                    <a:pt x="139874" y="153497"/>
                    <a:pt x="143462" y="151540"/>
                    <a:pt x="146888" y="149289"/>
                  </a:cubicBezTo>
                  <a:cubicBezTo>
                    <a:pt x="152368" y="152421"/>
                    <a:pt x="158435" y="154019"/>
                    <a:pt x="164404" y="154019"/>
                  </a:cubicBezTo>
                  <a:cubicBezTo>
                    <a:pt x="169819" y="154019"/>
                    <a:pt x="175202" y="152714"/>
                    <a:pt x="180029" y="150039"/>
                  </a:cubicBezTo>
                  <a:cubicBezTo>
                    <a:pt x="190141" y="144494"/>
                    <a:pt x="196502" y="133893"/>
                    <a:pt x="197090" y="121758"/>
                  </a:cubicBezTo>
                  <a:cubicBezTo>
                    <a:pt x="197187" y="119279"/>
                    <a:pt x="195948" y="117028"/>
                    <a:pt x="193795" y="115789"/>
                  </a:cubicBezTo>
                  <a:cubicBezTo>
                    <a:pt x="188380" y="112722"/>
                    <a:pt x="182313" y="111124"/>
                    <a:pt x="176343" y="111124"/>
                  </a:cubicBezTo>
                  <a:cubicBezTo>
                    <a:pt x="176996" y="109134"/>
                    <a:pt x="177583" y="107079"/>
                    <a:pt x="178105" y="105024"/>
                  </a:cubicBezTo>
                  <a:cubicBezTo>
                    <a:pt x="189032" y="104698"/>
                    <a:pt x="198884" y="99511"/>
                    <a:pt x="204853" y="90867"/>
                  </a:cubicBezTo>
                  <a:cubicBezTo>
                    <a:pt x="211410" y="81407"/>
                    <a:pt x="212421" y="69077"/>
                    <a:pt x="207528" y="57954"/>
                  </a:cubicBezTo>
                  <a:cubicBezTo>
                    <a:pt x="206517" y="55703"/>
                    <a:pt x="204396" y="54235"/>
                    <a:pt x="201917" y="54072"/>
                  </a:cubicBezTo>
                  <a:cubicBezTo>
                    <a:pt x="201261" y="54037"/>
                    <a:pt x="200606" y="54020"/>
                    <a:pt x="199955" y="54020"/>
                  </a:cubicBezTo>
                  <a:cubicBezTo>
                    <a:pt x="190842" y="54020"/>
                    <a:pt x="182358" y="57401"/>
                    <a:pt x="176148" y="63368"/>
                  </a:cubicBezTo>
                  <a:cubicBezTo>
                    <a:pt x="175397" y="61215"/>
                    <a:pt x="174549" y="59063"/>
                    <a:pt x="173603" y="57008"/>
                  </a:cubicBezTo>
                  <a:cubicBezTo>
                    <a:pt x="184400" y="53061"/>
                    <a:pt x="192490" y="44351"/>
                    <a:pt x="195100" y="33619"/>
                  </a:cubicBezTo>
                  <a:cubicBezTo>
                    <a:pt x="197840" y="22430"/>
                    <a:pt x="194382" y="10557"/>
                    <a:pt x="185803" y="1913"/>
                  </a:cubicBezTo>
                  <a:cubicBezTo>
                    <a:pt x="184561" y="670"/>
                    <a:pt x="182914" y="0"/>
                    <a:pt x="181214" y="0"/>
                  </a:cubicBezTo>
                  <a:cubicBezTo>
                    <a:pt x="180548" y="0"/>
                    <a:pt x="179875" y="103"/>
                    <a:pt x="179214" y="314"/>
                  </a:cubicBezTo>
                  <a:cubicBezTo>
                    <a:pt x="167634" y="4033"/>
                    <a:pt x="159087" y="12938"/>
                    <a:pt x="156347" y="24159"/>
                  </a:cubicBezTo>
                  <a:cubicBezTo>
                    <a:pt x="155695" y="26834"/>
                    <a:pt x="155401" y="29574"/>
                    <a:pt x="155434" y="32314"/>
                  </a:cubicBezTo>
                  <a:cubicBezTo>
                    <a:pt x="142353" y="20636"/>
                    <a:pt x="125097" y="13493"/>
                    <a:pt x="106211" y="13493"/>
                  </a:cubicBezTo>
                  <a:cubicBezTo>
                    <a:pt x="100404" y="13493"/>
                    <a:pt x="94598" y="14178"/>
                    <a:pt x="88987" y="15515"/>
                  </a:cubicBezTo>
                  <a:cubicBezTo>
                    <a:pt x="87356" y="15906"/>
                    <a:pt x="86345" y="17570"/>
                    <a:pt x="86737" y="19201"/>
                  </a:cubicBezTo>
                  <a:cubicBezTo>
                    <a:pt x="87071" y="20623"/>
                    <a:pt x="88312" y="21569"/>
                    <a:pt x="89683" y="21569"/>
                  </a:cubicBezTo>
                  <a:cubicBezTo>
                    <a:pt x="89916" y="21569"/>
                    <a:pt x="90153" y="21541"/>
                    <a:pt x="90390" y="21484"/>
                  </a:cubicBezTo>
                  <a:cubicBezTo>
                    <a:pt x="95544" y="20245"/>
                    <a:pt x="100861" y="19625"/>
                    <a:pt x="106211" y="19625"/>
                  </a:cubicBezTo>
                  <a:cubicBezTo>
                    <a:pt x="143626" y="19625"/>
                    <a:pt x="174060" y="50059"/>
                    <a:pt x="174060" y="87474"/>
                  </a:cubicBezTo>
                  <a:cubicBezTo>
                    <a:pt x="174060" y="109852"/>
                    <a:pt x="163295" y="130207"/>
                    <a:pt x="145681" y="142733"/>
                  </a:cubicBezTo>
                  <a:cubicBezTo>
                    <a:pt x="145681" y="142733"/>
                    <a:pt x="145648" y="142765"/>
                    <a:pt x="145648" y="142765"/>
                  </a:cubicBezTo>
                  <a:cubicBezTo>
                    <a:pt x="142256" y="145146"/>
                    <a:pt x="138635" y="147267"/>
                    <a:pt x="134786" y="149061"/>
                  </a:cubicBezTo>
                  <a:cubicBezTo>
                    <a:pt x="130839" y="137024"/>
                    <a:pt x="119519" y="128347"/>
                    <a:pt x="106211" y="128347"/>
                  </a:cubicBezTo>
                  <a:cubicBezTo>
                    <a:pt x="101611" y="128347"/>
                    <a:pt x="97207" y="129326"/>
                    <a:pt x="93130" y="131316"/>
                  </a:cubicBezTo>
                  <a:cubicBezTo>
                    <a:pt x="91597" y="132066"/>
                    <a:pt x="90977" y="133893"/>
                    <a:pt x="91695" y="135393"/>
                  </a:cubicBezTo>
                  <a:cubicBezTo>
                    <a:pt x="92233" y="136493"/>
                    <a:pt x="93326" y="137140"/>
                    <a:pt x="94455" y="137140"/>
                  </a:cubicBezTo>
                  <a:cubicBezTo>
                    <a:pt x="94899" y="137140"/>
                    <a:pt x="95349" y="137040"/>
                    <a:pt x="95772" y="136828"/>
                  </a:cubicBezTo>
                  <a:cubicBezTo>
                    <a:pt x="99034" y="135263"/>
                    <a:pt x="102557" y="134447"/>
                    <a:pt x="106211" y="134447"/>
                  </a:cubicBezTo>
                  <a:cubicBezTo>
                    <a:pt x="119422" y="134447"/>
                    <a:pt x="130154" y="145212"/>
                    <a:pt x="130154" y="158423"/>
                  </a:cubicBezTo>
                  <a:cubicBezTo>
                    <a:pt x="130154" y="171634"/>
                    <a:pt x="119422" y="182366"/>
                    <a:pt x="106211" y="182366"/>
                  </a:cubicBezTo>
                  <a:cubicBezTo>
                    <a:pt x="93000" y="182366"/>
                    <a:pt x="82235" y="171634"/>
                    <a:pt x="82235" y="158423"/>
                  </a:cubicBezTo>
                  <a:cubicBezTo>
                    <a:pt x="82235" y="156857"/>
                    <a:pt x="82398" y="155356"/>
                    <a:pt x="82692" y="153856"/>
                  </a:cubicBezTo>
                  <a:cubicBezTo>
                    <a:pt x="82692" y="153823"/>
                    <a:pt x="82692" y="153823"/>
                    <a:pt x="82692" y="153791"/>
                  </a:cubicBezTo>
                  <a:cubicBezTo>
                    <a:pt x="83344" y="150366"/>
                    <a:pt x="84779" y="147136"/>
                    <a:pt x="86867" y="144298"/>
                  </a:cubicBezTo>
                  <a:cubicBezTo>
                    <a:pt x="87846" y="142928"/>
                    <a:pt x="87552" y="141004"/>
                    <a:pt x="86182" y="140025"/>
                  </a:cubicBezTo>
                  <a:cubicBezTo>
                    <a:pt x="85632" y="139619"/>
                    <a:pt x="84997" y="139423"/>
                    <a:pt x="84370" y="139423"/>
                  </a:cubicBezTo>
                  <a:cubicBezTo>
                    <a:pt x="83434" y="139423"/>
                    <a:pt x="82514" y="139858"/>
                    <a:pt x="81909" y="140677"/>
                  </a:cubicBezTo>
                  <a:cubicBezTo>
                    <a:pt x="80017" y="143254"/>
                    <a:pt x="78582" y="146060"/>
                    <a:pt x="77603" y="149061"/>
                  </a:cubicBezTo>
                  <a:cubicBezTo>
                    <a:pt x="73786" y="147267"/>
                    <a:pt x="70166" y="145179"/>
                    <a:pt x="66806" y="142798"/>
                  </a:cubicBezTo>
                  <a:cubicBezTo>
                    <a:pt x="66773" y="142765"/>
                    <a:pt x="66741" y="142733"/>
                    <a:pt x="66708" y="142733"/>
                  </a:cubicBezTo>
                  <a:cubicBezTo>
                    <a:pt x="49093" y="130174"/>
                    <a:pt x="38329" y="109852"/>
                    <a:pt x="38329" y="87474"/>
                  </a:cubicBezTo>
                  <a:cubicBezTo>
                    <a:pt x="38329" y="60400"/>
                    <a:pt x="54410" y="35935"/>
                    <a:pt x="79299" y="25171"/>
                  </a:cubicBezTo>
                  <a:cubicBezTo>
                    <a:pt x="80865" y="24486"/>
                    <a:pt x="81550" y="22691"/>
                    <a:pt x="80898" y="21158"/>
                  </a:cubicBezTo>
                  <a:cubicBezTo>
                    <a:pt x="80389" y="19995"/>
                    <a:pt x="79268" y="19300"/>
                    <a:pt x="78097" y="19300"/>
                  </a:cubicBezTo>
                  <a:cubicBezTo>
                    <a:pt x="77691" y="19300"/>
                    <a:pt x="77280" y="19384"/>
                    <a:pt x="76885" y="19560"/>
                  </a:cubicBezTo>
                  <a:cubicBezTo>
                    <a:pt x="69481" y="22757"/>
                    <a:pt x="62794" y="27062"/>
                    <a:pt x="56987" y="32249"/>
                  </a:cubicBezTo>
                  <a:cubicBezTo>
                    <a:pt x="57020" y="29542"/>
                    <a:pt x="56726" y="26802"/>
                    <a:pt x="56074" y="24159"/>
                  </a:cubicBezTo>
                  <a:cubicBezTo>
                    <a:pt x="53334" y="12938"/>
                    <a:pt x="44787" y="4033"/>
                    <a:pt x="33207" y="314"/>
                  </a:cubicBezTo>
                  <a:cubicBezTo>
                    <a:pt x="32547" y="103"/>
                    <a:pt x="31873" y="0"/>
                    <a:pt x="31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6"/>
            <p:cNvSpPr/>
            <p:nvPr/>
          </p:nvSpPr>
          <p:spPr>
            <a:xfrm>
              <a:off x="4061150" y="1420575"/>
              <a:ext cx="828575" cy="1841425"/>
            </a:xfrm>
            <a:custGeom>
              <a:avLst/>
              <a:gdLst/>
              <a:ahLst/>
              <a:cxnLst/>
              <a:rect l="l" t="t" r="r" b="b"/>
              <a:pathLst>
                <a:path w="33143" h="73657" extrusionOk="0">
                  <a:moveTo>
                    <a:pt x="16572" y="6101"/>
                  </a:moveTo>
                  <a:cubicBezTo>
                    <a:pt x="22346" y="6101"/>
                    <a:pt x="27043" y="10798"/>
                    <a:pt x="27043" y="16572"/>
                  </a:cubicBezTo>
                  <a:lnTo>
                    <a:pt x="27043" y="23324"/>
                  </a:lnTo>
                  <a:cubicBezTo>
                    <a:pt x="27043" y="29065"/>
                    <a:pt x="22346" y="33762"/>
                    <a:pt x="16572" y="33762"/>
                  </a:cubicBezTo>
                  <a:cubicBezTo>
                    <a:pt x="10831" y="33762"/>
                    <a:pt x="6133" y="29065"/>
                    <a:pt x="6133" y="23324"/>
                  </a:cubicBezTo>
                  <a:lnTo>
                    <a:pt x="6133" y="16572"/>
                  </a:lnTo>
                  <a:cubicBezTo>
                    <a:pt x="6133" y="10798"/>
                    <a:pt x="10831" y="6101"/>
                    <a:pt x="16572" y="6101"/>
                  </a:cubicBezTo>
                  <a:close/>
                  <a:moveTo>
                    <a:pt x="16572" y="39895"/>
                  </a:moveTo>
                  <a:cubicBezTo>
                    <a:pt x="22346" y="39895"/>
                    <a:pt x="27043" y="44560"/>
                    <a:pt x="27043" y="50333"/>
                  </a:cubicBezTo>
                  <a:lnTo>
                    <a:pt x="27043" y="57086"/>
                  </a:lnTo>
                  <a:cubicBezTo>
                    <a:pt x="27043" y="62859"/>
                    <a:pt x="22346" y="67524"/>
                    <a:pt x="16572" y="67524"/>
                  </a:cubicBezTo>
                  <a:cubicBezTo>
                    <a:pt x="10831" y="67524"/>
                    <a:pt x="6133" y="62859"/>
                    <a:pt x="6133" y="57086"/>
                  </a:cubicBezTo>
                  <a:lnTo>
                    <a:pt x="6133" y="50333"/>
                  </a:lnTo>
                  <a:cubicBezTo>
                    <a:pt x="6133" y="44560"/>
                    <a:pt x="10831" y="39895"/>
                    <a:pt x="16572" y="39895"/>
                  </a:cubicBezTo>
                  <a:close/>
                  <a:moveTo>
                    <a:pt x="16572" y="1"/>
                  </a:moveTo>
                  <a:cubicBezTo>
                    <a:pt x="7438" y="1"/>
                    <a:pt x="1" y="7438"/>
                    <a:pt x="1" y="16572"/>
                  </a:cubicBezTo>
                  <a:lnTo>
                    <a:pt x="1" y="23324"/>
                  </a:lnTo>
                  <a:cubicBezTo>
                    <a:pt x="1" y="28869"/>
                    <a:pt x="2774" y="33828"/>
                    <a:pt x="7014" y="36829"/>
                  </a:cubicBezTo>
                  <a:cubicBezTo>
                    <a:pt x="2774" y="39830"/>
                    <a:pt x="1" y="44755"/>
                    <a:pt x="1" y="50333"/>
                  </a:cubicBezTo>
                  <a:lnTo>
                    <a:pt x="1" y="57086"/>
                  </a:lnTo>
                  <a:cubicBezTo>
                    <a:pt x="1" y="66219"/>
                    <a:pt x="7438" y="73656"/>
                    <a:pt x="16572" y="73656"/>
                  </a:cubicBezTo>
                  <a:cubicBezTo>
                    <a:pt x="25705" y="73656"/>
                    <a:pt x="33143" y="66219"/>
                    <a:pt x="33143" y="57086"/>
                  </a:cubicBezTo>
                  <a:lnTo>
                    <a:pt x="33143" y="50333"/>
                  </a:lnTo>
                  <a:cubicBezTo>
                    <a:pt x="33143" y="44755"/>
                    <a:pt x="30370" y="39830"/>
                    <a:pt x="26162" y="36829"/>
                  </a:cubicBezTo>
                  <a:cubicBezTo>
                    <a:pt x="30370" y="33828"/>
                    <a:pt x="33143" y="28869"/>
                    <a:pt x="33143" y="23324"/>
                  </a:cubicBezTo>
                  <a:lnTo>
                    <a:pt x="33143" y="16572"/>
                  </a:lnTo>
                  <a:cubicBezTo>
                    <a:pt x="33143" y="7438"/>
                    <a:pt x="25705"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6"/>
            <p:cNvSpPr/>
            <p:nvPr/>
          </p:nvSpPr>
          <p:spPr>
            <a:xfrm>
              <a:off x="2710700" y="1420575"/>
              <a:ext cx="828575" cy="1841425"/>
            </a:xfrm>
            <a:custGeom>
              <a:avLst/>
              <a:gdLst/>
              <a:ahLst/>
              <a:cxnLst/>
              <a:rect l="l" t="t" r="r" b="b"/>
              <a:pathLst>
                <a:path w="33143" h="73657" extrusionOk="0">
                  <a:moveTo>
                    <a:pt x="16571" y="1"/>
                  </a:moveTo>
                  <a:cubicBezTo>
                    <a:pt x="7438" y="1"/>
                    <a:pt x="0" y="7438"/>
                    <a:pt x="0" y="16572"/>
                  </a:cubicBezTo>
                  <a:cubicBezTo>
                    <a:pt x="0" y="18235"/>
                    <a:pt x="1370" y="19605"/>
                    <a:pt x="3067" y="19605"/>
                  </a:cubicBezTo>
                  <a:cubicBezTo>
                    <a:pt x="4730" y="19605"/>
                    <a:pt x="6100" y="18235"/>
                    <a:pt x="6100" y="16572"/>
                  </a:cubicBezTo>
                  <a:cubicBezTo>
                    <a:pt x="6100" y="10798"/>
                    <a:pt x="10798" y="6101"/>
                    <a:pt x="16571" y="6101"/>
                  </a:cubicBezTo>
                  <a:cubicBezTo>
                    <a:pt x="22312" y="6101"/>
                    <a:pt x="27010" y="10798"/>
                    <a:pt x="27010" y="16572"/>
                  </a:cubicBezTo>
                  <a:lnTo>
                    <a:pt x="27010" y="23324"/>
                  </a:lnTo>
                  <a:cubicBezTo>
                    <a:pt x="27010" y="29065"/>
                    <a:pt x="22312" y="33762"/>
                    <a:pt x="16571" y="33762"/>
                  </a:cubicBezTo>
                  <a:cubicBezTo>
                    <a:pt x="14875" y="33762"/>
                    <a:pt x="13505" y="35132"/>
                    <a:pt x="13505" y="36829"/>
                  </a:cubicBezTo>
                  <a:cubicBezTo>
                    <a:pt x="13505" y="38525"/>
                    <a:pt x="14875" y="39895"/>
                    <a:pt x="16571" y="39895"/>
                  </a:cubicBezTo>
                  <a:cubicBezTo>
                    <a:pt x="22312" y="39895"/>
                    <a:pt x="27010" y="44560"/>
                    <a:pt x="27010" y="50333"/>
                  </a:cubicBezTo>
                  <a:lnTo>
                    <a:pt x="27010" y="57086"/>
                  </a:lnTo>
                  <a:cubicBezTo>
                    <a:pt x="27010" y="62859"/>
                    <a:pt x="22312" y="67524"/>
                    <a:pt x="16571" y="67524"/>
                  </a:cubicBezTo>
                  <a:cubicBezTo>
                    <a:pt x="10798" y="67524"/>
                    <a:pt x="6100" y="62859"/>
                    <a:pt x="6100" y="57086"/>
                  </a:cubicBezTo>
                  <a:cubicBezTo>
                    <a:pt x="6100" y="55389"/>
                    <a:pt x="4730" y="54019"/>
                    <a:pt x="3067" y="54019"/>
                  </a:cubicBezTo>
                  <a:cubicBezTo>
                    <a:pt x="1370" y="54019"/>
                    <a:pt x="0" y="55389"/>
                    <a:pt x="0" y="57086"/>
                  </a:cubicBezTo>
                  <a:cubicBezTo>
                    <a:pt x="0" y="66219"/>
                    <a:pt x="7438" y="73656"/>
                    <a:pt x="16571" y="73656"/>
                  </a:cubicBezTo>
                  <a:cubicBezTo>
                    <a:pt x="25705" y="73656"/>
                    <a:pt x="33142" y="66219"/>
                    <a:pt x="33142" y="57086"/>
                  </a:cubicBezTo>
                  <a:lnTo>
                    <a:pt x="33142" y="50333"/>
                  </a:lnTo>
                  <a:cubicBezTo>
                    <a:pt x="33142" y="44755"/>
                    <a:pt x="30370" y="39830"/>
                    <a:pt x="26129" y="36829"/>
                  </a:cubicBezTo>
                  <a:cubicBezTo>
                    <a:pt x="30370" y="33828"/>
                    <a:pt x="33142" y="28869"/>
                    <a:pt x="33142" y="23324"/>
                  </a:cubicBezTo>
                  <a:lnTo>
                    <a:pt x="33142" y="16572"/>
                  </a:lnTo>
                  <a:cubicBezTo>
                    <a:pt x="33142" y="7438"/>
                    <a:pt x="25705"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6"/>
            <p:cNvSpPr/>
            <p:nvPr/>
          </p:nvSpPr>
          <p:spPr>
            <a:xfrm>
              <a:off x="3723550" y="3067075"/>
              <a:ext cx="153325" cy="194925"/>
            </a:xfrm>
            <a:custGeom>
              <a:avLst/>
              <a:gdLst/>
              <a:ahLst/>
              <a:cxnLst/>
              <a:rect l="l" t="t" r="r" b="b"/>
              <a:pathLst>
                <a:path w="6133" h="7797" extrusionOk="0">
                  <a:moveTo>
                    <a:pt x="3067" y="0"/>
                  </a:moveTo>
                  <a:cubicBezTo>
                    <a:pt x="1370" y="0"/>
                    <a:pt x="0" y="1370"/>
                    <a:pt x="0" y="3034"/>
                  </a:cubicBezTo>
                  <a:lnTo>
                    <a:pt x="0" y="4730"/>
                  </a:lnTo>
                  <a:cubicBezTo>
                    <a:pt x="0" y="6426"/>
                    <a:pt x="1370" y="7796"/>
                    <a:pt x="3067" y="7796"/>
                  </a:cubicBezTo>
                  <a:cubicBezTo>
                    <a:pt x="4763" y="7796"/>
                    <a:pt x="6133" y="6426"/>
                    <a:pt x="6133" y="4730"/>
                  </a:cubicBezTo>
                  <a:lnTo>
                    <a:pt x="6133" y="3034"/>
                  </a:lnTo>
                  <a:cubicBezTo>
                    <a:pt x="6133"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86"/>
          <p:cNvGrpSpPr/>
          <p:nvPr/>
        </p:nvGrpSpPr>
        <p:grpSpPr>
          <a:xfrm>
            <a:off x="6959910" y="1569151"/>
            <a:ext cx="487995" cy="487995"/>
            <a:chOff x="1190625" y="238125"/>
            <a:chExt cx="5219200" cy="5219200"/>
          </a:xfrm>
        </p:grpSpPr>
        <p:sp>
          <p:nvSpPr>
            <p:cNvPr id="1023" name="Google Shape;1023;p86"/>
            <p:cNvSpPr/>
            <p:nvPr/>
          </p:nvSpPr>
          <p:spPr>
            <a:xfrm>
              <a:off x="3904575" y="2348825"/>
              <a:ext cx="467325" cy="237950"/>
            </a:xfrm>
            <a:custGeom>
              <a:avLst/>
              <a:gdLst/>
              <a:ahLst/>
              <a:cxnLst/>
              <a:rect l="l" t="t" r="r" b="b"/>
              <a:pathLst>
                <a:path w="18693" h="9518" extrusionOk="0">
                  <a:moveTo>
                    <a:pt x="15177" y="1"/>
                  </a:moveTo>
                  <a:cubicBezTo>
                    <a:pt x="14126" y="1"/>
                    <a:pt x="13094" y="545"/>
                    <a:pt x="12527" y="1525"/>
                  </a:cubicBezTo>
                  <a:cubicBezTo>
                    <a:pt x="11875" y="2667"/>
                    <a:pt x="10635" y="3385"/>
                    <a:pt x="9330" y="3385"/>
                  </a:cubicBezTo>
                  <a:cubicBezTo>
                    <a:pt x="8025" y="3385"/>
                    <a:pt x="6786" y="2667"/>
                    <a:pt x="6133" y="1525"/>
                  </a:cubicBezTo>
                  <a:cubicBezTo>
                    <a:pt x="5563" y="560"/>
                    <a:pt x="4535" y="8"/>
                    <a:pt x="3476" y="8"/>
                  </a:cubicBezTo>
                  <a:cubicBezTo>
                    <a:pt x="2961" y="8"/>
                    <a:pt x="2439" y="139"/>
                    <a:pt x="1958" y="416"/>
                  </a:cubicBezTo>
                  <a:cubicBezTo>
                    <a:pt x="490" y="1264"/>
                    <a:pt x="1" y="3156"/>
                    <a:pt x="849" y="4592"/>
                  </a:cubicBezTo>
                  <a:cubicBezTo>
                    <a:pt x="2611" y="7625"/>
                    <a:pt x="5840" y="9517"/>
                    <a:pt x="9330" y="9517"/>
                  </a:cubicBezTo>
                  <a:cubicBezTo>
                    <a:pt x="12821" y="9517"/>
                    <a:pt x="16083" y="7625"/>
                    <a:pt x="17844" y="4592"/>
                  </a:cubicBezTo>
                  <a:cubicBezTo>
                    <a:pt x="18692" y="3156"/>
                    <a:pt x="18170" y="1264"/>
                    <a:pt x="16702" y="416"/>
                  </a:cubicBezTo>
                  <a:cubicBezTo>
                    <a:pt x="16226" y="135"/>
                    <a:pt x="15699" y="1"/>
                    <a:pt x="15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86"/>
            <p:cNvSpPr/>
            <p:nvPr/>
          </p:nvSpPr>
          <p:spPr>
            <a:xfrm>
              <a:off x="3723550" y="1927000"/>
              <a:ext cx="153325" cy="237350"/>
            </a:xfrm>
            <a:custGeom>
              <a:avLst/>
              <a:gdLst/>
              <a:ahLst/>
              <a:cxnLst/>
              <a:rect l="l" t="t" r="r" b="b"/>
              <a:pathLst>
                <a:path w="6133" h="9494" extrusionOk="0">
                  <a:moveTo>
                    <a:pt x="3067" y="1"/>
                  </a:moveTo>
                  <a:cubicBezTo>
                    <a:pt x="1370" y="1"/>
                    <a:pt x="0" y="1371"/>
                    <a:pt x="0" y="3067"/>
                  </a:cubicBezTo>
                  <a:lnTo>
                    <a:pt x="0" y="6427"/>
                  </a:lnTo>
                  <a:cubicBezTo>
                    <a:pt x="0" y="8123"/>
                    <a:pt x="1370" y="9493"/>
                    <a:pt x="3067" y="9493"/>
                  </a:cubicBezTo>
                  <a:cubicBezTo>
                    <a:pt x="4763" y="9493"/>
                    <a:pt x="6133" y="8123"/>
                    <a:pt x="6133" y="6427"/>
                  </a:cubicBezTo>
                  <a:lnTo>
                    <a:pt x="6133" y="3067"/>
                  </a:lnTo>
                  <a:cubicBezTo>
                    <a:pt x="6133" y="1371"/>
                    <a:pt x="4763"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86"/>
            <p:cNvSpPr/>
            <p:nvPr/>
          </p:nvSpPr>
          <p:spPr>
            <a:xfrm>
              <a:off x="4399600" y="1927000"/>
              <a:ext cx="152525" cy="237350"/>
            </a:xfrm>
            <a:custGeom>
              <a:avLst/>
              <a:gdLst/>
              <a:ahLst/>
              <a:cxnLst/>
              <a:rect l="l" t="t" r="r" b="b"/>
              <a:pathLst>
                <a:path w="6101" h="9494" extrusionOk="0">
                  <a:moveTo>
                    <a:pt x="3034" y="1"/>
                  </a:moveTo>
                  <a:cubicBezTo>
                    <a:pt x="1370" y="1"/>
                    <a:pt x="0" y="1371"/>
                    <a:pt x="0" y="3067"/>
                  </a:cubicBezTo>
                  <a:lnTo>
                    <a:pt x="0" y="6427"/>
                  </a:lnTo>
                  <a:cubicBezTo>
                    <a:pt x="0" y="8123"/>
                    <a:pt x="1370" y="9493"/>
                    <a:pt x="3034" y="9493"/>
                  </a:cubicBezTo>
                  <a:cubicBezTo>
                    <a:pt x="4730" y="9493"/>
                    <a:pt x="6100" y="8123"/>
                    <a:pt x="6100" y="6427"/>
                  </a:cubicBezTo>
                  <a:lnTo>
                    <a:pt x="6100" y="3067"/>
                  </a:ln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6"/>
            <p:cNvSpPr/>
            <p:nvPr/>
          </p:nvSpPr>
          <p:spPr>
            <a:xfrm>
              <a:off x="1190625" y="238125"/>
              <a:ext cx="5219200" cy="5219200"/>
            </a:xfrm>
            <a:custGeom>
              <a:avLst/>
              <a:gdLst/>
              <a:ahLst/>
              <a:cxnLst/>
              <a:rect l="l" t="t" r="r" b="b"/>
              <a:pathLst>
                <a:path w="208768" h="208768" extrusionOk="0">
                  <a:moveTo>
                    <a:pt x="182182" y="6133"/>
                  </a:moveTo>
                  <a:cubicBezTo>
                    <a:pt x="182280" y="6133"/>
                    <a:pt x="182378" y="6198"/>
                    <a:pt x="182378" y="6328"/>
                  </a:cubicBezTo>
                  <a:lnTo>
                    <a:pt x="182378" y="13309"/>
                  </a:lnTo>
                  <a:cubicBezTo>
                    <a:pt x="182378" y="13407"/>
                    <a:pt x="182280" y="13505"/>
                    <a:pt x="182182" y="13505"/>
                  </a:cubicBezTo>
                  <a:lnTo>
                    <a:pt x="175006" y="13505"/>
                  </a:lnTo>
                  <a:lnTo>
                    <a:pt x="175006" y="6133"/>
                  </a:lnTo>
                  <a:close/>
                  <a:moveTo>
                    <a:pt x="148616" y="19637"/>
                  </a:moveTo>
                  <a:lnTo>
                    <a:pt x="148616" y="40546"/>
                  </a:lnTo>
                  <a:lnTo>
                    <a:pt x="87193" y="40546"/>
                  </a:lnTo>
                  <a:lnTo>
                    <a:pt x="87193" y="19637"/>
                  </a:lnTo>
                  <a:close/>
                  <a:moveTo>
                    <a:pt x="148616" y="46646"/>
                  </a:moveTo>
                  <a:lnTo>
                    <a:pt x="148616" y="53823"/>
                  </a:lnTo>
                  <a:cubicBezTo>
                    <a:pt x="148616" y="53953"/>
                    <a:pt x="148518" y="54051"/>
                    <a:pt x="148420" y="54051"/>
                  </a:cubicBezTo>
                  <a:lnTo>
                    <a:pt x="87389" y="54051"/>
                  </a:lnTo>
                  <a:cubicBezTo>
                    <a:pt x="87258" y="54051"/>
                    <a:pt x="87193" y="53953"/>
                    <a:pt x="87193" y="53823"/>
                  </a:cubicBezTo>
                  <a:lnTo>
                    <a:pt x="87193" y="46646"/>
                  </a:lnTo>
                  <a:close/>
                  <a:moveTo>
                    <a:pt x="168873" y="19637"/>
                  </a:moveTo>
                  <a:lnTo>
                    <a:pt x="168873" y="41036"/>
                  </a:lnTo>
                  <a:cubicBezTo>
                    <a:pt x="164926" y="42341"/>
                    <a:pt x="162121" y="46092"/>
                    <a:pt x="162121" y="50528"/>
                  </a:cubicBezTo>
                  <a:lnTo>
                    <a:pt x="162121" y="54769"/>
                  </a:lnTo>
                  <a:cubicBezTo>
                    <a:pt x="160979" y="54312"/>
                    <a:pt x="159739" y="54051"/>
                    <a:pt x="158435" y="54051"/>
                  </a:cubicBezTo>
                  <a:lnTo>
                    <a:pt x="154716" y="54051"/>
                  </a:lnTo>
                  <a:lnTo>
                    <a:pt x="154716" y="53855"/>
                  </a:lnTo>
                  <a:cubicBezTo>
                    <a:pt x="154716" y="53855"/>
                    <a:pt x="154716" y="53823"/>
                    <a:pt x="154716" y="53823"/>
                  </a:cubicBezTo>
                  <a:lnTo>
                    <a:pt x="154716" y="19637"/>
                  </a:lnTo>
                  <a:close/>
                  <a:moveTo>
                    <a:pt x="171939" y="46646"/>
                  </a:moveTo>
                  <a:cubicBezTo>
                    <a:pt x="172885" y="46646"/>
                    <a:pt x="173799" y="47005"/>
                    <a:pt x="174484" y="47658"/>
                  </a:cubicBezTo>
                  <a:cubicBezTo>
                    <a:pt x="175234" y="48375"/>
                    <a:pt x="175625" y="49321"/>
                    <a:pt x="175625" y="50332"/>
                  </a:cubicBezTo>
                  <a:lnTo>
                    <a:pt x="175625" y="60477"/>
                  </a:lnTo>
                  <a:cubicBezTo>
                    <a:pt x="175625" y="60640"/>
                    <a:pt x="175495" y="60803"/>
                    <a:pt x="175299" y="60803"/>
                  </a:cubicBezTo>
                  <a:lnTo>
                    <a:pt x="168547" y="60803"/>
                  </a:lnTo>
                  <a:cubicBezTo>
                    <a:pt x="168384" y="60803"/>
                    <a:pt x="168253" y="60640"/>
                    <a:pt x="168253" y="60477"/>
                  </a:cubicBezTo>
                  <a:lnTo>
                    <a:pt x="168253" y="50528"/>
                  </a:lnTo>
                  <a:cubicBezTo>
                    <a:pt x="168253" y="48473"/>
                    <a:pt x="169819" y="46744"/>
                    <a:pt x="171744" y="46646"/>
                  </a:cubicBezTo>
                  <a:close/>
                  <a:moveTo>
                    <a:pt x="81060" y="60151"/>
                  </a:moveTo>
                  <a:lnTo>
                    <a:pt x="81060" y="81060"/>
                  </a:lnTo>
                  <a:lnTo>
                    <a:pt x="77374" y="81060"/>
                  </a:lnTo>
                  <a:cubicBezTo>
                    <a:pt x="75319" y="81060"/>
                    <a:pt x="73656" y="79397"/>
                    <a:pt x="73656" y="77374"/>
                  </a:cubicBezTo>
                  <a:lnTo>
                    <a:pt x="73656" y="63837"/>
                  </a:lnTo>
                  <a:cubicBezTo>
                    <a:pt x="73656" y="61815"/>
                    <a:pt x="75319" y="60151"/>
                    <a:pt x="77374" y="60151"/>
                  </a:cubicBezTo>
                  <a:close/>
                  <a:moveTo>
                    <a:pt x="158435" y="60151"/>
                  </a:moveTo>
                  <a:cubicBezTo>
                    <a:pt x="160457" y="60151"/>
                    <a:pt x="162121" y="61815"/>
                    <a:pt x="162121" y="63837"/>
                  </a:cubicBezTo>
                  <a:lnTo>
                    <a:pt x="162121" y="77374"/>
                  </a:lnTo>
                  <a:cubicBezTo>
                    <a:pt x="162121" y="79397"/>
                    <a:pt x="160457" y="81060"/>
                    <a:pt x="158435" y="81060"/>
                  </a:cubicBezTo>
                  <a:lnTo>
                    <a:pt x="154716" y="81060"/>
                  </a:lnTo>
                  <a:lnTo>
                    <a:pt x="154716" y="60151"/>
                  </a:lnTo>
                  <a:close/>
                  <a:moveTo>
                    <a:pt x="63870" y="93945"/>
                  </a:moveTo>
                  <a:cubicBezTo>
                    <a:pt x="65892" y="93945"/>
                    <a:pt x="67556" y="95576"/>
                    <a:pt x="67556" y="97631"/>
                  </a:cubicBezTo>
                  <a:cubicBezTo>
                    <a:pt x="67556" y="99654"/>
                    <a:pt x="65892" y="101317"/>
                    <a:pt x="63870" y="101317"/>
                  </a:cubicBezTo>
                  <a:lnTo>
                    <a:pt x="57085" y="101317"/>
                  </a:lnTo>
                  <a:cubicBezTo>
                    <a:pt x="55062" y="101317"/>
                    <a:pt x="53399" y="99654"/>
                    <a:pt x="53399" y="97631"/>
                  </a:cubicBezTo>
                  <a:cubicBezTo>
                    <a:pt x="53399" y="95576"/>
                    <a:pt x="55062" y="93945"/>
                    <a:pt x="57085" y="93945"/>
                  </a:cubicBezTo>
                  <a:close/>
                  <a:moveTo>
                    <a:pt x="148616" y="60151"/>
                  </a:moveTo>
                  <a:lnTo>
                    <a:pt x="148616" y="84127"/>
                  </a:lnTo>
                  <a:cubicBezTo>
                    <a:pt x="148616" y="101056"/>
                    <a:pt x="134818" y="114822"/>
                    <a:pt x="117888" y="114822"/>
                  </a:cubicBezTo>
                  <a:cubicBezTo>
                    <a:pt x="100958" y="114822"/>
                    <a:pt x="87193" y="101056"/>
                    <a:pt x="87193" y="84127"/>
                  </a:cubicBezTo>
                  <a:lnTo>
                    <a:pt x="87193" y="60151"/>
                  </a:lnTo>
                  <a:close/>
                  <a:moveTo>
                    <a:pt x="135111" y="116681"/>
                  </a:moveTo>
                  <a:lnTo>
                    <a:pt x="135111" y="131393"/>
                  </a:lnTo>
                  <a:cubicBezTo>
                    <a:pt x="135111" y="140885"/>
                    <a:pt x="127381" y="148616"/>
                    <a:pt x="117888" y="148616"/>
                  </a:cubicBezTo>
                  <a:cubicBezTo>
                    <a:pt x="108396" y="148616"/>
                    <a:pt x="100698" y="140885"/>
                    <a:pt x="100698" y="131393"/>
                  </a:cubicBezTo>
                  <a:lnTo>
                    <a:pt x="100698" y="116681"/>
                  </a:lnTo>
                  <a:cubicBezTo>
                    <a:pt x="105819" y="119389"/>
                    <a:pt x="111690" y="120954"/>
                    <a:pt x="117888" y="120954"/>
                  </a:cubicBezTo>
                  <a:cubicBezTo>
                    <a:pt x="124119" y="120954"/>
                    <a:pt x="129958" y="119389"/>
                    <a:pt x="135111" y="116681"/>
                  </a:cubicBezTo>
                  <a:close/>
                  <a:moveTo>
                    <a:pt x="33566" y="154716"/>
                  </a:moveTo>
                  <a:cubicBezTo>
                    <a:pt x="33696" y="154716"/>
                    <a:pt x="33762" y="154814"/>
                    <a:pt x="33762" y="154944"/>
                  </a:cubicBezTo>
                  <a:lnTo>
                    <a:pt x="33762" y="162121"/>
                  </a:lnTo>
                  <a:lnTo>
                    <a:pt x="26389" y="162121"/>
                  </a:lnTo>
                  <a:lnTo>
                    <a:pt x="26389" y="154944"/>
                  </a:lnTo>
                  <a:cubicBezTo>
                    <a:pt x="26389" y="154814"/>
                    <a:pt x="26487" y="154716"/>
                    <a:pt x="26585" y="154716"/>
                  </a:cubicBezTo>
                  <a:close/>
                  <a:moveTo>
                    <a:pt x="61749" y="141799"/>
                  </a:moveTo>
                  <a:cubicBezTo>
                    <a:pt x="63054" y="149040"/>
                    <a:pt x="65794" y="155923"/>
                    <a:pt x="69774" y="162121"/>
                  </a:cubicBezTo>
                  <a:lnTo>
                    <a:pt x="53399" y="162121"/>
                  </a:lnTo>
                  <a:lnTo>
                    <a:pt x="53399" y="158435"/>
                  </a:lnTo>
                  <a:cubicBezTo>
                    <a:pt x="53399" y="152335"/>
                    <a:pt x="56465" y="146365"/>
                    <a:pt x="61749" y="141799"/>
                  </a:cubicBezTo>
                  <a:close/>
                  <a:moveTo>
                    <a:pt x="168449" y="134459"/>
                  </a:moveTo>
                  <a:cubicBezTo>
                    <a:pt x="168579" y="134459"/>
                    <a:pt x="168645" y="134524"/>
                    <a:pt x="168677" y="134557"/>
                  </a:cubicBezTo>
                  <a:cubicBezTo>
                    <a:pt x="168775" y="134655"/>
                    <a:pt x="168775" y="134753"/>
                    <a:pt x="168775" y="134785"/>
                  </a:cubicBezTo>
                  <a:cubicBezTo>
                    <a:pt x="168123" y="144734"/>
                    <a:pt x="164600" y="154161"/>
                    <a:pt x="158565" y="162121"/>
                  </a:cubicBezTo>
                  <a:lnTo>
                    <a:pt x="77211" y="162121"/>
                  </a:lnTo>
                  <a:cubicBezTo>
                    <a:pt x="71177" y="154161"/>
                    <a:pt x="67686" y="144734"/>
                    <a:pt x="67034" y="134785"/>
                  </a:cubicBezTo>
                  <a:cubicBezTo>
                    <a:pt x="67034" y="134753"/>
                    <a:pt x="67001" y="134655"/>
                    <a:pt x="67099" y="134557"/>
                  </a:cubicBezTo>
                  <a:cubicBezTo>
                    <a:pt x="67132" y="134524"/>
                    <a:pt x="67230" y="134459"/>
                    <a:pt x="67327" y="134459"/>
                  </a:cubicBezTo>
                  <a:lnTo>
                    <a:pt x="94793" y="134459"/>
                  </a:lnTo>
                  <a:cubicBezTo>
                    <a:pt x="96294" y="145876"/>
                    <a:pt x="106080" y="154716"/>
                    <a:pt x="117888" y="154716"/>
                  </a:cubicBezTo>
                  <a:cubicBezTo>
                    <a:pt x="129729" y="154716"/>
                    <a:pt x="139515" y="145876"/>
                    <a:pt x="141016" y="134459"/>
                  </a:cubicBezTo>
                  <a:close/>
                  <a:moveTo>
                    <a:pt x="174255" y="140461"/>
                  </a:moveTo>
                  <a:cubicBezTo>
                    <a:pt x="179377" y="144963"/>
                    <a:pt x="182378" y="151487"/>
                    <a:pt x="182378" y="158435"/>
                  </a:cubicBezTo>
                  <a:lnTo>
                    <a:pt x="182378" y="162121"/>
                  </a:lnTo>
                  <a:lnTo>
                    <a:pt x="166035" y="162121"/>
                  </a:lnTo>
                  <a:cubicBezTo>
                    <a:pt x="170243" y="155532"/>
                    <a:pt x="173048" y="148192"/>
                    <a:pt x="174255" y="140461"/>
                  </a:cubicBezTo>
                  <a:close/>
                  <a:moveTo>
                    <a:pt x="202439" y="168253"/>
                  </a:moveTo>
                  <a:cubicBezTo>
                    <a:pt x="202569" y="168253"/>
                    <a:pt x="202667" y="168319"/>
                    <a:pt x="202667" y="168449"/>
                  </a:cubicBezTo>
                  <a:lnTo>
                    <a:pt x="202667" y="175430"/>
                  </a:lnTo>
                  <a:cubicBezTo>
                    <a:pt x="202667" y="175527"/>
                    <a:pt x="202569" y="175625"/>
                    <a:pt x="202439" y="175625"/>
                  </a:cubicBezTo>
                  <a:lnTo>
                    <a:pt x="6328" y="175625"/>
                  </a:lnTo>
                  <a:cubicBezTo>
                    <a:pt x="6198" y="175625"/>
                    <a:pt x="6133" y="175527"/>
                    <a:pt x="6133" y="175430"/>
                  </a:cubicBezTo>
                  <a:lnTo>
                    <a:pt x="6133" y="168449"/>
                  </a:lnTo>
                  <a:cubicBezTo>
                    <a:pt x="6133" y="168319"/>
                    <a:pt x="6198" y="168253"/>
                    <a:pt x="6328" y="168253"/>
                  </a:cubicBezTo>
                  <a:close/>
                  <a:moveTo>
                    <a:pt x="33762" y="181758"/>
                  </a:moveTo>
                  <a:lnTo>
                    <a:pt x="33762" y="202667"/>
                  </a:lnTo>
                  <a:lnTo>
                    <a:pt x="16343" y="202667"/>
                  </a:lnTo>
                  <a:cubicBezTo>
                    <a:pt x="14418" y="202667"/>
                    <a:pt x="12885" y="201101"/>
                    <a:pt x="12885" y="199177"/>
                  </a:cubicBezTo>
                  <a:lnTo>
                    <a:pt x="12885" y="181758"/>
                  </a:lnTo>
                  <a:close/>
                  <a:moveTo>
                    <a:pt x="195882" y="181758"/>
                  </a:moveTo>
                  <a:lnTo>
                    <a:pt x="195882" y="199177"/>
                  </a:lnTo>
                  <a:cubicBezTo>
                    <a:pt x="195882" y="201101"/>
                    <a:pt x="194349" y="202667"/>
                    <a:pt x="192425" y="202667"/>
                  </a:cubicBezTo>
                  <a:lnTo>
                    <a:pt x="175006" y="202667"/>
                  </a:lnTo>
                  <a:lnTo>
                    <a:pt x="175006" y="181758"/>
                  </a:lnTo>
                  <a:close/>
                  <a:moveTo>
                    <a:pt x="53594" y="0"/>
                  </a:moveTo>
                  <a:cubicBezTo>
                    <a:pt x="50137" y="0"/>
                    <a:pt x="47299" y="2838"/>
                    <a:pt x="47299" y="6328"/>
                  </a:cubicBezTo>
                  <a:lnTo>
                    <a:pt x="47299" y="13309"/>
                  </a:lnTo>
                  <a:cubicBezTo>
                    <a:pt x="47299" y="16799"/>
                    <a:pt x="50137" y="19637"/>
                    <a:pt x="53594" y="19637"/>
                  </a:cubicBezTo>
                  <a:lnTo>
                    <a:pt x="81060" y="19637"/>
                  </a:lnTo>
                  <a:lnTo>
                    <a:pt x="81060" y="54051"/>
                  </a:lnTo>
                  <a:lnTo>
                    <a:pt x="77374" y="54051"/>
                  </a:lnTo>
                  <a:cubicBezTo>
                    <a:pt x="71959" y="54051"/>
                    <a:pt x="67556" y="58455"/>
                    <a:pt x="67556" y="63837"/>
                  </a:cubicBezTo>
                  <a:lnTo>
                    <a:pt x="67556" y="77374"/>
                  </a:lnTo>
                  <a:cubicBezTo>
                    <a:pt x="67556" y="82789"/>
                    <a:pt x="71959" y="87160"/>
                    <a:pt x="77374" y="87160"/>
                  </a:cubicBezTo>
                  <a:lnTo>
                    <a:pt x="81191" y="87160"/>
                  </a:lnTo>
                  <a:cubicBezTo>
                    <a:pt x="82039" y="97403"/>
                    <a:pt x="87062" y="106439"/>
                    <a:pt x="94565" y="112604"/>
                  </a:cubicBezTo>
                  <a:lnTo>
                    <a:pt x="94565" y="128359"/>
                  </a:lnTo>
                  <a:lnTo>
                    <a:pt x="67327" y="128359"/>
                  </a:lnTo>
                  <a:cubicBezTo>
                    <a:pt x="65566" y="128359"/>
                    <a:pt x="63837" y="129077"/>
                    <a:pt x="62630" y="130382"/>
                  </a:cubicBezTo>
                  <a:cubicBezTo>
                    <a:pt x="61521" y="131556"/>
                    <a:pt x="60934" y="133122"/>
                    <a:pt x="60901" y="134720"/>
                  </a:cubicBezTo>
                  <a:cubicBezTo>
                    <a:pt x="52355" y="140624"/>
                    <a:pt x="47299" y="149366"/>
                    <a:pt x="47299" y="158435"/>
                  </a:cubicBezTo>
                  <a:lnTo>
                    <a:pt x="47299" y="162121"/>
                  </a:lnTo>
                  <a:lnTo>
                    <a:pt x="39894" y="162121"/>
                  </a:lnTo>
                  <a:lnTo>
                    <a:pt x="39894" y="154944"/>
                  </a:lnTo>
                  <a:cubicBezTo>
                    <a:pt x="39894" y="151454"/>
                    <a:pt x="37056" y="148616"/>
                    <a:pt x="33566" y="148616"/>
                  </a:cubicBezTo>
                  <a:lnTo>
                    <a:pt x="33142" y="148616"/>
                  </a:lnTo>
                  <a:lnTo>
                    <a:pt x="33142" y="119160"/>
                  </a:lnTo>
                  <a:lnTo>
                    <a:pt x="49060" y="103242"/>
                  </a:lnTo>
                  <a:cubicBezTo>
                    <a:pt x="50822" y="105786"/>
                    <a:pt x="53758" y="107450"/>
                    <a:pt x="57085" y="107450"/>
                  </a:cubicBezTo>
                  <a:lnTo>
                    <a:pt x="63837" y="107450"/>
                  </a:lnTo>
                  <a:cubicBezTo>
                    <a:pt x="69252" y="107450"/>
                    <a:pt x="73656" y="103046"/>
                    <a:pt x="73656" y="97631"/>
                  </a:cubicBezTo>
                  <a:cubicBezTo>
                    <a:pt x="73656" y="92216"/>
                    <a:pt x="69252" y="87813"/>
                    <a:pt x="63837" y="87813"/>
                  </a:cubicBezTo>
                  <a:lnTo>
                    <a:pt x="57085" y="87813"/>
                  </a:lnTo>
                  <a:cubicBezTo>
                    <a:pt x="52159" y="87813"/>
                    <a:pt x="48049" y="91499"/>
                    <a:pt x="47397" y="96261"/>
                  </a:cubicBezTo>
                  <a:lnTo>
                    <a:pt x="27923" y="115735"/>
                  </a:lnTo>
                  <a:cubicBezTo>
                    <a:pt x="27335" y="116290"/>
                    <a:pt x="27009" y="117073"/>
                    <a:pt x="27009" y="117888"/>
                  </a:cubicBezTo>
                  <a:lnTo>
                    <a:pt x="27009" y="148616"/>
                  </a:lnTo>
                  <a:lnTo>
                    <a:pt x="26585" y="148616"/>
                  </a:lnTo>
                  <a:cubicBezTo>
                    <a:pt x="23095" y="148616"/>
                    <a:pt x="20257" y="151454"/>
                    <a:pt x="20257" y="154944"/>
                  </a:cubicBezTo>
                  <a:lnTo>
                    <a:pt x="20257" y="162121"/>
                  </a:lnTo>
                  <a:lnTo>
                    <a:pt x="6328" y="162121"/>
                  </a:lnTo>
                  <a:cubicBezTo>
                    <a:pt x="2838" y="162121"/>
                    <a:pt x="0" y="164959"/>
                    <a:pt x="0" y="168449"/>
                  </a:cubicBezTo>
                  <a:lnTo>
                    <a:pt x="0" y="175430"/>
                  </a:lnTo>
                  <a:cubicBezTo>
                    <a:pt x="0" y="178920"/>
                    <a:pt x="2838" y="181758"/>
                    <a:pt x="6328" y="181758"/>
                  </a:cubicBezTo>
                  <a:lnTo>
                    <a:pt x="6752" y="181758"/>
                  </a:lnTo>
                  <a:lnTo>
                    <a:pt x="6752" y="199177"/>
                  </a:lnTo>
                  <a:cubicBezTo>
                    <a:pt x="6752" y="204461"/>
                    <a:pt x="11058" y="208767"/>
                    <a:pt x="16343" y="208767"/>
                  </a:cubicBezTo>
                  <a:lnTo>
                    <a:pt x="56367" y="208767"/>
                  </a:lnTo>
                  <a:cubicBezTo>
                    <a:pt x="58063" y="208767"/>
                    <a:pt x="59433" y="207397"/>
                    <a:pt x="59433" y="205701"/>
                  </a:cubicBezTo>
                  <a:cubicBezTo>
                    <a:pt x="59433" y="204005"/>
                    <a:pt x="58063" y="202667"/>
                    <a:pt x="56367" y="202667"/>
                  </a:cubicBezTo>
                  <a:lnTo>
                    <a:pt x="39894" y="202667"/>
                  </a:lnTo>
                  <a:lnTo>
                    <a:pt x="39894" y="181758"/>
                  </a:lnTo>
                  <a:lnTo>
                    <a:pt x="168873" y="181758"/>
                  </a:lnTo>
                  <a:lnTo>
                    <a:pt x="168873" y="202667"/>
                  </a:lnTo>
                  <a:lnTo>
                    <a:pt x="68600" y="202667"/>
                  </a:lnTo>
                  <a:cubicBezTo>
                    <a:pt x="66903" y="202667"/>
                    <a:pt x="65533" y="204005"/>
                    <a:pt x="65533" y="205701"/>
                  </a:cubicBezTo>
                  <a:cubicBezTo>
                    <a:pt x="65533" y="207397"/>
                    <a:pt x="66903" y="208767"/>
                    <a:pt x="68600" y="208767"/>
                  </a:cubicBezTo>
                  <a:lnTo>
                    <a:pt x="192425" y="208767"/>
                  </a:lnTo>
                  <a:cubicBezTo>
                    <a:pt x="197709" y="208767"/>
                    <a:pt x="202015" y="204461"/>
                    <a:pt x="202015" y="199177"/>
                  </a:cubicBezTo>
                  <a:lnTo>
                    <a:pt x="202015" y="181758"/>
                  </a:lnTo>
                  <a:lnTo>
                    <a:pt x="202439" y="181758"/>
                  </a:lnTo>
                  <a:cubicBezTo>
                    <a:pt x="205929" y="181758"/>
                    <a:pt x="208767" y="178920"/>
                    <a:pt x="208767" y="175430"/>
                  </a:cubicBezTo>
                  <a:lnTo>
                    <a:pt x="208767" y="168449"/>
                  </a:lnTo>
                  <a:cubicBezTo>
                    <a:pt x="208767" y="164959"/>
                    <a:pt x="205929" y="162121"/>
                    <a:pt x="202439" y="162121"/>
                  </a:cubicBezTo>
                  <a:lnTo>
                    <a:pt x="188510" y="162121"/>
                  </a:lnTo>
                  <a:lnTo>
                    <a:pt x="188510" y="158435"/>
                  </a:lnTo>
                  <a:cubicBezTo>
                    <a:pt x="188510" y="148192"/>
                    <a:pt x="183226" y="138602"/>
                    <a:pt x="174647" y="133089"/>
                  </a:cubicBezTo>
                  <a:cubicBezTo>
                    <a:pt x="174386" y="132110"/>
                    <a:pt x="173864" y="131164"/>
                    <a:pt x="173146" y="130382"/>
                  </a:cubicBezTo>
                  <a:cubicBezTo>
                    <a:pt x="171939" y="129077"/>
                    <a:pt x="170210" y="128359"/>
                    <a:pt x="168449" y="128359"/>
                  </a:cubicBezTo>
                  <a:lnTo>
                    <a:pt x="141211" y="128359"/>
                  </a:lnTo>
                  <a:lnTo>
                    <a:pt x="141211" y="112604"/>
                  </a:lnTo>
                  <a:cubicBezTo>
                    <a:pt x="148714" y="106439"/>
                    <a:pt x="153770" y="97403"/>
                    <a:pt x="154586" y="87193"/>
                  </a:cubicBezTo>
                  <a:lnTo>
                    <a:pt x="158435" y="87193"/>
                  </a:lnTo>
                  <a:cubicBezTo>
                    <a:pt x="163850" y="87193"/>
                    <a:pt x="168253" y="82789"/>
                    <a:pt x="168253" y="77374"/>
                  </a:cubicBezTo>
                  <a:lnTo>
                    <a:pt x="168253" y="66903"/>
                  </a:lnTo>
                  <a:lnTo>
                    <a:pt x="175299" y="66903"/>
                  </a:lnTo>
                  <a:cubicBezTo>
                    <a:pt x="178855" y="66903"/>
                    <a:pt x="181758" y="64033"/>
                    <a:pt x="181758" y="60477"/>
                  </a:cubicBezTo>
                  <a:lnTo>
                    <a:pt x="181758" y="50332"/>
                  </a:lnTo>
                  <a:cubicBezTo>
                    <a:pt x="181758" y="47690"/>
                    <a:pt x="180649" y="45081"/>
                    <a:pt x="178692" y="43254"/>
                  </a:cubicBezTo>
                  <a:cubicBezTo>
                    <a:pt x="177615" y="42210"/>
                    <a:pt x="176376" y="41460"/>
                    <a:pt x="175006" y="41003"/>
                  </a:cubicBezTo>
                  <a:lnTo>
                    <a:pt x="175006" y="19637"/>
                  </a:lnTo>
                  <a:lnTo>
                    <a:pt x="182182" y="19637"/>
                  </a:lnTo>
                  <a:cubicBezTo>
                    <a:pt x="185672" y="19637"/>
                    <a:pt x="188510" y="16799"/>
                    <a:pt x="188510" y="13309"/>
                  </a:cubicBezTo>
                  <a:lnTo>
                    <a:pt x="188510" y="6328"/>
                  </a:lnTo>
                  <a:cubicBezTo>
                    <a:pt x="188510" y="2838"/>
                    <a:pt x="185672" y="0"/>
                    <a:pt x="182182" y="0"/>
                  </a:cubicBezTo>
                  <a:lnTo>
                    <a:pt x="157782" y="0"/>
                  </a:lnTo>
                  <a:cubicBezTo>
                    <a:pt x="156086" y="0"/>
                    <a:pt x="154716" y="1370"/>
                    <a:pt x="154716" y="3066"/>
                  </a:cubicBezTo>
                  <a:cubicBezTo>
                    <a:pt x="154716" y="4763"/>
                    <a:pt x="156086" y="6133"/>
                    <a:pt x="157782" y="6133"/>
                  </a:cubicBezTo>
                  <a:lnTo>
                    <a:pt x="168873" y="6133"/>
                  </a:lnTo>
                  <a:lnTo>
                    <a:pt x="168873" y="13505"/>
                  </a:lnTo>
                  <a:lnTo>
                    <a:pt x="53594" y="13505"/>
                  </a:lnTo>
                  <a:cubicBezTo>
                    <a:pt x="53497" y="13505"/>
                    <a:pt x="53399" y="13407"/>
                    <a:pt x="53399" y="13309"/>
                  </a:cubicBezTo>
                  <a:lnTo>
                    <a:pt x="53399" y="6328"/>
                  </a:lnTo>
                  <a:cubicBezTo>
                    <a:pt x="53399" y="6198"/>
                    <a:pt x="53497" y="6133"/>
                    <a:pt x="53594" y="6133"/>
                  </a:cubicBezTo>
                  <a:lnTo>
                    <a:pt x="145550" y="6133"/>
                  </a:lnTo>
                  <a:cubicBezTo>
                    <a:pt x="147246" y="6133"/>
                    <a:pt x="148616" y="4763"/>
                    <a:pt x="148616" y="3066"/>
                  </a:cubicBezTo>
                  <a:cubicBezTo>
                    <a:pt x="148616" y="1370"/>
                    <a:pt x="147246" y="0"/>
                    <a:pt x="145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 name="Google Shape;1027;p86"/>
          <p:cNvGrpSpPr/>
          <p:nvPr/>
        </p:nvGrpSpPr>
        <p:grpSpPr>
          <a:xfrm>
            <a:off x="1689009" y="3573132"/>
            <a:ext cx="498409" cy="532880"/>
            <a:chOff x="1359425" y="238125"/>
            <a:chExt cx="4881575" cy="5219200"/>
          </a:xfrm>
        </p:grpSpPr>
        <p:sp>
          <p:nvSpPr>
            <p:cNvPr id="1028" name="Google Shape;1028;p86"/>
            <p:cNvSpPr/>
            <p:nvPr/>
          </p:nvSpPr>
          <p:spPr>
            <a:xfrm>
              <a:off x="1359425" y="1673375"/>
              <a:ext cx="490950" cy="153350"/>
            </a:xfrm>
            <a:custGeom>
              <a:avLst/>
              <a:gdLst/>
              <a:ahLst/>
              <a:cxnLst/>
              <a:rect l="l" t="t" r="r" b="b"/>
              <a:pathLst>
                <a:path w="19638" h="6134" extrusionOk="0">
                  <a:moveTo>
                    <a:pt x="3067" y="1"/>
                  </a:moveTo>
                  <a:cubicBezTo>
                    <a:pt x="1370" y="1"/>
                    <a:pt x="0" y="1371"/>
                    <a:pt x="0" y="3067"/>
                  </a:cubicBezTo>
                  <a:cubicBezTo>
                    <a:pt x="0" y="4763"/>
                    <a:pt x="1370" y="6133"/>
                    <a:pt x="3067" y="6133"/>
                  </a:cubicBezTo>
                  <a:lnTo>
                    <a:pt x="16571" y="6133"/>
                  </a:lnTo>
                  <a:cubicBezTo>
                    <a:pt x="18267" y="6133"/>
                    <a:pt x="19637" y="4763"/>
                    <a:pt x="19637" y="3067"/>
                  </a:cubicBezTo>
                  <a:cubicBezTo>
                    <a:pt x="19637" y="1371"/>
                    <a:pt x="18267"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6"/>
            <p:cNvSpPr/>
            <p:nvPr/>
          </p:nvSpPr>
          <p:spPr>
            <a:xfrm>
              <a:off x="5467900" y="2686650"/>
              <a:ext cx="467300" cy="321725"/>
            </a:xfrm>
            <a:custGeom>
              <a:avLst/>
              <a:gdLst/>
              <a:ahLst/>
              <a:cxnLst/>
              <a:rect l="l" t="t" r="r" b="b"/>
              <a:pathLst>
                <a:path w="18692" h="12869" extrusionOk="0">
                  <a:moveTo>
                    <a:pt x="3512" y="1"/>
                  </a:moveTo>
                  <a:cubicBezTo>
                    <a:pt x="2451" y="1"/>
                    <a:pt x="1420" y="560"/>
                    <a:pt x="848" y="1550"/>
                  </a:cubicBezTo>
                  <a:cubicBezTo>
                    <a:pt x="0" y="2985"/>
                    <a:pt x="489" y="4877"/>
                    <a:pt x="1957" y="5725"/>
                  </a:cubicBezTo>
                  <a:lnTo>
                    <a:pt x="13668" y="12477"/>
                  </a:lnTo>
                  <a:cubicBezTo>
                    <a:pt x="14157" y="12738"/>
                    <a:pt x="14679" y="12869"/>
                    <a:pt x="15201" y="12869"/>
                  </a:cubicBezTo>
                  <a:cubicBezTo>
                    <a:pt x="16245" y="12869"/>
                    <a:pt x="17289" y="12314"/>
                    <a:pt x="17843" y="11336"/>
                  </a:cubicBezTo>
                  <a:cubicBezTo>
                    <a:pt x="18691" y="9900"/>
                    <a:pt x="18169" y="8008"/>
                    <a:pt x="16734" y="7160"/>
                  </a:cubicBezTo>
                  <a:lnTo>
                    <a:pt x="5024" y="408"/>
                  </a:lnTo>
                  <a:cubicBezTo>
                    <a:pt x="4545" y="131"/>
                    <a:pt x="4025" y="1"/>
                    <a:pt x="3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6"/>
            <p:cNvSpPr/>
            <p:nvPr/>
          </p:nvSpPr>
          <p:spPr>
            <a:xfrm>
              <a:off x="5750050" y="1673375"/>
              <a:ext cx="490950" cy="153350"/>
            </a:xfrm>
            <a:custGeom>
              <a:avLst/>
              <a:gdLst/>
              <a:ahLst/>
              <a:cxnLst/>
              <a:rect l="l" t="t" r="r" b="b"/>
              <a:pathLst>
                <a:path w="19638" h="6134" extrusionOk="0">
                  <a:moveTo>
                    <a:pt x="3067" y="1"/>
                  </a:moveTo>
                  <a:cubicBezTo>
                    <a:pt x="1371" y="1"/>
                    <a:pt x="1" y="1371"/>
                    <a:pt x="1" y="3067"/>
                  </a:cubicBezTo>
                  <a:cubicBezTo>
                    <a:pt x="1" y="4763"/>
                    <a:pt x="1371" y="6133"/>
                    <a:pt x="3067" y="6133"/>
                  </a:cubicBezTo>
                  <a:lnTo>
                    <a:pt x="16572" y="6133"/>
                  </a:lnTo>
                  <a:cubicBezTo>
                    <a:pt x="18268" y="6133"/>
                    <a:pt x="19638" y="4763"/>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6"/>
            <p:cNvSpPr/>
            <p:nvPr/>
          </p:nvSpPr>
          <p:spPr>
            <a:xfrm>
              <a:off x="5467900" y="491325"/>
              <a:ext cx="467300" cy="321750"/>
            </a:xfrm>
            <a:custGeom>
              <a:avLst/>
              <a:gdLst/>
              <a:ahLst/>
              <a:cxnLst/>
              <a:rect l="l" t="t" r="r" b="b"/>
              <a:pathLst>
                <a:path w="18692" h="12870" extrusionOk="0">
                  <a:moveTo>
                    <a:pt x="15180" y="1"/>
                  </a:moveTo>
                  <a:cubicBezTo>
                    <a:pt x="14666" y="1"/>
                    <a:pt x="14146" y="132"/>
                    <a:pt x="13668" y="408"/>
                  </a:cubicBezTo>
                  <a:lnTo>
                    <a:pt x="1957" y="7161"/>
                  </a:lnTo>
                  <a:cubicBezTo>
                    <a:pt x="489" y="8009"/>
                    <a:pt x="0" y="9901"/>
                    <a:pt x="848" y="11336"/>
                  </a:cubicBezTo>
                  <a:cubicBezTo>
                    <a:pt x="1403" y="12314"/>
                    <a:pt x="2447" y="12869"/>
                    <a:pt x="3491" y="12869"/>
                  </a:cubicBezTo>
                  <a:cubicBezTo>
                    <a:pt x="4012" y="12869"/>
                    <a:pt x="4534" y="12739"/>
                    <a:pt x="5024" y="12478"/>
                  </a:cubicBezTo>
                  <a:lnTo>
                    <a:pt x="16734" y="5725"/>
                  </a:lnTo>
                  <a:cubicBezTo>
                    <a:pt x="18169" y="4877"/>
                    <a:pt x="18691" y="2985"/>
                    <a:pt x="17843" y="1550"/>
                  </a:cubicBezTo>
                  <a:cubicBezTo>
                    <a:pt x="17272" y="561"/>
                    <a:pt x="16241" y="1"/>
                    <a:pt x="15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86"/>
            <p:cNvSpPr/>
            <p:nvPr/>
          </p:nvSpPr>
          <p:spPr>
            <a:xfrm>
              <a:off x="1665225" y="491325"/>
              <a:ext cx="467300" cy="321750"/>
            </a:xfrm>
            <a:custGeom>
              <a:avLst/>
              <a:gdLst/>
              <a:ahLst/>
              <a:cxnLst/>
              <a:rect l="l" t="t" r="r" b="b"/>
              <a:pathLst>
                <a:path w="18692" h="12870" extrusionOk="0">
                  <a:moveTo>
                    <a:pt x="3513" y="1"/>
                  </a:moveTo>
                  <a:cubicBezTo>
                    <a:pt x="2452" y="1"/>
                    <a:pt x="1421" y="561"/>
                    <a:pt x="849" y="1550"/>
                  </a:cubicBezTo>
                  <a:cubicBezTo>
                    <a:pt x="1" y="2985"/>
                    <a:pt x="523" y="4877"/>
                    <a:pt x="1958" y="5725"/>
                  </a:cubicBezTo>
                  <a:lnTo>
                    <a:pt x="13668" y="12478"/>
                  </a:lnTo>
                  <a:cubicBezTo>
                    <a:pt x="14158" y="12739"/>
                    <a:pt x="14680" y="12869"/>
                    <a:pt x="15202" y="12869"/>
                  </a:cubicBezTo>
                  <a:cubicBezTo>
                    <a:pt x="16245" y="12869"/>
                    <a:pt x="17289" y="12314"/>
                    <a:pt x="17844" y="11336"/>
                  </a:cubicBezTo>
                  <a:cubicBezTo>
                    <a:pt x="18692" y="9868"/>
                    <a:pt x="18203" y="8009"/>
                    <a:pt x="16735" y="7161"/>
                  </a:cubicBezTo>
                  <a:lnTo>
                    <a:pt x="5024" y="408"/>
                  </a:lnTo>
                  <a:cubicBezTo>
                    <a:pt x="4546" y="132"/>
                    <a:pt x="4026" y="1"/>
                    <a:pt x="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6"/>
            <p:cNvSpPr/>
            <p:nvPr/>
          </p:nvSpPr>
          <p:spPr>
            <a:xfrm>
              <a:off x="1784300" y="238125"/>
              <a:ext cx="3527850" cy="5219200"/>
            </a:xfrm>
            <a:custGeom>
              <a:avLst/>
              <a:gdLst/>
              <a:ahLst/>
              <a:cxnLst/>
              <a:rect l="l" t="t" r="r" b="b"/>
              <a:pathLst>
                <a:path w="141114" h="208768" extrusionOk="0">
                  <a:moveTo>
                    <a:pt x="18299" y="91647"/>
                  </a:moveTo>
                  <a:cubicBezTo>
                    <a:pt x="18340" y="91647"/>
                    <a:pt x="18376" y="91662"/>
                    <a:pt x="18398" y="91662"/>
                  </a:cubicBezTo>
                  <a:lnTo>
                    <a:pt x="29945" y="99099"/>
                  </a:lnTo>
                  <a:cubicBezTo>
                    <a:pt x="30043" y="99164"/>
                    <a:pt x="30076" y="99295"/>
                    <a:pt x="30011" y="99393"/>
                  </a:cubicBezTo>
                  <a:lnTo>
                    <a:pt x="26129" y="105427"/>
                  </a:lnTo>
                  <a:lnTo>
                    <a:pt x="14223" y="97794"/>
                  </a:lnTo>
                  <a:lnTo>
                    <a:pt x="18104" y="91727"/>
                  </a:lnTo>
                  <a:cubicBezTo>
                    <a:pt x="18104" y="91727"/>
                    <a:pt x="18137" y="91662"/>
                    <a:pt x="18235" y="91662"/>
                  </a:cubicBezTo>
                  <a:cubicBezTo>
                    <a:pt x="18257" y="91651"/>
                    <a:pt x="18278" y="91647"/>
                    <a:pt x="18299" y="91647"/>
                  </a:cubicBezTo>
                  <a:close/>
                  <a:moveTo>
                    <a:pt x="35882" y="101089"/>
                  </a:moveTo>
                  <a:cubicBezTo>
                    <a:pt x="41786" y="107613"/>
                    <a:pt x="49093" y="112832"/>
                    <a:pt x="57313" y="116257"/>
                  </a:cubicBezTo>
                  <a:lnTo>
                    <a:pt x="57313" y="125489"/>
                  </a:lnTo>
                  <a:lnTo>
                    <a:pt x="31250" y="108755"/>
                  </a:lnTo>
                  <a:lnTo>
                    <a:pt x="35132" y="102687"/>
                  </a:lnTo>
                  <a:cubicBezTo>
                    <a:pt x="35458" y="102198"/>
                    <a:pt x="35719" y="101643"/>
                    <a:pt x="35882" y="101089"/>
                  </a:cubicBezTo>
                  <a:close/>
                  <a:moveTo>
                    <a:pt x="97860" y="118443"/>
                  </a:moveTo>
                  <a:lnTo>
                    <a:pt x="97860" y="141864"/>
                  </a:lnTo>
                  <a:lnTo>
                    <a:pt x="90455" y="141864"/>
                  </a:lnTo>
                  <a:lnTo>
                    <a:pt x="90455" y="138145"/>
                  </a:lnTo>
                  <a:cubicBezTo>
                    <a:pt x="90455" y="136482"/>
                    <a:pt x="89085" y="135111"/>
                    <a:pt x="87389" y="135111"/>
                  </a:cubicBezTo>
                  <a:cubicBezTo>
                    <a:pt x="85693" y="135111"/>
                    <a:pt x="84323" y="136482"/>
                    <a:pt x="84323" y="138145"/>
                  </a:cubicBezTo>
                  <a:lnTo>
                    <a:pt x="84323" y="141864"/>
                  </a:lnTo>
                  <a:lnTo>
                    <a:pt x="76951" y="141864"/>
                  </a:lnTo>
                  <a:lnTo>
                    <a:pt x="76951" y="138145"/>
                  </a:lnTo>
                  <a:cubicBezTo>
                    <a:pt x="76951" y="136482"/>
                    <a:pt x="75580" y="135111"/>
                    <a:pt x="73884" y="135111"/>
                  </a:cubicBezTo>
                  <a:cubicBezTo>
                    <a:pt x="72188" y="135111"/>
                    <a:pt x="70818" y="136482"/>
                    <a:pt x="70818" y="138145"/>
                  </a:cubicBezTo>
                  <a:lnTo>
                    <a:pt x="70818" y="141864"/>
                  </a:lnTo>
                  <a:lnTo>
                    <a:pt x="63446" y="141864"/>
                  </a:lnTo>
                  <a:lnTo>
                    <a:pt x="63446" y="134785"/>
                  </a:lnTo>
                  <a:lnTo>
                    <a:pt x="63446" y="118443"/>
                  </a:lnTo>
                  <a:cubicBezTo>
                    <a:pt x="68893" y="120074"/>
                    <a:pt x="74667" y="120954"/>
                    <a:pt x="80637" y="120954"/>
                  </a:cubicBezTo>
                  <a:cubicBezTo>
                    <a:pt x="86606" y="120954"/>
                    <a:pt x="92380" y="120074"/>
                    <a:pt x="97860" y="118443"/>
                  </a:cubicBezTo>
                  <a:close/>
                  <a:moveTo>
                    <a:pt x="114659" y="147964"/>
                  </a:moveTo>
                  <a:cubicBezTo>
                    <a:pt x="116551" y="147964"/>
                    <a:pt x="118117" y="149529"/>
                    <a:pt x="118117" y="151454"/>
                  </a:cubicBezTo>
                  <a:lnTo>
                    <a:pt x="118117" y="185672"/>
                  </a:lnTo>
                  <a:cubicBezTo>
                    <a:pt x="118117" y="187597"/>
                    <a:pt x="116551" y="189130"/>
                    <a:pt x="114659" y="189130"/>
                  </a:cubicBezTo>
                  <a:lnTo>
                    <a:pt x="46647" y="189130"/>
                  </a:lnTo>
                  <a:cubicBezTo>
                    <a:pt x="44722" y="189130"/>
                    <a:pt x="43156" y="187597"/>
                    <a:pt x="43156" y="185672"/>
                  </a:cubicBezTo>
                  <a:lnTo>
                    <a:pt x="43156" y="151454"/>
                  </a:lnTo>
                  <a:cubicBezTo>
                    <a:pt x="43156" y="149529"/>
                    <a:pt x="44722" y="147964"/>
                    <a:pt x="46647" y="147964"/>
                  </a:cubicBezTo>
                  <a:close/>
                  <a:moveTo>
                    <a:pt x="64066" y="195263"/>
                  </a:moveTo>
                  <a:lnTo>
                    <a:pt x="64066" y="198949"/>
                  </a:lnTo>
                  <a:cubicBezTo>
                    <a:pt x="64066" y="201004"/>
                    <a:pt x="62402" y="202667"/>
                    <a:pt x="60380" y="202667"/>
                  </a:cubicBezTo>
                  <a:cubicBezTo>
                    <a:pt x="58325" y="202667"/>
                    <a:pt x="56661" y="201004"/>
                    <a:pt x="56661" y="198949"/>
                  </a:cubicBezTo>
                  <a:lnTo>
                    <a:pt x="56661" y="195263"/>
                  </a:lnTo>
                  <a:close/>
                  <a:moveTo>
                    <a:pt x="104612" y="195263"/>
                  </a:moveTo>
                  <a:lnTo>
                    <a:pt x="104612" y="202439"/>
                  </a:lnTo>
                  <a:cubicBezTo>
                    <a:pt x="104612" y="202569"/>
                    <a:pt x="104514" y="202667"/>
                    <a:pt x="104384" y="202667"/>
                  </a:cubicBezTo>
                  <a:lnTo>
                    <a:pt x="97403" y="202667"/>
                  </a:lnTo>
                  <a:cubicBezTo>
                    <a:pt x="97305" y="202667"/>
                    <a:pt x="97207" y="202569"/>
                    <a:pt x="97207" y="202439"/>
                  </a:cubicBezTo>
                  <a:lnTo>
                    <a:pt x="97207" y="195263"/>
                  </a:lnTo>
                  <a:close/>
                  <a:moveTo>
                    <a:pt x="80637" y="0"/>
                  </a:moveTo>
                  <a:cubicBezTo>
                    <a:pt x="66610" y="0"/>
                    <a:pt x="52942" y="4893"/>
                    <a:pt x="42178" y="13798"/>
                  </a:cubicBezTo>
                  <a:cubicBezTo>
                    <a:pt x="40873" y="14875"/>
                    <a:pt x="40677" y="16799"/>
                    <a:pt x="41754" y="18104"/>
                  </a:cubicBezTo>
                  <a:cubicBezTo>
                    <a:pt x="42362" y="18841"/>
                    <a:pt x="43240" y="19224"/>
                    <a:pt x="44125" y="19224"/>
                  </a:cubicBezTo>
                  <a:cubicBezTo>
                    <a:pt x="44806" y="19224"/>
                    <a:pt x="45492" y="18997"/>
                    <a:pt x="46060" y="18528"/>
                  </a:cubicBezTo>
                  <a:cubicBezTo>
                    <a:pt x="55748" y="10536"/>
                    <a:pt x="68045" y="6133"/>
                    <a:pt x="80637" y="6133"/>
                  </a:cubicBezTo>
                  <a:cubicBezTo>
                    <a:pt x="110614" y="6133"/>
                    <a:pt x="134981" y="30500"/>
                    <a:pt x="134981" y="60477"/>
                  </a:cubicBezTo>
                  <a:cubicBezTo>
                    <a:pt x="134981" y="90455"/>
                    <a:pt x="110614" y="114822"/>
                    <a:pt x="80637" y="114822"/>
                  </a:cubicBezTo>
                  <a:cubicBezTo>
                    <a:pt x="50659" y="114822"/>
                    <a:pt x="26292" y="90455"/>
                    <a:pt x="26292" y="60477"/>
                  </a:cubicBezTo>
                  <a:cubicBezTo>
                    <a:pt x="26292" y="48180"/>
                    <a:pt x="30271" y="36567"/>
                    <a:pt x="37872" y="26911"/>
                  </a:cubicBezTo>
                  <a:cubicBezTo>
                    <a:pt x="38916" y="25574"/>
                    <a:pt x="38687" y="23682"/>
                    <a:pt x="37350" y="22638"/>
                  </a:cubicBezTo>
                  <a:cubicBezTo>
                    <a:pt x="36783" y="22196"/>
                    <a:pt x="36116" y="21982"/>
                    <a:pt x="35456" y="21982"/>
                  </a:cubicBezTo>
                  <a:cubicBezTo>
                    <a:pt x="34560" y="21982"/>
                    <a:pt x="33678" y="22376"/>
                    <a:pt x="33077" y="23127"/>
                  </a:cubicBezTo>
                  <a:cubicBezTo>
                    <a:pt x="24628" y="33892"/>
                    <a:pt x="20159" y="46777"/>
                    <a:pt x="20159" y="60477"/>
                  </a:cubicBezTo>
                  <a:cubicBezTo>
                    <a:pt x="20159" y="71535"/>
                    <a:pt x="23128" y="81876"/>
                    <a:pt x="28314" y="90814"/>
                  </a:cubicBezTo>
                  <a:lnTo>
                    <a:pt x="21692" y="86541"/>
                  </a:lnTo>
                  <a:cubicBezTo>
                    <a:pt x="20640" y="85871"/>
                    <a:pt x="19466" y="85517"/>
                    <a:pt x="18258" y="85517"/>
                  </a:cubicBezTo>
                  <a:cubicBezTo>
                    <a:pt x="17818" y="85517"/>
                    <a:pt x="17374" y="85564"/>
                    <a:pt x="16930" y="85660"/>
                  </a:cubicBezTo>
                  <a:cubicBezTo>
                    <a:pt x="15266" y="86019"/>
                    <a:pt x="13864" y="86997"/>
                    <a:pt x="12950" y="88432"/>
                  </a:cubicBezTo>
                  <a:lnTo>
                    <a:pt x="7438" y="97044"/>
                  </a:lnTo>
                  <a:lnTo>
                    <a:pt x="7405" y="97044"/>
                  </a:lnTo>
                  <a:lnTo>
                    <a:pt x="1925" y="105558"/>
                  </a:lnTo>
                  <a:cubicBezTo>
                    <a:pt x="0" y="108559"/>
                    <a:pt x="881" y="112539"/>
                    <a:pt x="3849" y="114463"/>
                  </a:cubicBezTo>
                  <a:lnTo>
                    <a:pt x="10961" y="119030"/>
                  </a:lnTo>
                  <a:cubicBezTo>
                    <a:pt x="11464" y="119358"/>
                    <a:pt x="12030" y="119513"/>
                    <a:pt x="12591" y="119513"/>
                  </a:cubicBezTo>
                  <a:cubicBezTo>
                    <a:pt x="13595" y="119513"/>
                    <a:pt x="14583" y="119016"/>
                    <a:pt x="15169" y="118117"/>
                  </a:cubicBezTo>
                  <a:cubicBezTo>
                    <a:pt x="16082" y="116681"/>
                    <a:pt x="15690" y="114789"/>
                    <a:pt x="14255" y="113876"/>
                  </a:cubicBezTo>
                  <a:lnTo>
                    <a:pt x="7177" y="109309"/>
                  </a:lnTo>
                  <a:cubicBezTo>
                    <a:pt x="7014" y="109211"/>
                    <a:pt x="6981" y="109016"/>
                    <a:pt x="7079" y="108885"/>
                  </a:cubicBezTo>
                  <a:lnTo>
                    <a:pt x="10895" y="102916"/>
                  </a:lnTo>
                  <a:lnTo>
                    <a:pt x="55617" y="131686"/>
                  </a:lnTo>
                  <a:cubicBezTo>
                    <a:pt x="56694" y="132339"/>
                    <a:pt x="57313" y="133513"/>
                    <a:pt x="57313" y="134785"/>
                  </a:cubicBezTo>
                  <a:lnTo>
                    <a:pt x="57313" y="141864"/>
                  </a:lnTo>
                  <a:lnTo>
                    <a:pt x="49909" y="141864"/>
                  </a:lnTo>
                  <a:lnTo>
                    <a:pt x="49909" y="140298"/>
                  </a:lnTo>
                  <a:cubicBezTo>
                    <a:pt x="49909" y="138113"/>
                    <a:pt x="48800" y="136090"/>
                    <a:pt x="46973" y="134916"/>
                  </a:cubicBezTo>
                  <a:lnTo>
                    <a:pt x="24563" y="120498"/>
                  </a:lnTo>
                  <a:cubicBezTo>
                    <a:pt x="24048" y="120170"/>
                    <a:pt x="23475" y="120015"/>
                    <a:pt x="22908" y="120015"/>
                  </a:cubicBezTo>
                  <a:cubicBezTo>
                    <a:pt x="21896" y="120015"/>
                    <a:pt x="20908" y="120512"/>
                    <a:pt x="20322" y="121411"/>
                  </a:cubicBezTo>
                  <a:cubicBezTo>
                    <a:pt x="19409" y="122846"/>
                    <a:pt x="19833" y="124738"/>
                    <a:pt x="21268" y="125652"/>
                  </a:cubicBezTo>
                  <a:lnTo>
                    <a:pt x="43646" y="140037"/>
                  </a:lnTo>
                  <a:cubicBezTo>
                    <a:pt x="43744" y="140102"/>
                    <a:pt x="43809" y="140200"/>
                    <a:pt x="43809" y="140298"/>
                  </a:cubicBezTo>
                  <a:lnTo>
                    <a:pt x="43809" y="142288"/>
                  </a:lnTo>
                  <a:cubicBezTo>
                    <a:pt x="39894" y="143495"/>
                    <a:pt x="37056" y="147148"/>
                    <a:pt x="37056" y="151454"/>
                  </a:cubicBezTo>
                  <a:lnTo>
                    <a:pt x="37056" y="185672"/>
                  </a:lnTo>
                  <a:cubicBezTo>
                    <a:pt x="37056" y="190957"/>
                    <a:pt x="41362" y="195263"/>
                    <a:pt x="46614" y="195263"/>
                  </a:cubicBezTo>
                  <a:lnTo>
                    <a:pt x="50561" y="195263"/>
                  </a:lnTo>
                  <a:lnTo>
                    <a:pt x="50561" y="198949"/>
                  </a:lnTo>
                  <a:cubicBezTo>
                    <a:pt x="50561" y="204363"/>
                    <a:pt x="54965" y="208767"/>
                    <a:pt x="60380" y="208767"/>
                  </a:cubicBezTo>
                  <a:cubicBezTo>
                    <a:pt x="65795" y="208767"/>
                    <a:pt x="70198" y="204363"/>
                    <a:pt x="70198" y="198949"/>
                  </a:cubicBezTo>
                  <a:lnTo>
                    <a:pt x="70198" y="195263"/>
                  </a:lnTo>
                  <a:lnTo>
                    <a:pt x="91075" y="195263"/>
                  </a:lnTo>
                  <a:lnTo>
                    <a:pt x="91075" y="202439"/>
                  </a:lnTo>
                  <a:cubicBezTo>
                    <a:pt x="91075" y="205929"/>
                    <a:pt x="93913" y="208767"/>
                    <a:pt x="97403" y="208767"/>
                  </a:cubicBezTo>
                  <a:lnTo>
                    <a:pt x="104384" y="208767"/>
                  </a:lnTo>
                  <a:cubicBezTo>
                    <a:pt x="107874" y="208767"/>
                    <a:pt x="110712" y="205929"/>
                    <a:pt x="110712" y="202439"/>
                  </a:cubicBezTo>
                  <a:lnTo>
                    <a:pt x="110712" y="195263"/>
                  </a:lnTo>
                  <a:lnTo>
                    <a:pt x="114659" y="195263"/>
                  </a:lnTo>
                  <a:cubicBezTo>
                    <a:pt x="119911" y="195263"/>
                    <a:pt x="124217" y="190957"/>
                    <a:pt x="124217" y="185672"/>
                  </a:cubicBezTo>
                  <a:lnTo>
                    <a:pt x="124217" y="151454"/>
                  </a:lnTo>
                  <a:cubicBezTo>
                    <a:pt x="124217" y="146170"/>
                    <a:pt x="119911" y="141864"/>
                    <a:pt x="114659" y="141864"/>
                  </a:cubicBezTo>
                  <a:lnTo>
                    <a:pt x="103960" y="141864"/>
                  </a:lnTo>
                  <a:lnTo>
                    <a:pt x="103960" y="116257"/>
                  </a:lnTo>
                  <a:cubicBezTo>
                    <a:pt x="125750" y="107124"/>
                    <a:pt x="141114" y="85562"/>
                    <a:pt x="141114" y="60477"/>
                  </a:cubicBezTo>
                  <a:cubicBezTo>
                    <a:pt x="141114" y="27140"/>
                    <a:pt x="113974" y="0"/>
                    <a:pt x="80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6"/>
            <p:cNvSpPr/>
            <p:nvPr/>
          </p:nvSpPr>
          <p:spPr>
            <a:xfrm>
              <a:off x="3554725" y="1504575"/>
              <a:ext cx="490975" cy="490950"/>
            </a:xfrm>
            <a:custGeom>
              <a:avLst/>
              <a:gdLst/>
              <a:ahLst/>
              <a:cxnLst/>
              <a:rect l="l" t="t" r="r" b="b"/>
              <a:pathLst>
                <a:path w="19639" h="19638" extrusionOk="0">
                  <a:moveTo>
                    <a:pt x="9820" y="6133"/>
                  </a:moveTo>
                  <a:cubicBezTo>
                    <a:pt x="11842" y="6133"/>
                    <a:pt x="13506" y="7764"/>
                    <a:pt x="13506" y="9819"/>
                  </a:cubicBezTo>
                  <a:cubicBezTo>
                    <a:pt x="13506" y="11842"/>
                    <a:pt x="11842" y="13505"/>
                    <a:pt x="9820" y="13505"/>
                  </a:cubicBezTo>
                  <a:cubicBezTo>
                    <a:pt x="7797" y="13505"/>
                    <a:pt x="6134" y="11842"/>
                    <a:pt x="6134" y="9819"/>
                  </a:cubicBezTo>
                  <a:cubicBezTo>
                    <a:pt x="6134" y="7764"/>
                    <a:pt x="7797" y="6133"/>
                    <a:pt x="9820" y="6133"/>
                  </a:cubicBezTo>
                  <a:close/>
                  <a:moveTo>
                    <a:pt x="9820" y="1"/>
                  </a:moveTo>
                  <a:cubicBezTo>
                    <a:pt x="4405" y="1"/>
                    <a:pt x="1" y="4404"/>
                    <a:pt x="1" y="9819"/>
                  </a:cubicBezTo>
                  <a:cubicBezTo>
                    <a:pt x="1" y="15234"/>
                    <a:pt x="4405" y="19638"/>
                    <a:pt x="9820" y="19638"/>
                  </a:cubicBezTo>
                  <a:cubicBezTo>
                    <a:pt x="15234" y="19638"/>
                    <a:pt x="19638" y="15234"/>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6"/>
            <p:cNvSpPr/>
            <p:nvPr/>
          </p:nvSpPr>
          <p:spPr>
            <a:xfrm>
              <a:off x="2625875" y="575725"/>
              <a:ext cx="2348675" cy="2348650"/>
            </a:xfrm>
            <a:custGeom>
              <a:avLst/>
              <a:gdLst/>
              <a:ahLst/>
              <a:cxnLst/>
              <a:rect l="l" t="t" r="r" b="b"/>
              <a:pathLst>
                <a:path w="93947" h="93946" extrusionOk="0">
                  <a:moveTo>
                    <a:pt x="46974" y="6133"/>
                  </a:moveTo>
                  <a:cubicBezTo>
                    <a:pt x="69514" y="6133"/>
                    <a:pt x="87814" y="24433"/>
                    <a:pt x="87814" y="46973"/>
                  </a:cubicBezTo>
                  <a:cubicBezTo>
                    <a:pt x="87814" y="69481"/>
                    <a:pt x="69514" y="87813"/>
                    <a:pt x="46974" y="87813"/>
                  </a:cubicBezTo>
                  <a:cubicBezTo>
                    <a:pt x="24433" y="87813"/>
                    <a:pt x="6133" y="69481"/>
                    <a:pt x="6133" y="46973"/>
                  </a:cubicBezTo>
                  <a:cubicBezTo>
                    <a:pt x="6133" y="24433"/>
                    <a:pt x="24433" y="6133"/>
                    <a:pt x="46974" y="6133"/>
                  </a:cubicBezTo>
                  <a:close/>
                  <a:moveTo>
                    <a:pt x="46974" y="1"/>
                  </a:moveTo>
                  <a:cubicBezTo>
                    <a:pt x="21073" y="1"/>
                    <a:pt x="1" y="21073"/>
                    <a:pt x="1" y="46973"/>
                  </a:cubicBezTo>
                  <a:cubicBezTo>
                    <a:pt x="1" y="72873"/>
                    <a:pt x="21073" y="93946"/>
                    <a:pt x="46974" y="93946"/>
                  </a:cubicBezTo>
                  <a:cubicBezTo>
                    <a:pt x="72874" y="93946"/>
                    <a:pt x="93946" y="72873"/>
                    <a:pt x="93946" y="46973"/>
                  </a:cubicBezTo>
                  <a:cubicBezTo>
                    <a:pt x="93946" y="21073"/>
                    <a:pt x="72874" y="1"/>
                    <a:pt x="46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6"/>
            <p:cNvSpPr/>
            <p:nvPr/>
          </p:nvSpPr>
          <p:spPr>
            <a:xfrm>
              <a:off x="3048325" y="4122325"/>
              <a:ext cx="1503800" cy="659750"/>
            </a:xfrm>
            <a:custGeom>
              <a:avLst/>
              <a:gdLst/>
              <a:ahLst/>
              <a:cxnLst/>
              <a:rect l="l" t="t" r="r" b="b"/>
              <a:pathLst>
                <a:path w="60152" h="26390" extrusionOk="0">
                  <a:moveTo>
                    <a:pt x="53823" y="6100"/>
                  </a:moveTo>
                  <a:cubicBezTo>
                    <a:pt x="53953" y="6100"/>
                    <a:pt x="54051" y="6198"/>
                    <a:pt x="54051" y="6329"/>
                  </a:cubicBezTo>
                  <a:lnTo>
                    <a:pt x="54051" y="20062"/>
                  </a:lnTo>
                  <a:cubicBezTo>
                    <a:pt x="54051" y="20159"/>
                    <a:pt x="53953" y="20257"/>
                    <a:pt x="53823" y="20257"/>
                  </a:cubicBezTo>
                  <a:lnTo>
                    <a:pt x="6328" y="20257"/>
                  </a:lnTo>
                  <a:cubicBezTo>
                    <a:pt x="6198" y="20257"/>
                    <a:pt x="6100" y="20159"/>
                    <a:pt x="6100" y="20062"/>
                  </a:cubicBezTo>
                  <a:lnTo>
                    <a:pt x="6100" y="6329"/>
                  </a:lnTo>
                  <a:cubicBezTo>
                    <a:pt x="6100" y="6198"/>
                    <a:pt x="6198" y="6100"/>
                    <a:pt x="6328" y="6100"/>
                  </a:cubicBezTo>
                  <a:close/>
                  <a:moveTo>
                    <a:pt x="6328" y="0"/>
                  </a:moveTo>
                  <a:cubicBezTo>
                    <a:pt x="2838" y="0"/>
                    <a:pt x="0" y="2838"/>
                    <a:pt x="0" y="6329"/>
                  </a:cubicBezTo>
                  <a:lnTo>
                    <a:pt x="0" y="20062"/>
                  </a:lnTo>
                  <a:cubicBezTo>
                    <a:pt x="0" y="23552"/>
                    <a:pt x="2838" y="26390"/>
                    <a:pt x="6328" y="26390"/>
                  </a:cubicBezTo>
                  <a:lnTo>
                    <a:pt x="53823" y="26390"/>
                  </a:lnTo>
                  <a:cubicBezTo>
                    <a:pt x="57313" y="26390"/>
                    <a:pt x="60151" y="23552"/>
                    <a:pt x="60151" y="20062"/>
                  </a:cubicBezTo>
                  <a:lnTo>
                    <a:pt x="60151" y="6329"/>
                  </a:lnTo>
                  <a:cubicBezTo>
                    <a:pt x="60151" y="2838"/>
                    <a:pt x="57313" y="0"/>
                    <a:pt x="53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86"/>
          <p:cNvGrpSpPr/>
          <p:nvPr/>
        </p:nvGrpSpPr>
        <p:grpSpPr>
          <a:xfrm>
            <a:off x="1694212" y="1569226"/>
            <a:ext cx="487995" cy="487853"/>
            <a:chOff x="1190625" y="238925"/>
            <a:chExt cx="5219200" cy="5217675"/>
          </a:xfrm>
        </p:grpSpPr>
        <p:sp>
          <p:nvSpPr>
            <p:cNvPr id="1038" name="Google Shape;1038;p86"/>
            <p:cNvSpPr/>
            <p:nvPr/>
          </p:nvSpPr>
          <p:spPr>
            <a:xfrm>
              <a:off x="1190625" y="238925"/>
              <a:ext cx="5219200" cy="5217675"/>
            </a:xfrm>
            <a:custGeom>
              <a:avLst/>
              <a:gdLst/>
              <a:ahLst/>
              <a:cxnLst/>
              <a:rect l="l" t="t" r="r" b="b"/>
              <a:pathLst>
                <a:path w="208768" h="208707" extrusionOk="0">
                  <a:moveTo>
                    <a:pt x="168612" y="6101"/>
                  </a:moveTo>
                  <a:cubicBezTo>
                    <a:pt x="168743" y="6101"/>
                    <a:pt x="168808" y="6198"/>
                    <a:pt x="168808" y="6329"/>
                  </a:cubicBezTo>
                  <a:lnTo>
                    <a:pt x="168808" y="13310"/>
                  </a:lnTo>
                  <a:cubicBezTo>
                    <a:pt x="168808" y="13407"/>
                    <a:pt x="168743" y="13505"/>
                    <a:pt x="168612" y="13505"/>
                  </a:cubicBezTo>
                  <a:lnTo>
                    <a:pt x="161436" y="13505"/>
                  </a:lnTo>
                  <a:lnTo>
                    <a:pt x="161436" y="6101"/>
                  </a:lnTo>
                  <a:close/>
                  <a:moveTo>
                    <a:pt x="155303" y="19605"/>
                  </a:moveTo>
                  <a:lnTo>
                    <a:pt x="155303" y="26977"/>
                  </a:lnTo>
                  <a:lnTo>
                    <a:pt x="141179" y="26977"/>
                  </a:lnTo>
                  <a:lnTo>
                    <a:pt x="141179" y="19605"/>
                  </a:lnTo>
                  <a:close/>
                  <a:moveTo>
                    <a:pt x="155303" y="33110"/>
                  </a:moveTo>
                  <a:lnTo>
                    <a:pt x="155303" y="40482"/>
                  </a:lnTo>
                  <a:lnTo>
                    <a:pt x="141179" y="40482"/>
                  </a:lnTo>
                  <a:lnTo>
                    <a:pt x="141179" y="33110"/>
                  </a:lnTo>
                  <a:close/>
                  <a:moveTo>
                    <a:pt x="135046" y="19605"/>
                  </a:moveTo>
                  <a:lnTo>
                    <a:pt x="135046" y="47267"/>
                  </a:lnTo>
                  <a:lnTo>
                    <a:pt x="73656" y="47267"/>
                  </a:lnTo>
                  <a:lnTo>
                    <a:pt x="73656" y="19605"/>
                  </a:lnTo>
                  <a:close/>
                  <a:moveTo>
                    <a:pt x="135046" y="53367"/>
                  </a:moveTo>
                  <a:lnTo>
                    <a:pt x="135046" y="60576"/>
                  </a:lnTo>
                  <a:cubicBezTo>
                    <a:pt x="135046" y="60674"/>
                    <a:pt x="134981" y="60771"/>
                    <a:pt x="134851" y="60771"/>
                  </a:cubicBezTo>
                  <a:lnTo>
                    <a:pt x="73851" y="60771"/>
                  </a:lnTo>
                  <a:cubicBezTo>
                    <a:pt x="73721" y="60771"/>
                    <a:pt x="73656" y="60674"/>
                    <a:pt x="73656" y="60576"/>
                  </a:cubicBezTo>
                  <a:lnTo>
                    <a:pt x="73656" y="53367"/>
                  </a:lnTo>
                  <a:close/>
                  <a:moveTo>
                    <a:pt x="158369" y="46614"/>
                  </a:moveTo>
                  <a:cubicBezTo>
                    <a:pt x="159315" y="46614"/>
                    <a:pt x="160229" y="46973"/>
                    <a:pt x="160914" y="47658"/>
                  </a:cubicBezTo>
                  <a:cubicBezTo>
                    <a:pt x="161664" y="48343"/>
                    <a:pt x="162055" y="49289"/>
                    <a:pt x="162055" y="50333"/>
                  </a:cubicBezTo>
                  <a:lnTo>
                    <a:pt x="162055" y="60445"/>
                  </a:lnTo>
                  <a:cubicBezTo>
                    <a:pt x="162055" y="60641"/>
                    <a:pt x="161925" y="60771"/>
                    <a:pt x="161762" y="60771"/>
                  </a:cubicBezTo>
                  <a:lnTo>
                    <a:pt x="155010" y="60771"/>
                  </a:lnTo>
                  <a:cubicBezTo>
                    <a:pt x="154814" y="60771"/>
                    <a:pt x="154683" y="60641"/>
                    <a:pt x="154683" y="60445"/>
                  </a:cubicBezTo>
                  <a:lnTo>
                    <a:pt x="154683" y="50529"/>
                  </a:lnTo>
                  <a:cubicBezTo>
                    <a:pt x="154683" y="48474"/>
                    <a:pt x="156249" y="46712"/>
                    <a:pt x="158206" y="46647"/>
                  </a:cubicBezTo>
                  <a:cubicBezTo>
                    <a:pt x="158239" y="46614"/>
                    <a:pt x="158304" y="46614"/>
                    <a:pt x="158369" y="46614"/>
                  </a:cubicBezTo>
                  <a:close/>
                  <a:moveTo>
                    <a:pt x="146072" y="120955"/>
                  </a:moveTo>
                  <a:cubicBezTo>
                    <a:pt x="158728" y="121575"/>
                    <a:pt x="168808" y="132078"/>
                    <a:pt x="168808" y="144865"/>
                  </a:cubicBezTo>
                  <a:cubicBezTo>
                    <a:pt x="168808" y="158076"/>
                    <a:pt x="158076" y="168841"/>
                    <a:pt x="144865" y="168841"/>
                  </a:cubicBezTo>
                  <a:cubicBezTo>
                    <a:pt x="131654" y="168841"/>
                    <a:pt x="120922" y="158076"/>
                    <a:pt x="120922" y="144865"/>
                  </a:cubicBezTo>
                  <a:cubicBezTo>
                    <a:pt x="120922" y="132078"/>
                    <a:pt x="131001" y="121575"/>
                    <a:pt x="143658" y="120955"/>
                  </a:cubicBezTo>
                  <a:close/>
                  <a:moveTo>
                    <a:pt x="175267" y="46614"/>
                  </a:moveTo>
                  <a:cubicBezTo>
                    <a:pt x="175397" y="46614"/>
                    <a:pt x="175527" y="46712"/>
                    <a:pt x="175560" y="46843"/>
                  </a:cubicBezTo>
                  <a:cubicBezTo>
                    <a:pt x="176963" y="53432"/>
                    <a:pt x="182345" y="58814"/>
                    <a:pt x="188902" y="60184"/>
                  </a:cubicBezTo>
                  <a:cubicBezTo>
                    <a:pt x="189032" y="60217"/>
                    <a:pt x="189130" y="60347"/>
                    <a:pt x="189130" y="60510"/>
                  </a:cubicBezTo>
                  <a:lnTo>
                    <a:pt x="189130" y="161730"/>
                  </a:lnTo>
                  <a:cubicBezTo>
                    <a:pt x="189130" y="161893"/>
                    <a:pt x="189032" y="161991"/>
                    <a:pt x="188902" y="162023"/>
                  </a:cubicBezTo>
                  <a:cubicBezTo>
                    <a:pt x="182345" y="163426"/>
                    <a:pt x="176963" y="168776"/>
                    <a:pt x="175560" y="175365"/>
                  </a:cubicBezTo>
                  <a:cubicBezTo>
                    <a:pt x="175527" y="175528"/>
                    <a:pt x="175397" y="175626"/>
                    <a:pt x="175267" y="175626"/>
                  </a:cubicBezTo>
                  <a:lnTo>
                    <a:pt x="168188" y="175626"/>
                  </a:lnTo>
                  <a:lnTo>
                    <a:pt x="168188" y="173473"/>
                  </a:lnTo>
                  <a:cubicBezTo>
                    <a:pt x="168188" y="171973"/>
                    <a:pt x="167829" y="170439"/>
                    <a:pt x="167144" y="169102"/>
                  </a:cubicBezTo>
                  <a:lnTo>
                    <a:pt x="165807" y="166427"/>
                  </a:lnTo>
                  <a:cubicBezTo>
                    <a:pt x="171450" y="160947"/>
                    <a:pt x="174940" y="153314"/>
                    <a:pt x="174940" y="144865"/>
                  </a:cubicBezTo>
                  <a:cubicBezTo>
                    <a:pt x="174940" y="135145"/>
                    <a:pt x="170276" y="126468"/>
                    <a:pt x="163067" y="120955"/>
                  </a:cubicBezTo>
                  <a:lnTo>
                    <a:pt x="165122" y="120955"/>
                  </a:lnTo>
                  <a:cubicBezTo>
                    <a:pt x="166818" y="120955"/>
                    <a:pt x="168188" y="119585"/>
                    <a:pt x="168188" y="117889"/>
                  </a:cubicBezTo>
                  <a:cubicBezTo>
                    <a:pt x="168188" y="116225"/>
                    <a:pt x="166818" y="114855"/>
                    <a:pt x="165122" y="114855"/>
                  </a:cubicBezTo>
                  <a:lnTo>
                    <a:pt x="43580" y="114855"/>
                  </a:lnTo>
                  <a:cubicBezTo>
                    <a:pt x="41884" y="114855"/>
                    <a:pt x="40514" y="116225"/>
                    <a:pt x="40514" y="117889"/>
                  </a:cubicBezTo>
                  <a:cubicBezTo>
                    <a:pt x="40514" y="119585"/>
                    <a:pt x="41884" y="120955"/>
                    <a:pt x="43580" y="120955"/>
                  </a:cubicBezTo>
                  <a:lnTo>
                    <a:pt x="126696" y="120955"/>
                  </a:lnTo>
                  <a:cubicBezTo>
                    <a:pt x="123988" y="123010"/>
                    <a:pt x="121639" y="125522"/>
                    <a:pt x="119780" y="128360"/>
                  </a:cubicBezTo>
                  <a:lnTo>
                    <a:pt x="63837" y="128360"/>
                  </a:lnTo>
                  <a:cubicBezTo>
                    <a:pt x="62141" y="128360"/>
                    <a:pt x="60771" y="129730"/>
                    <a:pt x="60771" y="131393"/>
                  </a:cubicBezTo>
                  <a:cubicBezTo>
                    <a:pt x="60771" y="133090"/>
                    <a:pt x="62141" y="134460"/>
                    <a:pt x="63837" y="134460"/>
                  </a:cubicBezTo>
                  <a:lnTo>
                    <a:pt x="116649" y="134460"/>
                  </a:lnTo>
                  <a:cubicBezTo>
                    <a:pt x="115474" y="137722"/>
                    <a:pt x="114789" y="141212"/>
                    <a:pt x="114789" y="144865"/>
                  </a:cubicBezTo>
                  <a:cubicBezTo>
                    <a:pt x="114789" y="153314"/>
                    <a:pt x="118312" y="160947"/>
                    <a:pt x="123923" y="166427"/>
                  </a:cubicBezTo>
                  <a:lnTo>
                    <a:pt x="122585" y="169102"/>
                  </a:lnTo>
                  <a:cubicBezTo>
                    <a:pt x="121900" y="170439"/>
                    <a:pt x="121542" y="171973"/>
                    <a:pt x="121542" y="173473"/>
                  </a:cubicBezTo>
                  <a:lnTo>
                    <a:pt x="121542" y="175626"/>
                  </a:lnTo>
                  <a:lnTo>
                    <a:pt x="33501" y="175626"/>
                  </a:lnTo>
                  <a:cubicBezTo>
                    <a:pt x="33370" y="175626"/>
                    <a:pt x="33240" y="175528"/>
                    <a:pt x="33207" y="175365"/>
                  </a:cubicBezTo>
                  <a:cubicBezTo>
                    <a:pt x="31804" y="168776"/>
                    <a:pt x="26422" y="163426"/>
                    <a:pt x="19866" y="162023"/>
                  </a:cubicBezTo>
                  <a:cubicBezTo>
                    <a:pt x="19735" y="161991"/>
                    <a:pt x="19637" y="161893"/>
                    <a:pt x="19637" y="161730"/>
                  </a:cubicBezTo>
                  <a:lnTo>
                    <a:pt x="19637" y="60510"/>
                  </a:lnTo>
                  <a:cubicBezTo>
                    <a:pt x="19637" y="60347"/>
                    <a:pt x="19735" y="60217"/>
                    <a:pt x="19866" y="60184"/>
                  </a:cubicBezTo>
                  <a:cubicBezTo>
                    <a:pt x="26422" y="58814"/>
                    <a:pt x="31804" y="53432"/>
                    <a:pt x="33207" y="46843"/>
                  </a:cubicBezTo>
                  <a:cubicBezTo>
                    <a:pt x="33240" y="46712"/>
                    <a:pt x="33370" y="46614"/>
                    <a:pt x="33501" y="46614"/>
                  </a:cubicBezTo>
                  <a:lnTo>
                    <a:pt x="67523" y="46614"/>
                  </a:lnTo>
                  <a:lnTo>
                    <a:pt x="67523" y="60576"/>
                  </a:lnTo>
                  <a:cubicBezTo>
                    <a:pt x="67523" y="64066"/>
                    <a:pt x="70361" y="66871"/>
                    <a:pt x="73851" y="66871"/>
                  </a:cubicBezTo>
                  <a:lnTo>
                    <a:pt x="134851" y="66871"/>
                  </a:lnTo>
                  <a:cubicBezTo>
                    <a:pt x="138341" y="66871"/>
                    <a:pt x="141179" y="64066"/>
                    <a:pt x="141179" y="60576"/>
                  </a:cubicBezTo>
                  <a:lnTo>
                    <a:pt x="141179" y="46614"/>
                  </a:lnTo>
                  <a:lnTo>
                    <a:pt x="149334" y="46614"/>
                  </a:lnTo>
                  <a:cubicBezTo>
                    <a:pt x="148844" y="47821"/>
                    <a:pt x="148551" y="49126"/>
                    <a:pt x="148551" y="50529"/>
                  </a:cubicBezTo>
                  <a:lnTo>
                    <a:pt x="148551" y="60445"/>
                  </a:lnTo>
                  <a:cubicBezTo>
                    <a:pt x="148551" y="64001"/>
                    <a:pt x="151454" y="66871"/>
                    <a:pt x="155010" y="66871"/>
                  </a:cubicBezTo>
                  <a:lnTo>
                    <a:pt x="161762" y="66871"/>
                  </a:lnTo>
                  <a:cubicBezTo>
                    <a:pt x="165285" y="66871"/>
                    <a:pt x="168188" y="64001"/>
                    <a:pt x="168188" y="60445"/>
                  </a:cubicBezTo>
                  <a:lnTo>
                    <a:pt x="168188" y="50333"/>
                  </a:lnTo>
                  <a:cubicBezTo>
                    <a:pt x="168188" y="49028"/>
                    <a:pt x="167927" y="47789"/>
                    <a:pt x="167438" y="46614"/>
                  </a:cubicBezTo>
                  <a:close/>
                  <a:moveTo>
                    <a:pt x="192196" y="33110"/>
                  </a:moveTo>
                  <a:cubicBezTo>
                    <a:pt x="197970" y="33110"/>
                    <a:pt x="202667" y="37807"/>
                    <a:pt x="202667" y="43548"/>
                  </a:cubicBezTo>
                  <a:lnTo>
                    <a:pt x="202667" y="178660"/>
                  </a:lnTo>
                  <a:cubicBezTo>
                    <a:pt x="202667" y="184433"/>
                    <a:pt x="197970" y="189131"/>
                    <a:pt x="192196" y="189131"/>
                  </a:cubicBezTo>
                  <a:lnTo>
                    <a:pt x="168188" y="189131"/>
                  </a:lnTo>
                  <a:lnTo>
                    <a:pt x="168188" y="181726"/>
                  </a:lnTo>
                  <a:lnTo>
                    <a:pt x="175267" y="181726"/>
                  </a:lnTo>
                  <a:cubicBezTo>
                    <a:pt x="178268" y="181726"/>
                    <a:pt x="180910" y="179606"/>
                    <a:pt x="181562" y="176637"/>
                  </a:cubicBezTo>
                  <a:cubicBezTo>
                    <a:pt x="182443" y="172462"/>
                    <a:pt x="185998" y="168906"/>
                    <a:pt x="190174" y="168026"/>
                  </a:cubicBezTo>
                  <a:cubicBezTo>
                    <a:pt x="193110" y="167406"/>
                    <a:pt x="195263" y="164764"/>
                    <a:pt x="195263" y="161730"/>
                  </a:cubicBezTo>
                  <a:lnTo>
                    <a:pt x="195263" y="60510"/>
                  </a:lnTo>
                  <a:cubicBezTo>
                    <a:pt x="195263" y="57477"/>
                    <a:pt x="193110" y="54835"/>
                    <a:pt x="190174" y="54215"/>
                  </a:cubicBezTo>
                  <a:cubicBezTo>
                    <a:pt x="185998" y="53334"/>
                    <a:pt x="182443" y="49779"/>
                    <a:pt x="181562" y="45571"/>
                  </a:cubicBezTo>
                  <a:cubicBezTo>
                    <a:pt x="180910" y="42635"/>
                    <a:pt x="178268" y="40482"/>
                    <a:pt x="175267" y="40482"/>
                  </a:cubicBezTo>
                  <a:lnTo>
                    <a:pt x="161436" y="40482"/>
                  </a:lnTo>
                  <a:lnTo>
                    <a:pt x="161436" y="33110"/>
                  </a:lnTo>
                  <a:close/>
                  <a:moveTo>
                    <a:pt x="148551" y="174713"/>
                  </a:moveTo>
                  <a:lnTo>
                    <a:pt x="148551" y="198232"/>
                  </a:lnTo>
                  <a:lnTo>
                    <a:pt x="146920" y="197677"/>
                  </a:lnTo>
                  <a:cubicBezTo>
                    <a:pt x="146251" y="197449"/>
                    <a:pt x="145558" y="197334"/>
                    <a:pt x="144869" y="197334"/>
                  </a:cubicBezTo>
                  <a:cubicBezTo>
                    <a:pt x="144180" y="197334"/>
                    <a:pt x="143495" y="197449"/>
                    <a:pt x="142842" y="197677"/>
                  </a:cubicBezTo>
                  <a:lnTo>
                    <a:pt x="141179" y="198232"/>
                  </a:lnTo>
                  <a:lnTo>
                    <a:pt x="141179" y="174713"/>
                  </a:lnTo>
                  <a:cubicBezTo>
                    <a:pt x="142386" y="174876"/>
                    <a:pt x="143625" y="174941"/>
                    <a:pt x="144865" y="174941"/>
                  </a:cubicBezTo>
                  <a:cubicBezTo>
                    <a:pt x="146137" y="174941"/>
                    <a:pt x="147344" y="174876"/>
                    <a:pt x="148551" y="174713"/>
                  </a:cubicBezTo>
                  <a:close/>
                  <a:moveTo>
                    <a:pt x="128816" y="170309"/>
                  </a:moveTo>
                  <a:cubicBezTo>
                    <a:pt x="130773" y="171516"/>
                    <a:pt x="132861" y="172527"/>
                    <a:pt x="135046" y="173310"/>
                  </a:cubicBezTo>
                  <a:lnTo>
                    <a:pt x="135046" y="200254"/>
                  </a:lnTo>
                  <a:lnTo>
                    <a:pt x="128098" y="202570"/>
                  </a:lnTo>
                  <a:cubicBezTo>
                    <a:pt x="128066" y="202586"/>
                    <a:pt x="128025" y="202603"/>
                    <a:pt x="127976" y="202603"/>
                  </a:cubicBezTo>
                  <a:cubicBezTo>
                    <a:pt x="127927" y="202603"/>
                    <a:pt x="127870" y="202586"/>
                    <a:pt x="127805" y="202537"/>
                  </a:cubicBezTo>
                  <a:cubicBezTo>
                    <a:pt x="127674" y="202439"/>
                    <a:pt x="127674" y="202309"/>
                    <a:pt x="127674" y="202276"/>
                  </a:cubicBezTo>
                  <a:lnTo>
                    <a:pt x="127674" y="173473"/>
                  </a:lnTo>
                  <a:cubicBezTo>
                    <a:pt x="127674" y="172919"/>
                    <a:pt x="127805" y="172331"/>
                    <a:pt x="128066" y="171842"/>
                  </a:cubicBezTo>
                  <a:lnTo>
                    <a:pt x="128816" y="170309"/>
                  </a:lnTo>
                  <a:close/>
                  <a:moveTo>
                    <a:pt x="160914" y="170309"/>
                  </a:moveTo>
                  <a:lnTo>
                    <a:pt x="161697" y="171842"/>
                  </a:lnTo>
                  <a:cubicBezTo>
                    <a:pt x="161925" y="172331"/>
                    <a:pt x="162055" y="172919"/>
                    <a:pt x="162055" y="173473"/>
                  </a:cubicBezTo>
                  <a:lnTo>
                    <a:pt x="162055" y="202276"/>
                  </a:lnTo>
                  <a:cubicBezTo>
                    <a:pt x="162055" y="202309"/>
                    <a:pt x="162055" y="202439"/>
                    <a:pt x="161925" y="202537"/>
                  </a:cubicBezTo>
                  <a:cubicBezTo>
                    <a:pt x="161860" y="202586"/>
                    <a:pt x="161803" y="202603"/>
                    <a:pt x="161758" y="202603"/>
                  </a:cubicBezTo>
                  <a:cubicBezTo>
                    <a:pt x="161713" y="202603"/>
                    <a:pt x="161680" y="202586"/>
                    <a:pt x="161664" y="202570"/>
                  </a:cubicBezTo>
                  <a:lnTo>
                    <a:pt x="154683" y="200254"/>
                  </a:lnTo>
                  <a:lnTo>
                    <a:pt x="154683" y="173310"/>
                  </a:lnTo>
                  <a:cubicBezTo>
                    <a:pt x="156869" y="172527"/>
                    <a:pt x="158957" y="171516"/>
                    <a:pt x="160914" y="170309"/>
                  </a:cubicBezTo>
                  <a:close/>
                  <a:moveTo>
                    <a:pt x="40090" y="1"/>
                  </a:moveTo>
                  <a:cubicBezTo>
                    <a:pt x="36599" y="1"/>
                    <a:pt x="33762" y="2839"/>
                    <a:pt x="33762" y="6329"/>
                  </a:cubicBezTo>
                  <a:lnTo>
                    <a:pt x="33762" y="13310"/>
                  </a:lnTo>
                  <a:cubicBezTo>
                    <a:pt x="33762" y="16767"/>
                    <a:pt x="36599" y="19605"/>
                    <a:pt x="40090" y="19605"/>
                  </a:cubicBezTo>
                  <a:lnTo>
                    <a:pt x="67523" y="19605"/>
                  </a:lnTo>
                  <a:lnTo>
                    <a:pt x="67523" y="26977"/>
                  </a:lnTo>
                  <a:lnTo>
                    <a:pt x="16571" y="26977"/>
                  </a:lnTo>
                  <a:cubicBezTo>
                    <a:pt x="7437" y="26977"/>
                    <a:pt x="0" y="34415"/>
                    <a:pt x="0" y="43548"/>
                  </a:cubicBezTo>
                  <a:lnTo>
                    <a:pt x="0" y="178660"/>
                  </a:lnTo>
                  <a:cubicBezTo>
                    <a:pt x="0" y="187793"/>
                    <a:pt x="7437" y="195231"/>
                    <a:pt x="16571" y="195231"/>
                  </a:cubicBezTo>
                  <a:lnTo>
                    <a:pt x="37448" y="195231"/>
                  </a:lnTo>
                  <a:cubicBezTo>
                    <a:pt x="39144" y="195231"/>
                    <a:pt x="40514" y="193860"/>
                    <a:pt x="40514" y="192197"/>
                  </a:cubicBezTo>
                  <a:cubicBezTo>
                    <a:pt x="40514" y="190501"/>
                    <a:pt x="39144" y="189131"/>
                    <a:pt x="37448" y="189131"/>
                  </a:cubicBezTo>
                  <a:lnTo>
                    <a:pt x="16571" y="189131"/>
                  </a:lnTo>
                  <a:cubicBezTo>
                    <a:pt x="10797" y="189131"/>
                    <a:pt x="6100" y="184433"/>
                    <a:pt x="6100" y="178660"/>
                  </a:cubicBezTo>
                  <a:lnTo>
                    <a:pt x="6100" y="43548"/>
                  </a:lnTo>
                  <a:cubicBezTo>
                    <a:pt x="6100" y="37807"/>
                    <a:pt x="10797" y="33110"/>
                    <a:pt x="16571" y="33110"/>
                  </a:cubicBezTo>
                  <a:lnTo>
                    <a:pt x="67523" y="33110"/>
                  </a:lnTo>
                  <a:lnTo>
                    <a:pt x="67523" y="40482"/>
                  </a:lnTo>
                  <a:lnTo>
                    <a:pt x="33501" y="40482"/>
                  </a:lnTo>
                  <a:cubicBezTo>
                    <a:pt x="30500" y="40482"/>
                    <a:pt x="27857" y="42635"/>
                    <a:pt x="27205" y="45571"/>
                  </a:cubicBezTo>
                  <a:cubicBezTo>
                    <a:pt x="26324" y="49779"/>
                    <a:pt x="22769" y="53334"/>
                    <a:pt x="18593" y="54215"/>
                  </a:cubicBezTo>
                  <a:cubicBezTo>
                    <a:pt x="15658" y="54835"/>
                    <a:pt x="13505" y="57477"/>
                    <a:pt x="13505" y="60510"/>
                  </a:cubicBezTo>
                  <a:lnTo>
                    <a:pt x="13505" y="161730"/>
                  </a:lnTo>
                  <a:cubicBezTo>
                    <a:pt x="13505" y="164764"/>
                    <a:pt x="15658" y="167406"/>
                    <a:pt x="18593" y="168026"/>
                  </a:cubicBezTo>
                  <a:cubicBezTo>
                    <a:pt x="22769" y="168906"/>
                    <a:pt x="26324" y="172462"/>
                    <a:pt x="27205" y="176637"/>
                  </a:cubicBezTo>
                  <a:cubicBezTo>
                    <a:pt x="27857" y="179606"/>
                    <a:pt x="30500" y="181726"/>
                    <a:pt x="33501" y="181726"/>
                  </a:cubicBezTo>
                  <a:lnTo>
                    <a:pt x="121542" y="181726"/>
                  </a:lnTo>
                  <a:lnTo>
                    <a:pt x="121542" y="189131"/>
                  </a:lnTo>
                  <a:lnTo>
                    <a:pt x="49680" y="189131"/>
                  </a:lnTo>
                  <a:cubicBezTo>
                    <a:pt x="48016" y="189131"/>
                    <a:pt x="46646" y="190501"/>
                    <a:pt x="46646" y="192197"/>
                  </a:cubicBezTo>
                  <a:cubicBezTo>
                    <a:pt x="46646" y="193860"/>
                    <a:pt x="48016" y="195231"/>
                    <a:pt x="49680" y="195231"/>
                  </a:cubicBezTo>
                  <a:lnTo>
                    <a:pt x="121542" y="195231"/>
                  </a:lnTo>
                  <a:lnTo>
                    <a:pt x="121542" y="202276"/>
                  </a:lnTo>
                  <a:cubicBezTo>
                    <a:pt x="121542" y="204331"/>
                    <a:pt x="122553" y="206289"/>
                    <a:pt x="124216" y="207496"/>
                  </a:cubicBezTo>
                  <a:cubicBezTo>
                    <a:pt x="125326" y="208311"/>
                    <a:pt x="126663" y="208703"/>
                    <a:pt x="128000" y="208703"/>
                  </a:cubicBezTo>
                  <a:cubicBezTo>
                    <a:pt x="128685" y="208703"/>
                    <a:pt x="129370" y="208605"/>
                    <a:pt x="130023" y="208376"/>
                  </a:cubicBezTo>
                  <a:lnTo>
                    <a:pt x="144767" y="203451"/>
                  </a:lnTo>
                  <a:lnTo>
                    <a:pt x="144963" y="203451"/>
                  </a:lnTo>
                  <a:lnTo>
                    <a:pt x="159707" y="208376"/>
                  </a:lnTo>
                  <a:cubicBezTo>
                    <a:pt x="160371" y="208598"/>
                    <a:pt x="161060" y="208706"/>
                    <a:pt x="161747" y="208706"/>
                  </a:cubicBezTo>
                  <a:cubicBezTo>
                    <a:pt x="163086" y="208706"/>
                    <a:pt x="164414" y="208293"/>
                    <a:pt x="165513" y="207496"/>
                  </a:cubicBezTo>
                  <a:cubicBezTo>
                    <a:pt x="167177" y="206289"/>
                    <a:pt x="168188" y="204331"/>
                    <a:pt x="168188" y="202276"/>
                  </a:cubicBezTo>
                  <a:lnTo>
                    <a:pt x="168188" y="195231"/>
                  </a:lnTo>
                  <a:lnTo>
                    <a:pt x="192196" y="195231"/>
                  </a:lnTo>
                  <a:cubicBezTo>
                    <a:pt x="201330" y="195231"/>
                    <a:pt x="208767" y="187793"/>
                    <a:pt x="208767" y="178660"/>
                  </a:cubicBezTo>
                  <a:lnTo>
                    <a:pt x="208767" y="43548"/>
                  </a:lnTo>
                  <a:cubicBezTo>
                    <a:pt x="208767" y="34415"/>
                    <a:pt x="201330" y="26977"/>
                    <a:pt x="192196" y="26977"/>
                  </a:cubicBezTo>
                  <a:lnTo>
                    <a:pt x="161436" y="26977"/>
                  </a:lnTo>
                  <a:lnTo>
                    <a:pt x="161436" y="19605"/>
                  </a:lnTo>
                  <a:lnTo>
                    <a:pt x="168612" y="19605"/>
                  </a:lnTo>
                  <a:cubicBezTo>
                    <a:pt x="172102" y="19605"/>
                    <a:pt x="174940" y="16767"/>
                    <a:pt x="174940" y="13310"/>
                  </a:cubicBezTo>
                  <a:lnTo>
                    <a:pt x="174940" y="6329"/>
                  </a:lnTo>
                  <a:cubicBezTo>
                    <a:pt x="174940" y="2839"/>
                    <a:pt x="172102" y="1"/>
                    <a:pt x="168612" y="1"/>
                  </a:cubicBezTo>
                  <a:lnTo>
                    <a:pt x="144343" y="1"/>
                  </a:lnTo>
                  <a:cubicBezTo>
                    <a:pt x="142647" y="1"/>
                    <a:pt x="141277" y="1371"/>
                    <a:pt x="141277" y="3067"/>
                  </a:cubicBezTo>
                  <a:cubicBezTo>
                    <a:pt x="141277" y="4731"/>
                    <a:pt x="142647" y="6101"/>
                    <a:pt x="144343" y="6101"/>
                  </a:cubicBezTo>
                  <a:lnTo>
                    <a:pt x="155303" y="6101"/>
                  </a:lnTo>
                  <a:lnTo>
                    <a:pt x="155303" y="13505"/>
                  </a:lnTo>
                  <a:lnTo>
                    <a:pt x="40090" y="13505"/>
                  </a:lnTo>
                  <a:cubicBezTo>
                    <a:pt x="39959" y="13505"/>
                    <a:pt x="39894" y="13407"/>
                    <a:pt x="39894" y="13310"/>
                  </a:cubicBezTo>
                  <a:lnTo>
                    <a:pt x="39894" y="6329"/>
                  </a:lnTo>
                  <a:cubicBezTo>
                    <a:pt x="39894" y="6198"/>
                    <a:pt x="39959" y="6101"/>
                    <a:pt x="40090" y="6101"/>
                  </a:cubicBezTo>
                  <a:lnTo>
                    <a:pt x="131849" y="6101"/>
                  </a:lnTo>
                  <a:cubicBezTo>
                    <a:pt x="133513" y="6101"/>
                    <a:pt x="134883" y="4731"/>
                    <a:pt x="134883" y="3067"/>
                  </a:cubicBezTo>
                  <a:cubicBezTo>
                    <a:pt x="134883" y="1371"/>
                    <a:pt x="133513" y="1"/>
                    <a:pt x="131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6"/>
            <p:cNvSpPr/>
            <p:nvPr/>
          </p:nvSpPr>
          <p:spPr>
            <a:xfrm>
              <a:off x="5898475" y="1251775"/>
              <a:ext cx="194925" cy="153350"/>
            </a:xfrm>
            <a:custGeom>
              <a:avLst/>
              <a:gdLst/>
              <a:ahLst/>
              <a:cxnLst/>
              <a:rect l="l" t="t" r="r" b="b"/>
              <a:pathLst>
                <a:path w="7797" h="6134" extrusionOk="0">
                  <a:moveTo>
                    <a:pt x="3034" y="0"/>
                  </a:moveTo>
                  <a:cubicBezTo>
                    <a:pt x="1371" y="0"/>
                    <a:pt x="0" y="1371"/>
                    <a:pt x="0" y="3067"/>
                  </a:cubicBezTo>
                  <a:cubicBezTo>
                    <a:pt x="0" y="4763"/>
                    <a:pt x="1371" y="6133"/>
                    <a:pt x="3034" y="6133"/>
                  </a:cubicBezTo>
                  <a:lnTo>
                    <a:pt x="4730" y="6133"/>
                  </a:lnTo>
                  <a:cubicBezTo>
                    <a:pt x="6427" y="6133"/>
                    <a:pt x="7797" y="4763"/>
                    <a:pt x="7797" y="3067"/>
                  </a:cubicBezTo>
                  <a:cubicBezTo>
                    <a:pt x="7797" y="1371"/>
                    <a:pt x="6427" y="0"/>
                    <a:pt x="4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6"/>
            <p:cNvSpPr/>
            <p:nvPr/>
          </p:nvSpPr>
          <p:spPr>
            <a:xfrm>
              <a:off x="1507025" y="1251775"/>
              <a:ext cx="194925" cy="153350"/>
            </a:xfrm>
            <a:custGeom>
              <a:avLst/>
              <a:gdLst/>
              <a:ahLst/>
              <a:cxnLst/>
              <a:rect l="l" t="t" r="r" b="b"/>
              <a:pathLst>
                <a:path w="7797" h="6134" extrusionOk="0">
                  <a:moveTo>
                    <a:pt x="3067" y="0"/>
                  </a:moveTo>
                  <a:cubicBezTo>
                    <a:pt x="1371" y="0"/>
                    <a:pt x="1" y="1371"/>
                    <a:pt x="1" y="3067"/>
                  </a:cubicBezTo>
                  <a:cubicBezTo>
                    <a:pt x="1" y="4763"/>
                    <a:pt x="1371" y="6133"/>
                    <a:pt x="3067" y="6133"/>
                  </a:cubicBezTo>
                  <a:lnTo>
                    <a:pt x="4763" y="6133"/>
                  </a:lnTo>
                  <a:cubicBezTo>
                    <a:pt x="6427" y="6133"/>
                    <a:pt x="7797" y="4763"/>
                    <a:pt x="7797" y="3067"/>
                  </a:cubicBezTo>
                  <a:cubicBezTo>
                    <a:pt x="7797" y="1371"/>
                    <a:pt x="6427" y="0"/>
                    <a:pt x="4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6"/>
            <p:cNvSpPr/>
            <p:nvPr/>
          </p:nvSpPr>
          <p:spPr>
            <a:xfrm>
              <a:off x="1507025" y="4629550"/>
              <a:ext cx="194925" cy="152525"/>
            </a:xfrm>
            <a:custGeom>
              <a:avLst/>
              <a:gdLst/>
              <a:ahLst/>
              <a:cxnLst/>
              <a:rect l="l" t="t" r="r" b="b"/>
              <a:pathLst>
                <a:path w="7797" h="6101" extrusionOk="0">
                  <a:moveTo>
                    <a:pt x="3067" y="1"/>
                  </a:moveTo>
                  <a:cubicBezTo>
                    <a:pt x="1371" y="1"/>
                    <a:pt x="1" y="1371"/>
                    <a:pt x="1" y="3035"/>
                  </a:cubicBezTo>
                  <a:cubicBezTo>
                    <a:pt x="1" y="4731"/>
                    <a:pt x="1371" y="6101"/>
                    <a:pt x="3067" y="6101"/>
                  </a:cubicBezTo>
                  <a:lnTo>
                    <a:pt x="4763" y="6101"/>
                  </a:lnTo>
                  <a:cubicBezTo>
                    <a:pt x="6427" y="6101"/>
                    <a:pt x="7797" y="4731"/>
                    <a:pt x="7797" y="3035"/>
                  </a:cubicBezTo>
                  <a:cubicBezTo>
                    <a:pt x="7797" y="1371"/>
                    <a:pt x="6427" y="1"/>
                    <a:pt x="47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6"/>
            <p:cNvSpPr/>
            <p:nvPr/>
          </p:nvSpPr>
          <p:spPr>
            <a:xfrm>
              <a:off x="5898475" y="4629550"/>
              <a:ext cx="194925" cy="152525"/>
            </a:xfrm>
            <a:custGeom>
              <a:avLst/>
              <a:gdLst/>
              <a:ahLst/>
              <a:cxnLst/>
              <a:rect l="l" t="t" r="r" b="b"/>
              <a:pathLst>
                <a:path w="7797" h="6101" extrusionOk="0">
                  <a:moveTo>
                    <a:pt x="3034" y="1"/>
                  </a:moveTo>
                  <a:cubicBezTo>
                    <a:pt x="1371" y="1"/>
                    <a:pt x="0" y="1371"/>
                    <a:pt x="0" y="3035"/>
                  </a:cubicBezTo>
                  <a:cubicBezTo>
                    <a:pt x="0" y="4731"/>
                    <a:pt x="1371" y="6101"/>
                    <a:pt x="3034" y="6101"/>
                  </a:cubicBezTo>
                  <a:lnTo>
                    <a:pt x="4730" y="6101"/>
                  </a:lnTo>
                  <a:cubicBezTo>
                    <a:pt x="6427" y="6101"/>
                    <a:pt x="7797" y="4731"/>
                    <a:pt x="7797" y="3035"/>
                  </a:cubicBezTo>
                  <a:cubicBezTo>
                    <a:pt x="7797" y="1371"/>
                    <a:pt x="6427"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6"/>
            <p:cNvSpPr/>
            <p:nvPr/>
          </p:nvSpPr>
          <p:spPr>
            <a:xfrm>
              <a:off x="4397950" y="3447100"/>
              <a:ext cx="828575" cy="827750"/>
            </a:xfrm>
            <a:custGeom>
              <a:avLst/>
              <a:gdLst/>
              <a:ahLst/>
              <a:cxnLst/>
              <a:rect l="l" t="t" r="r" b="b"/>
              <a:pathLst>
                <a:path w="33143" h="33110" extrusionOk="0">
                  <a:moveTo>
                    <a:pt x="16572" y="6100"/>
                  </a:moveTo>
                  <a:cubicBezTo>
                    <a:pt x="22346" y="6100"/>
                    <a:pt x="27010" y="10797"/>
                    <a:pt x="27010" y="16538"/>
                  </a:cubicBezTo>
                  <a:cubicBezTo>
                    <a:pt x="27010" y="22312"/>
                    <a:pt x="22346" y="27009"/>
                    <a:pt x="16572" y="27009"/>
                  </a:cubicBezTo>
                  <a:cubicBezTo>
                    <a:pt x="10831" y="27009"/>
                    <a:pt x="6133" y="22312"/>
                    <a:pt x="6133" y="16538"/>
                  </a:cubicBezTo>
                  <a:cubicBezTo>
                    <a:pt x="6133" y="10797"/>
                    <a:pt x="10831" y="6100"/>
                    <a:pt x="16572" y="6100"/>
                  </a:cubicBezTo>
                  <a:close/>
                  <a:moveTo>
                    <a:pt x="16572" y="0"/>
                  </a:moveTo>
                  <a:cubicBezTo>
                    <a:pt x="7438" y="0"/>
                    <a:pt x="1" y="7405"/>
                    <a:pt x="1" y="16538"/>
                  </a:cubicBezTo>
                  <a:cubicBezTo>
                    <a:pt x="1" y="25672"/>
                    <a:pt x="7438" y="33109"/>
                    <a:pt x="16572" y="33109"/>
                  </a:cubicBezTo>
                  <a:cubicBezTo>
                    <a:pt x="25705" y="33109"/>
                    <a:pt x="33143" y="25672"/>
                    <a:pt x="33143" y="16538"/>
                  </a:cubicBezTo>
                  <a:cubicBezTo>
                    <a:pt x="33143" y="7405"/>
                    <a:pt x="25705" y="0"/>
                    <a:pt x="16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6"/>
            <p:cNvSpPr/>
            <p:nvPr/>
          </p:nvSpPr>
          <p:spPr>
            <a:xfrm>
              <a:off x="4715200" y="3784700"/>
              <a:ext cx="194925" cy="152525"/>
            </a:xfrm>
            <a:custGeom>
              <a:avLst/>
              <a:gdLst/>
              <a:ahLst/>
              <a:cxnLst/>
              <a:rect l="l" t="t" r="r" b="b"/>
              <a:pathLst>
                <a:path w="7797" h="6101" extrusionOk="0">
                  <a:moveTo>
                    <a:pt x="3034" y="1"/>
                  </a:moveTo>
                  <a:cubicBezTo>
                    <a:pt x="1337" y="1"/>
                    <a:pt x="0" y="1371"/>
                    <a:pt x="0" y="3034"/>
                  </a:cubicBezTo>
                  <a:cubicBezTo>
                    <a:pt x="0" y="4731"/>
                    <a:pt x="1337" y="6101"/>
                    <a:pt x="3034" y="6101"/>
                  </a:cubicBezTo>
                  <a:lnTo>
                    <a:pt x="4730" y="6101"/>
                  </a:lnTo>
                  <a:cubicBezTo>
                    <a:pt x="6426" y="6101"/>
                    <a:pt x="7796" y="4731"/>
                    <a:pt x="7796" y="3034"/>
                  </a:cubicBezTo>
                  <a:cubicBezTo>
                    <a:pt x="7796" y="1371"/>
                    <a:pt x="6426"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6"/>
            <p:cNvSpPr/>
            <p:nvPr/>
          </p:nvSpPr>
          <p:spPr>
            <a:xfrm>
              <a:off x="3047500" y="2096625"/>
              <a:ext cx="1503800" cy="490950"/>
            </a:xfrm>
            <a:custGeom>
              <a:avLst/>
              <a:gdLst/>
              <a:ahLst/>
              <a:cxnLst/>
              <a:rect l="l" t="t" r="r" b="b"/>
              <a:pathLst>
                <a:path w="60152" h="19638" extrusionOk="0">
                  <a:moveTo>
                    <a:pt x="53823" y="6133"/>
                  </a:moveTo>
                  <a:cubicBezTo>
                    <a:pt x="53954" y="6133"/>
                    <a:pt x="54019" y="6231"/>
                    <a:pt x="54019" y="6329"/>
                  </a:cubicBezTo>
                  <a:lnTo>
                    <a:pt x="54019" y="13310"/>
                  </a:lnTo>
                  <a:cubicBezTo>
                    <a:pt x="54019" y="13440"/>
                    <a:pt x="53954" y="13505"/>
                    <a:pt x="53823" y="13505"/>
                  </a:cubicBezTo>
                  <a:lnTo>
                    <a:pt x="6329" y="13505"/>
                  </a:lnTo>
                  <a:cubicBezTo>
                    <a:pt x="6231" y="13505"/>
                    <a:pt x="6133" y="13440"/>
                    <a:pt x="6133" y="13310"/>
                  </a:cubicBezTo>
                  <a:lnTo>
                    <a:pt x="6133" y="6329"/>
                  </a:lnTo>
                  <a:cubicBezTo>
                    <a:pt x="6133" y="6231"/>
                    <a:pt x="6231" y="6133"/>
                    <a:pt x="6329" y="6133"/>
                  </a:cubicBezTo>
                  <a:close/>
                  <a:moveTo>
                    <a:pt x="6329" y="1"/>
                  </a:moveTo>
                  <a:cubicBezTo>
                    <a:pt x="2838" y="1"/>
                    <a:pt x="0" y="2839"/>
                    <a:pt x="0" y="6329"/>
                  </a:cubicBezTo>
                  <a:lnTo>
                    <a:pt x="0" y="13310"/>
                  </a:lnTo>
                  <a:cubicBezTo>
                    <a:pt x="0" y="16800"/>
                    <a:pt x="2838" y="19638"/>
                    <a:pt x="6329" y="19638"/>
                  </a:cubicBezTo>
                  <a:lnTo>
                    <a:pt x="53823" y="19638"/>
                  </a:lnTo>
                  <a:cubicBezTo>
                    <a:pt x="57314" y="19638"/>
                    <a:pt x="60151" y="16800"/>
                    <a:pt x="60151" y="13310"/>
                  </a:cubicBezTo>
                  <a:lnTo>
                    <a:pt x="60151" y="6329"/>
                  </a:lnTo>
                  <a:cubicBezTo>
                    <a:pt x="60151" y="2839"/>
                    <a:pt x="57314" y="1"/>
                    <a:pt x="53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6"/>
            <p:cNvSpPr/>
            <p:nvPr/>
          </p:nvSpPr>
          <p:spPr>
            <a:xfrm>
              <a:off x="2203450" y="2771850"/>
              <a:ext cx="3191900" cy="153350"/>
            </a:xfrm>
            <a:custGeom>
              <a:avLst/>
              <a:gdLst/>
              <a:ahLst/>
              <a:cxnLst/>
              <a:rect l="l" t="t" r="r" b="b"/>
              <a:pathLst>
                <a:path w="127676" h="6134" extrusionOk="0">
                  <a:moveTo>
                    <a:pt x="3067" y="1"/>
                  </a:moveTo>
                  <a:cubicBezTo>
                    <a:pt x="1371" y="1"/>
                    <a:pt x="1" y="1371"/>
                    <a:pt x="1" y="3067"/>
                  </a:cubicBezTo>
                  <a:cubicBezTo>
                    <a:pt x="1" y="4763"/>
                    <a:pt x="1371" y="6133"/>
                    <a:pt x="3067" y="6133"/>
                  </a:cubicBezTo>
                  <a:lnTo>
                    <a:pt x="124609" y="6133"/>
                  </a:lnTo>
                  <a:cubicBezTo>
                    <a:pt x="126305" y="6133"/>
                    <a:pt x="127675" y="4763"/>
                    <a:pt x="127675" y="3067"/>
                  </a:cubicBezTo>
                  <a:cubicBezTo>
                    <a:pt x="127675" y="1371"/>
                    <a:pt x="126305" y="1"/>
                    <a:pt x="124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6"/>
            <p:cNvSpPr/>
            <p:nvPr/>
          </p:nvSpPr>
          <p:spPr>
            <a:xfrm>
              <a:off x="2203450" y="4122325"/>
              <a:ext cx="659775" cy="152525"/>
            </a:xfrm>
            <a:custGeom>
              <a:avLst/>
              <a:gdLst/>
              <a:ahLst/>
              <a:cxnLst/>
              <a:rect l="l" t="t" r="r" b="b"/>
              <a:pathLst>
                <a:path w="26391" h="6101" extrusionOk="0">
                  <a:moveTo>
                    <a:pt x="3067" y="0"/>
                  </a:moveTo>
                  <a:cubicBezTo>
                    <a:pt x="1371" y="0"/>
                    <a:pt x="1" y="1370"/>
                    <a:pt x="1" y="3034"/>
                  </a:cubicBezTo>
                  <a:cubicBezTo>
                    <a:pt x="1" y="4730"/>
                    <a:pt x="1371" y="6100"/>
                    <a:pt x="3067" y="6100"/>
                  </a:cubicBezTo>
                  <a:lnTo>
                    <a:pt x="23324" y="6100"/>
                  </a:lnTo>
                  <a:cubicBezTo>
                    <a:pt x="25020" y="6100"/>
                    <a:pt x="26390" y="4730"/>
                    <a:pt x="26390" y="3034"/>
                  </a:cubicBezTo>
                  <a:cubicBezTo>
                    <a:pt x="26390" y="1370"/>
                    <a:pt x="25020" y="0"/>
                    <a:pt x="23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fade">
                                      <p:cBhvr>
                                        <p:cTn id="7" dur="1000"/>
                                        <p:tgtEl>
                                          <p:spTgt spid="1006"/>
                                        </p:tgtEl>
                                      </p:cBhvr>
                                    </p:animEffect>
                                  </p:childTnLst>
                                </p:cTn>
                              </p:par>
                              <p:par>
                                <p:cTn id="8" presetID="10" presetClass="entr" presetSubtype="0" fill="hold" nodeType="withEffect">
                                  <p:stCondLst>
                                    <p:cond delay="0"/>
                                  </p:stCondLst>
                                  <p:childTnLst>
                                    <p:set>
                                      <p:cBhvr>
                                        <p:cTn id="9" dur="1" fill="hold">
                                          <p:stCondLst>
                                            <p:cond delay="0"/>
                                          </p:stCondLst>
                                        </p:cTn>
                                        <p:tgtEl>
                                          <p:spTgt spid="1007"/>
                                        </p:tgtEl>
                                        <p:attrNameLst>
                                          <p:attrName>style.visibility</p:attrName>
                                        </p:attrNameLst>
                                      </p:cBhvr>
                                      <p:to>
                                        <p:strVal val="visible"/>
                                      </p:to>
                                    </p:set>
                                    <p:animEffect transition="in" filter="fade">
                                      <p:cBhvr>
                                        <p:cTn id="10" dur="1000"/>
                                        <p:tgtEl>
                                          <p:spTgt spid="1007"/>
                                        </p:tgtEl>
                                      </p:cBhvr>
                                    </p:animEffect>
                                  </p:childTnLst>
                                </p:cTn>
                              </p:par>
                              <p:par>
                                <p:cTn id="11" presetID="10" presetClass="entr" presetSubtype="0" fill="hold" nodeType="withEffect">
                                  <p:stCondLst>
                                    <p:cond delay="0"/>
                                  </p:stCondLst>
                                  <p:childTnLst>
                                    <p:set>
                                      <p:cBhvr>
                                        <p:cTn id="12" dur="1" fill="hold">
                                          <p:stCondLst>
                                            <p:cond delay="0"/>
                                          </p:stCondLst>
                                        </p:cTn>
                                        <p:tgtEl>
                                          <p:spTgt spid="1009"/>
                                        </p:tgtEl>
                                        <p:attrNameLst>
                                          <p:attrName>style.visibility</p:attrName>
                                        </p:attrNameLst>
                                      </p:cBhvr>
                                      <p:to>
                                        <p:strVal val="visible"/>
                                      </p:to>
                                    </p:set>
                                    <p:animEffect transition="in" filter="fade">
                                      <p:cBhvr>
                                        <p:cTn id="13" dur="1000"/>
                                        <p:tgtEl>
                                          <p:spTgt spid="1009"/>
                                        </p:tgtEl>
                                      </p:cBhvr>
                                    </p:animEffect>
                                  </p:childTnLst>
                                </p:cTn>
                              </p:par>
                              <p:par>
                                <p:cTn id="14" presetID="10" presetClass="entr" presetSubtype="0" fill="hold" nodeType="withEffect">
                                  <p:stCondLst>
                                    <p:cond delay="0"/>
                                  </p:stCondLst>
                                  <p:childTnLst>
                                    <p:set>
                                      <p:cBhvr>
                                        <p:cTn id="15" dur="1" fill="hold">
                                          <p:stCondLst>
                                            <p:cond delay="0"/>
                                          </p:stCondLst>
                                        </p:cTn>
                                        <p:tgtEl>
                                          <p:spTgt spid="1010"/>
                                        </p:tgtEl>
                                        <p:attrNameLst>
                                          <p:attrName>style.visibility</p:attrName>
                                        </p:attrNameLst>
                                      </p:cBhvr>
                                      <p:to>
                                        <p:strVal val="visible"/>
                                      </p:to>
                                    </p:set>
                                    <p:animEffect transition="in" filter="fade">
                                      <p:cBhvr>
                                        <p:cTn id="16" dur="1000"/>
                                        <p:tgtEl>
                                          <p:spTgt spid="1010"/>
                                        </p:tgtEl>
                                      </p:cBhvr>
                                    </p:animEffect>
                                  </p:childTnLst>
                                </p:cTn>
                              </p:par>
                              <p:par>
                                <p:cTn id="17" presetID="10" presetClass="entr" presetSubtype="0" fill="hold" nodeType="withEffect">
                                  <p:stCondLst>
                                    <p:cond delay="0"/>
                                  </p:stCondLst>
                                  <p:childTnLst>
                                    <p:set>
                                      <p:cBhvr>
                                        <p:cTn id="18" dur="1" fill="hold">
                                          <p:stCondLst>
                                            <p:cond delay="0"/>
                                          </p:stCondLst>
                                        </p:cTn>
                                        <p:tgtEl>
                                          <p:spTgt spid="1011"/>
                                        </p:tgtEl>
                                        <p:attrNameLst>
                                          <p:attrName>style.visibility</p:attrName>
                                        </p:attrNameLst>
                                      </p:cBhvr>
                                      <p:to>
                                        <p:strVal val="visible"/>
                                      </p:to>
                                    </p:set>
                                    <p:animEffect transition="in" filter="fade">
                                      <p:cBhvr>
                                        <p:cTn id="19" dur="1000"/>
                                        <p:tgtEl>
                                          <p:spTgt spid="1011"/>
                                        </p:tgtEl>
                                      </p:cBhvr>
                                    </p:animEffect>
                                  </p:childTnLst>
                                </p:cTn>
                              </p:par>
                              <p:par>
                                <p:cTn id="20" presetID="10" presetClass="entr" presetSubtype="0" fill="hold" nodeType="withEffect">
                                  <p:stCondLst>
                                    <p:cond delay="0"/>
                                  </p:stCondLst>
                                  <p:childTnLst>
                                    <p:set>
                                      <p:cBhvr>
                                        <p:cTn id="21" dur="1" fill="hold">
                                          <p:stCondLst>
                                            <p:cond delay="0"/>
                                          </p:stCondLst>
                                        </p:cTn>
                                        <p:tgtEl>
                                          <p:spTgt spid="1012"/>
                                        </p:tgtEl>
                                        <p:attrNameLst>
                                          <p:attrName>style.visibility</p:attrName>
                                        </p:attrNameLst>
                                      </p:cBhvr>
                                      <p:to>
                                        <p:strVal val="visible"/>
                                      </p:to>
                                    </p:set>
                                    <p:animEffect transition="in" filter="fade">
                                      <p:cBhvr>
                                        <p:cTn id="22" dur="1000"/>
                                        <p:tgtEl>
                                          <p:spTgt spid="1012"/>
                                        </p:tgtEl>
                                      </p:cBhvr>
                                    </p:animEffect>
                                  </p:childTnLst>
                                </p:cTn>
                              </p:par>
                              <p:par>
                                <p:cTn id="23" presetID="10" presetClass="entr" presetSubtype="0" fill="hold" nodeType="withEffect">
                                  <p:stCondLst>
                                    <p:cond delay="0"/>
                                  </p:stCondLst>
                                  <p:childTnLst>
                                    <p:set>
                                      <p:cBhvr>
                                        <p:cTn id="24" dur="1" fill="hold">
                                          <p:stCondLst>
                                            <p:cond delay="0"/>
                                          </p:stCondLst>
                                        </p:cTn>
                                        <p:tgtEl>
                                          <p:spTgt spid="1013"/>
                                        </p:tgtEl>
                                        <p:attrNameLst>
                                          <p:attrName>style.visibility</p:attrName>
                                        </p:attrNameLst>
                                      </p:cBhvr>
                                      <p:to>
                                        <p:strVal val="visible"/>
                                      </p:to>
                                    </p:set>
                                    <p:animEffect transition="in" filter="fade">
                                      <p:cBhvr>
                                        <p:cTn id="25" dur="1000"/>
                                        <p:tgtEl>
                                          <p:spTgt spid="1013"/>
                                        </p:tgtEl>
                                      </p:cBhvr>
                                    </p:animEffect>
                                  </p:childTnLst>
                                </p:cTn>
                              </p:par>
                              <p:par>
                                <p:cTn id="26" presetID="10" presetClass="entr" presetSubtype="0" fill="hold" nodeType="withEffect">
                                  <p:stCondLst>
                                    <p:cond delay="0"/>
                                  </p:stCondLst>
                                  <p:childTnLst>
                                    <p:set>
                                      <p:cBhvr>
                                        <p:cTn id="27" dur="1" fill="hold">
                                          <p:stCondLst>
                                            <p:cond delay="0"/>
                                          </p:stCondLst>
                                        </p:cTn>
                                        <p:tgtEl>
                                          <p:spTgt spid="1014"/>
                                        </p:tgtEl>
                                        <p:attrNameLst>
                                          <p:attrName>style.visibility</p:attrName>
                                        </p:attrNameLst>
                                      </p:cBhvr>
                                      <p:to>
                                        <p:strVal val="visible"/>
                                      </p:to>
                                    </p:set>
                                    <p:animEffect transition="in" filter="fade">
                                      <p:cBhvr>
                                        <p:cTn id="28" dur="1000"/>
                                        <p:tgtEl>
                                          <p:spTgt spid="1014"/>
                                        </p:tgtEl>
                                      </p:cBhvr>
                                    </p:animEffect>
                                  </p:childTnLst>
                                </p:cTn>
                              </p:par>
                              <p:par>
                                <p:cTn id="29" presetID="10" presetClass="entr" presetSubtype="0" fill="hold" nodeType="withEffect">
                                  <p:stCondLst>
                                    <p:cond delay="0"/>
                                  </p:stCondLst>
                                  <p:childTnLst>
                                    <p:set>
                                      <p:cBhvr>
                                        <p:cTn id="30" dur="1" fill="hold">
                                          <p:stCondLst>
                                            <p:cond delay="0"/>
                                          </p:stCondLst>
                                        </p:cTn>
                                        <p:tgtEl>
                                          <p:spTgt spid="1022"/>
                                        </p:tgtEl>
                                        <p:attrNameLst>
                                          <p:attrName>style.visibility</p:attrName>
                                        </p:attrNameLst>
                                      </p:cBhvr>
                                      <p:to>
                                        <p:strVal val="visible"/>
                                      </p:to>
                                    </p:set>
                                    <p:animEffect transition="in" filter="fade">
                                      <p:cBhvr>
                                        <p:cTn id="31" dur="1000"/>
                                        <p:tgtEl>
                                          <p:spTgt spid="1022"/>
                                        </p:tgtEl>
                                      </p:cBhvr>
                                    </p:animEffect>
                                  </p:childTnLst>
                                </p:cTn>
                              </p:par>
                              <p:par>
                                <p:cTn id="32" presetID="10" presetClass="entr" presetSubtype="0" fill="hold" nodeType="withEffect">
                                  <p:stCondLst>
                                    <p:cond delay="0"/>
                                  </p:stCondLst>
                                  <p:childTnLst>
                                    <p:set>
                                      <p:cBhvr>
                                        <p:cTn id="33" dur="1" fill="hold">
                                          <p:stCondLst>
                                            <p:cond delay="0"/>
                                          </p:stCondLst>
                                        </p:cTn>
                                        <p:tgtEl>
                                          <p:spTgt spid="1027"/>
                                        </p:tgtEl>
                                        <p:attrNameLst>
                                          <p:attrName>style.visibility</p:attrName>
                                        </p:attrNameLst>
                                      </p:cBhvr>
                                      <p:to>
                                        <p:strVal val="visible"/>
                                      </p:to>
                                    </p:set>
                                    <p:animEffect transition="in" filter="fade">
                                      <p:cBhvr>
                                        <p:cTn id="34" dur="1000"/>
                                        <p:tgtEl>
                                          <p:spTgt spid="1027"/>
                                        </p:tgtEl>
                                      </p:cBhvr>
                                    </p:animEffect>
                                  </p:childTnLst>
                                </p:cTn>
                              </p:par>
                              <p:par>
                                <p:cTn id="35" presetID="10" presetClass="entr" presetSubtype="0" fill="hold" nodeType="withEffect">
                                  <p:stCondLst>
                                    <p:cond delay="0"/>
                                  </p:stCondLst>
                                  <p:childTnLst>
                                    <p:set>
                                      <p:cBhvr>
                                        <p:cTn id="36" dur="1" fill="hold">
                                          <p:stCondLst>
                                            <p:cond delay="0"/>
                                          </p:stCondLst>
                                        </p:cTn>
                                        <p:tgtEl>
                                          <p:spTgt spid="1037"/>
                                        </p:tgtEl>
                                        <p:attrNameLst>
                                          <p:attrName>style.visibility</p:attrName>
                                        </p:attrNameLst>
                                      </p:cBhvr>
                                      <p:to>
                                        <p:strVal val="visible"/>
                                      </p:to>
                                    </p:set>
                                    <p:animEffect transition="in" filter="fade">
                                      <p:cBhvr>
                                        <p:cTn id="37" dur="1000"/>
                                        <p:tgtEl>
                                          <p:spTgt spid="1037"/>
                                        </p:tgtEl>
                                      </p:cBhvr>
                                    </p:animEffect>
                                  </p:childTnLst>
                                </p:cTn>
                              </p:par>
                              <p:par>
                                <p:cTn id="38" presetID="10" presetClass="entr" presetSubtype="0" fill="hold" nodeType="withEffect">
                                  <p:stCondLst>
                                    <p:cond delay="0"/>
                                  </p:stCondLst>
                                  <p:childTnLst>
                                    <p:set>
                                      <p:cBhvr>
                                        <p:cTn id="39" dur="1" fill="hold">
                                          <p:stCondLst>
                                            <p:cond delay="0"/>
                                          </p:stCondLst>
                                        </p:cTn>
                                        <p:tgtEl>
                                          <p:spTgt spid="1016"/>
                                        </p:tgtEl>
                                        <p:attrNameLst>
                                          <p:attrName>style.visibility</p:attrName>
                                        </p:attrNameLst>
                                      </p:cBhvr>
                                      <p:to>
                                        <p:strVal val="visible"/>
                                      </p:to>
                                    </p:set>
                                    <p:animEffect transition="in" filter="fade">
                                      <p:cBhvr>
                                        <p:cTn id="40" dur="1000"/>
                                        <p:tgtEl>
                                          <p:spTgt spid="1016"/>
                                        </p:tgtEl>
                                      </p:cBhvr>
                                    </p:animEffect>
                                  </p:childTnLst>
                                </p:cTn>
                              </p:par>
                              <p:par>
                                <p:cTn id="41" presetID="2" presetClass="entr" presetSubtype="4" fill="hold" nodeType="withEffect">
                                  <p:stCondLst>
                                    <p:cond delay="0"/>
                                  </p:stCondLst>
                                  <p:childTnLst>
                                    <p:set>
                                      <p:cBhvr>
                                        <p:cTn id="42" dur="1" fill="hold">
                                          <p:stCondLst>
                                            <p:cond delay="0"/>
                                          </p:stCondLst>
                                        </p:cTn>
                                        <p:tgtEl>
                                          <p:spTgt spid="1015"/>
                                        </p:tgtEl>
                                        <p:attrNameLst>
                                          <p:attrName>style.visibility</p:attrName>
                                        </p:attrNameLst>
                                      </p:cBhvr>
                                      <p:to>
                                        <p:strVal val="visible"/>
                                      </p:to>
                                    </p:set>
                                    <p:anim calcmode="lin" valueType="num">
                                      <p:cBhvr additive="base">
                                        <p:cTn id="43" dur="1000"/>
                                        <p:tgtEl>
                                          <p:spTgt spid="10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51"/>
        <p:cNvGrpSpPr/>
        <p:nvPr/>
      </p:nvGrpSpPr>
      <p:grpSpPr>
        <a:xfrm>
          <a:off x="0" y="0"/>
          <a:ext cx="0" cy="0"/>
          <a:chOff x="0" y="0"/>
          <a:chExt cx="0" cy="0"/>
        </a:xfrm>
      </p:grpSpPr>
      <p:sp>
        <p:nvSpPr>
          <p:cNvPr id="1052" name="Google Shape;1052;p87"/>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Loyalty</a:t>
            </a:r>
            <a:endParaRPr/>
          </a:p>
        </p:txBody>
      </p:sp>
      <p:sp>
        <p:nvSpPr>
          <p:cNvPr id="1053" name="Google Shape;1053;p87"/>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Venus has a beautiful name and is the second planet from the Sun. It’s terribly hot</a:t>
            </a:r>
            <a:endParaRPr/>
          </a:p>
        </p:txBody>
      </p:sp>
      <p:sp>
        <p:nvSpPr>
          <p:cNvPr id="1054" name="Google Shape;1054;p87"/>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VALUES</a:t>
            </a:r>
            <a:endParaRPr/>
          </a:p>
        </p:txBody>
      </p:sp>
      <p:sp>
        <p:nvSpPr>
          <p:cNvPr id="1055" name="Google Shape;1055;p87"/>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Efficiency</a:t>
            </a:r>
            <a:endParaRPr/>
          </a:p>
        </p:txBody>
      </p:sp>
      <p:sp>
        <p:nvSpPr>
          <p:cNvPr id="1056" name="Google Shape;1056;p87"/>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Despite being red, Mars is actually a cold place. The planet is full of iron oxide dust </a:t>
            </a:r>
            <a:endParaRPr/>
          </a:p>
        </p:txBody>
      </p:sp>
      <p:sp>
        <p:nvSpPr>
          <p:cNvPr id="1057" name="Google Shape;1057;p87"/>
          <p:cNvSpPr txBox="1">
            <a:spLocks noGrp="1"/>
          </p:cNvSpPr>
          <p:nvPr>
            <p:ph type="title" idx="5"/>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Reliability</a:t>
            </a:r>
            <a:endParaRPr/>
          </a:p>
        </p:txBody>
      </p:sp>
      <p:sp>
        <p:nvSpPr>
          <p:cNvPr id="1058" name="Google Shape;1058;p87"/>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Mercury is the closest planet to the Sun and also the smallest one in the Solar System</a:t>
            </a:r>
            <a:endParaRPr/>
          </a:p>
        </p:txBody>
      </p:sp>
      <p:sp>
        <p:nvSpPr>
          <p:cNvPr id="1059" name="Google Shape;1059;p87"/>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Commitment</a:t>
            </a:r>
            <a:endParaRPr/>
          </a:p>
        </p:txBody>
      </p:sp>
      <p:sp>
        <p:nvSpPr>
          <p:cNvPr id="1060" name="Google Shape;1060;p87"/>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Jupiter is a gas giant and also the biggest planet in the Solar System</a:t>
            </a:r>
            <a:endParaRPr/>
          </a:p>
        </p:txBody>
      </p:sp>
      <p:cxnSp>
        <p:nvCxnSpPr>
          <p:cNvPr id="1061" name="Google Shape;1061;p87"/>
          <p:cNvCxnSpPr>
            <a:cxnSpLocks/>
          </p:cNvCxnSpPr>
          <p:nvPr/>
        </p:nvCxnSpPr>
        <p:spPr>
          <a:xfrm>
            <a:off x="8544550" y="1478725"/>
            <a:ext cx="0" cy="3027725"/>
          </a:xfrm>
          <a:prstGeom prst="straightConnector1">
            <a:avLst/>
          </a:prstGeom>
          <a:noFill/>
          <a:ln w="19050" cap="flat" cmpd="sng">
            <a:solidFill>
              <a:schemeClr val="accent1"/>
            </a:solidFill>
            <a:prstDash val="solid"/>
            <a:round/>
            <a:headEnd type="none" w="med" len="med"/>
            <a:tailEnd type="none" w="med" len="med"/>
          </a:ln>
        </p:spPr>
      </p:cxnSp>
      <p:grpSp>
        <p:nvGrpSpPr>
          <p:cNvPr id="1062" name="Google Shape;1062;p87"/>
          <p:cNvGrpSpPr/>
          <p:nvPr/>
        </p:nvGrpSpPr>
        <p:grpSpPr>
          <a:xfrm>
            <a:off x="7279981" y="1737998"/>
            <a:ext cx="434237" cy="434221"/>
            <a:chOff x="1190625" y="238325"/>
            <a:chExt cx="5219200" cy="5219000"/>
          </a:xfrm>
        </p:grpSpPr>
        <p:sp>
          <p:nvSpPr>
            <p:cNvPr id="1063" name="Google Shape;1063;p87"/>
            <p:cNvSpPr/>
            <p:nvPr/>
          </p:nvSpPr>
          <p:spPr>
            <a:xfrm>
              <a:off x="1190625" y="238325"/>
              <a:ext cx="5219200" cy="5219000"/>
            </a:xfrm>
            <a:custGeom>
              <a:avLst/>
              <a:gdLst/>
              <a:ahLst/>
              <a:cxnLst/>
              <a:rect l="l" t="t" r="r" b="b"/>
              <a:pathLst>
                <a:path w="208768" h="208760" extrusionOk="0">
                  <a:moveTo>
                    <a:pt x="76200" y="6092"/>
                  </a:moveTo>
                  <a:cubicBezTo>
                    <a:pt x="77179" y="6092"/>
                    <a:pt x="78125" y="6483"/>
                    <a:pt x="78810" y="7201"/>
                  </a:cubicBezTo>
                  <a:lnTo>
                    <a:pt x="95772" y="24131"/>
                  </a:lnTo>
                  <a:lnTo>
                    <a:pt x="71438" y="48465"/>
                  </a:lnTo>
                  <a:lnTo>
                    <a:pt x="54475" y="31535"/>
                  </a:lnTo>
                  <a:cubicBezTo>
                    <a:pt x="53790" y="30818"/>
                    <a:pt x="53399" y="29904"/>
                    <a:pt x="53399" y="28893"/>
                  </a:cubicBezTo>
                  <a:cubicBezTo>
                    <a:pt x="53399" y="27915"/>
                    <a:pt x="53790" y="27001"/>
                    <a:pt x="54475" y="26284"/>
                  </a:cubicBezTo>
                  <a:lnTo>
                    <a:pt x="73590" y="7201"/>
                  </a:lnTo>
                  <a:cubicBezTo>
                    <a:pt x="74275" y="6483"/>
                    <a:pt x="75221" y="6092"/>
                    <a:pt x="76200" y="6092"/>
                  </a:cubicBezTo>
                  <a:close/>
                  <a:moveTo>
                    <a:pt x="56041" y="41745"/>
                  </a:moveTo>
                  <a:lnTo>
                    <a:pt x="61293" y="46997"/>
                  </a:lnTo>
                  <a:lnTo>
                    <a:pt x="47951" y="62394"/>
                  </a:lnTo>
                  <a:cubicBezTo>
                    <a:pt x="46353" y="60502"/>
                    <a:pt x="44461" y="58838"/>
                    <a:pt x="42373" y="57533"/>
                  </a:cubicBezTo>
                  <a:lnTo>
                    <a:pt x="56041" y="41745"/>
                  </a:lnTo>
                  <a:close/>
                  <a:moveTo>
                    <a:pt x="109309" y="47878"/>
                  </a:moveTo>
                  <a:lnTo>
                    <a:pt x="109309" y="47878"/>
                  </a:lnTo>
                  <a:cubicBezTo>
                    <a:pt x="111397" y="51825"/>
                    <a:pt x="110810" y="56848"/>
                    <a:pt x="107482" y="60176"/>
                  </a:cubicBezTo>
                  <a:cubicBezTo>
                    <a:pt x="105438" y="62220"/>
                    <a:pt x="102753" y="63242"/>
                    <a:pt x="100071" y="63242"/>
                  </a:cubicBezTo>
                  <a:cubicBezTo>
                    <a:pt x="98388" y="63242"/>
                    <a:pt x="96707" y="62840"/>
                    <a:pt x="95185" y="62035"/>
                  </a:cubicBezTo>
                  <a:lnTo>
                    <a:pt x="109309" y="47878"/>
                  </a:lnTo>
                  <a:close/>
                  <a:moveTo>
                    <a:pt x="109635" y="23250"/>
                  </a:moveTo>
                  <a:cubicBezTo>
                    <a:pt x="112441" y="23250"/>
                    <a:pt x="115050" y="24326"/>
                    <a:pt x="117040" y="26284"/>
                  </a:cubicBezTo>
                  <a:lnTo>
                    <a:pt x="119421" y="28697"/>
                  </a:lnTo>
                  <a:cubicBezTo>
                    <a:pt x="119487" y="28730"/>
                    <a:pt x="119519" y="28828"/>
                    <a:pt x="119519" y="28893"/>
                  </a:cubicBezTo>
                  <a:cubicBezTo>
                    <a:pt x="119519" y="28991"/>
                    <a:pt x="119487" y="29089"/>
                    <a:pt x="119421" y="29122"/>
                  </a:cubicBezTo>
                  <a:lnTo>
                    <a:pt x="107482" y="41060"/>
                  </a:lnTo>
                  <a:lnTo>
                    <a:pt x="107482" y="41093"/>
                  </a:lnTo>
                  <a:lnTo>
                    <a:pt x="76428" y="72115"/>
                  </a:lnTo>
                  <a:cubicBezTo>
                    <a:pt x="76363" y="72180"/>
                    <a:pt x="76282" y="72212"/>
                    <a:pt x="76200" y="72212"/>
                  </a:cubicBezTo>
                  <a:cubicBezTo>
                    <a:pt x="76118" y="72212"/>
                    <a:pt x="76037" y="72180"/>
                    <a:pt x="75972" y="72115"/>
                  </a:cubicBezTo>
                  <a:lnTo>
                    <a:pt x="73590" y="69733"/>
                  </a:lnTo>
                  <a:cubicBezTo>
                    <a:pt x="71601" y="67776"/>
                    <a:pt x="70524" y="65134"/>
                    <a:pt x="70524" y="62361"/>
                  </a:cubicBezTo>
                  <a:cubicBezTo>
                    <a:pt x="70524" y="59556"/>
                    <a:pt x="71601" y="56914"/>
                    <a:pt x="73590" y="54956"/>
                  </a:cubicBezTo>
                  <a:lnTo>
                    <a:pt x="102263" y="26284"/>
                  </a:lnTo>
                  <a:cubicBezTo>
                    <a:pt x="104220" y="24326"/>
                    <a:pt x="106863" y="23250"/>
                    <a:pt x="109635" y="23250"/>
                  </a:cubicBezTo>
                  <a:close/>
                  <a:moveTo>
                    <a:pt x="30076" y="60143"/>
                  </a:moveTo>
                  <a:cubicBezTo>
                    <a:pt x="39568" y="60143"/>
                    <a:pt x="47299" y="67874"/>
                    <a:pt x="47299" y="77366"/>
                  </a:cubicBezTo>
                  <a:cubicBezTo>
                    <a:pt x="47299" y="86826"/>
                    <a:pt x="39568" y="94557"/>
                    <a:pt x="30076" y="94557"/>
                  </a:cubicBezTo>
                  <a:cubicBezTo>
                    <a:pt x="20583" y="94557"/>
                    <a:pt x="12885" y="86826"/>
                    <a:pt x="12885" y="77366"/>
                  </a:cubicBezTo>
                  <a:cubicBezTo>
                    <a:pt x="12885" y="67874"/>
                    <a:pt x="20583" y="60143"/>
                    <a:pt x="30076" y="60143"/>
                  </a:cubicBezTo>
                  <a:close/>
                  <a:moveTo>
                    <a:pt x="175625" y="93937"/>
                  </a:moveTo>
                  <a:lnTo>
                    <a:pt x="175625" y="101309"/>
                  </a:lnTo>
                  <a:lnTo>
                    <a:pt x="114528" y="101309"/>
                  </a:lnTo>
                  <a:cubicBezTo>
                    <a:pt x="114333" y="101309"/>
                    <a:pt x="114202" y="101179"/>
                    <a:pt x="114202" y="100983"/>
                  </a:cubicBezTo>
                  <a:lnTo>
                    <a:pt x="114202" y="94231"/>
                  </a:lnTo>
                  <a:cubicBezTo>
                    <a:pt x="114202" y="94068"/>
                    <a:pt x="114333" y="93937"/>
                    <a:pt x="114528" y="93937"/>
                  </a:cubicBezTo>
                  <a:close/>
                  <a:moveTo>
                    <a:pt x="121574" y="80400"/>
                  </a:moveTo>
                  <a:lnTo>
                    <a:pt x="121574" y="87805"/>
                  </a:lnTo>
                  <a:lnTo>
                    <a:pt x="114528" y="87805"/>
                  </a:lnTo>
                  <a:cubicBezTo>
                    <a:pt x="110973" y="87805"/>
                    <a:pt x="108070" y="90708"/>
                    <a:pt x="108070" y="94231"/>
                  </a:cubicBezTo>
                  <a:lnTo>
                    <a:pt x="108070" y="100983"/>
                  </a:lnTo>
                  <a:cubicBezTo>
                    <a:pt x="108070" y="104539"/>
                    <a:pt x="110973" y="107442"/>
                    <a:pt x="114528" y="107442"/>
                  </a:cubicBezTo>
                  <a:lnTo>
                    <a:pt x="121574" y="107442"/>
                  </a:lnTo>
                  <a:lnTo>
                    <a:pt x="121574" y="114814"/>
                  </a:lnTo>
                  <a:lnTo>
                    <a:pt x="104384" y="114814"/>
                  </a:lnTo>
                  <a:cubicBezTo>
                    <a:pt x="102361" y="114814"/>
                    <a:pt x="100698" y="113183"/>
                    <a:pt x="100698" y="111128"/>
                  </a:cubicBezTo>
                  <a:lnTo>
                    <a:pt x="100698" y="84119"/>
                  </a:lnTo>
                  <a:cubicBezTo>
                    <a:pt x="100698" y="82064"/>
                    <a:pt x="102361" y="80400"/>
                    <a:pt x="104384" y="80400"/>
                  </a:cubicBezTo>
                  <a:close/>
                  <a:moveTo>
                    <a:pt x="182051" y="107442"/>
                  </a:moveTo>
                  <a:cubicBezTo>
                    <a:pt x="182247" y="107442"/>
                    <a:pt x="182378" y="107572"/>
                    <a:pt x="182378" y="107735"/>
                  </a:cubicBezTo>
                  <a:lnTo>
                    <a:pt x="182378" y="114520"/>
                  </a:lnTo>
                  <a:cubicBezTo>
                    <a:pt x="182378" y="114683"/>
                    <a:pt x="182247" y="114814"/>
                    <a:pt x="182051" y="114814"/>
                  </a:cubicBezTo>
                  <a:lnTo>
                    <a:pt x="127707" y="114814"/>
                  </a:lnTo>
                  <a:lnTo>
                    <a:pt x="127707" y="107442"/>
                  </a:lnTo>
                  <a:close/>
                  <a:moveTo>
                    <a:pt x="148616" y="120946"/>
                  </a:moveTo>
                  <a:lnTo>
                    <a:pt x="148616" y="128351"/>
                  </a:lnTo>
                  <a:lnTo>
                    <a:pt x="94239" y="128351"/>
                  </a:lnTo>
                  <a:cubicBezTo>
                    <a:pt x="94076" y="128351"/>
                    <a:pt x="93945" y="128188"/>
                    <a:pt x="93945" y="128025"/>
                  </a:cubicBezTo>
                  <a:lnTo>
                    <a:pt x="93945" y="121273"/>
                  </a:lnTo>
                  <a:cubicBezTo>
                    <a:pt x="93945" y="121077"/>
                    <a:pt x="94076" y="120946"/>
                    <a:pt x="94239" y="120946"/>
                  </a:cubicBezTo>
                  <a:close/>
                  <a:moveTo>
                    <a:pt x="162121" y="120946"/>
                  </a:moveTo>
                  <a:lnTo>
                    <a:pt x="162121" y="128351"/>
                  </a:lnTo>
                  <a:lnTo>
                    <a:pt x="154716" y="128351"/>
                  </a:lnTo>
                  <a:lnTo>
                    <a:pt x="154716" y="120946"/>
                  </a:lnTo>
                  <a:close/>
                  <a:moveTo>
                    <a:pt x="33762" y="100396"/>
                  </a:moveTo>
                  <a:lnTo>
                    <a:pt x="33762" y="135103"/>
                  </a:lnTo>
                  <a:lnTo>
                    <a:pt x="26389" y="135103"/>
                  </a:lnTo>
                  <a:lnTo>
                    <a:pt x="26389" y="100396"/>
                  </a:lnTo>
                  <a:cubicBezTo>
                    <a:pt x="27596" y="100559"/>
                    <a:pt x="28836" y="100690"/>
                    <a:pt x="30076" y="100690"/>
                  </a:cubicBezTo>
                  <a:cubicBezTo>
                    <a:pt x="31348" y="100690"/>
                    <a:pt x="32555" y="100559"/>
                    <a:pt x="33762" y="100396"/>
                  </a:cubicBezTo>
                  <a:close/>
                  <a:moveTo>
                    <a:pt x="64098" y="141203"/>
                  </a:moveTo>
                  <a:cubicBezTo>
                    <a:pt x="65990" y="141203"/>
                    <a:pt x="67556" y="142769"/>
                    <a:pt x="67556" y="144661"/>
                  </a:cubicBezTo>
                  <a:lnTo>
                    <a:pt x="67556" y="148608"/>
                  </a:lnTo>
                  <a:lnTo>
                    <a:pt x="19637" y="148608"/>
                  </a:lnTo>
                  <a:lnTo>
                    <a:pt x="19637" y="144661"/>
                  </a:lnTo>
                  <a:cubicBezTo>
                    <a:pt x="19637" y="142769"/>
                    <a:pt x="21170" y="141203"/>
                    <a:pt x="23095" y="141203"/>
                  </a:cubicBezTo>
                  <a:close/>
                  <a:moveTo>
                    <a:pt x="175299" y="134451"/>
                  </a:moveTo>
                  <a:cubicBezTo>
                    <a:pt x="179148" y="134451"/>
                    <a:pt x="182312" y="137583"/>
                    <a:pt x="182378" y="141399"/>
                  </a:cubicBezTo>
                  <a:cubicBezTo>
                    <a:pt x="182410" y="143258"/>
                    <a:pt x="181693" y="145020"/>
                    <a:pt x="180355" y="146390"/>
                  </a:cubicBezTo>
                  <a:cubicBezTo>
                    <a:pt x="178953" y="147793"/>
                    <a:pt x="177028" y="148608"/>
                    <a:pt x="175071" y="148608"/>
                  </a:cubicBezTo>
                  <a:lnTo>
                    <a:pt x="108755" y="148608"/>
                  </a:lnTo>
                  <a:cubicBezTo>
                    <a:pt x="110059" y="146553"/>
                    <a:pt x="110810" y="144139"/>
                    <a:pt x="110810" y="141530"/>
                  </a:cubicBezTo>
                  <a:cubicBezTo>
                    <a:pt x="110810" y="138920"/>
                    <a:pt x="110059" y="136506"/>
                    <a:pt x="108755" y="134451"/>
                  </a:cubicBezTo>
                  <a:close/>
                  <a:moveTo>
                    <a:pt x="70850" y="154708"/>
                  </a:moveTo>
                  <a:cubicBezTo>
                    <a:pt x="72742" y="154708"/>
                    <a:pt x="74308" y="156274"/>
                    <a:pt x="74308" y="158198"/>
                  </a:cubicBezTo>
                  <a:lnTo>
                    <a:pt x="74308" y="162113"/>
                  </a:lnTo>
                  <a:lnTo>
                    <a:pt x="12885" y="162113"/>
                  </a:lnTo>
                  <a:lnTo>
                    <a:pt x="12885" y="158198"/>
                  </a:lnTo>
                  <a:cubicBezTo>
                    <a:pt x="12885" y="156274"/>
                    <a:pt x="14418" y="154708"/>
                    <a:pt x="16343" y="154708"/>
                  </a:cubicBezTo>
                  <a:close/>
                  <a:moveTo>
                    <a:pt x="148616" y="154708"/>
                  </a:moveTo>
                  <a:lnTo>
                    <a:pt x="148616" y="162113"/>
                  </a:lnTo>
                  <a:lnTo>
                    <a:pt x="94239" y="162113"/>
                  </a:lnTo>
                  <a:cubicBezTo>
                    <a:pt x="94076" y="162113"/>
                    <a:pt x="93945" y="161982"/>
                    <a:pt x="93945" y="161787"/>
                  </a:cubicBezTo>
                  <a:lnTo>
                    <a:pt x="93945" y="155034"/>
                  </a:lnTo>
                  <a:cubicBezTo>
                    <a:pt x="93945" y="154871"/>
                    <a:pt x="94076" y="154708"/>
                    <a:pt x="94239" y="154708"/>
                  </a:cubicBezTo>
                  <a:close/>
                  <a:moveTo>
                    <a:pt x="162121" y="154708"/>
                  </a:moveTo>
                  <a:lnTo>
                    <a:pt x="162121" y="162113"/>
                  </a:lnTo>
                  <a:lnTo>
                    <a:pt x="154716" y="162113"/>
                  </a:lnTo>
                  <a:lnTo>
                    <a:pt x="154716" y="154708"/>
                  </a:lnTo>
                  <a:close/>
                  <a:moveTo>
                    <a:pt x="174940" y="120946"/>
                  </a:moveTo>
                  <a:cubicBezTo>
                    <a:pt x="186325" y="120946"/>
                    <a:pt x="195719" y="130047"/>
                    <a:pt x="195882" y="141203"/>
                  </a:cubicBezTo>
                  <a:cubicBezTo>
                    <a:pt x="195980" y="146749"/>
                    <a:pt x="193860" y="152001"/>
                    <a:pt x="189978" y="155948"/>
                  </a:cubicBezTo>
                  <a:cubicBezTo>
                    <a:pt x="186064" y="159927"/>
                    <a:pt x="180845" y="162113"/>
                    <a:pt x="175299" y="162113"/>
                  </a:cubicBezTo>
                  <a:lnTo>
                    <a:pt x="168253" y="162113"/>
                  </a:lnTo>
                  <a:lnTo>
                    <a:pt x="168253" y="154708"/>
                  </a:lnTo>
                  <a:lnTo>
                    <a:pt x="175071" y="154708"/>
                  </a:lnTo>
                  <a:cubicBezTo>
                    <a:pt x="178659" y="154708"/>
                    <a:pt x="182182" y="153240"/>
                    <a:pt x="184726" y="150663"/>
                  </a:cubicBezTo>
                  <a:cubicBezTo>
                    <a:pt x="187205" y="148119"/>
                    <a:pt x="188575" y="144792"/>
                    <a:pt x="188510" y="141301"/>
                  </a:cubicBezTo>
                  <a:cubicBezTo>
                    <a:pt x="188380" y="134158"/>
                    <a:pt x="182476" y="128351"/>
                    <a:pt x="175299" y="128351"/>
                  </a:cubicBezTo>
                  <a:lnTo>
                    <a:pt x="168253" y="128351"/>
                  </a:lnTo>
                  <a:lnTo>
                    <a:pt x="168253" y="120946"/>
                  </a:lnTo>
                  <a:close/>
                  <a:moveTo>
                    <a:pt x="202439" y="168213"/>
                  </a:moveTo>
                  <a:cubicBezTo>
                    <a:pt x="202569" y="168213"/>
                    <a:pt x="202635" y="168311"/>
                    <a:pt x="202635" y="168441"/>
                  </a:cubicBezTo>
                  <a:lnTo>
                    <a:pt x="202635" y="175422"/>
                  </a:lnTo>
                  <a:cubicBezTo>
                    <a:pt x="202635" y="175519"/>
                    <a:pt x="202569" y="175617"/>
                    <a:pt x="202439" y="175617"/>
                  </a:cubicBezTo>
                  <a:lnTo>
                    <a:pt x="6328" y="175617"/>
                  </a:lnTo>
                  <a:cubicBezTo>
                    <a:pt x="6198" y="175617"/>
                    <a:pt x="6100" y="175519"/>
                    <a:pt x="6100" y="175422"/>
                  </a:cubicBezTo>
                  <a:lnTo>
                    <a:pt x="6100" y="168441"/>
                  </a:lnTo>
                  <a:cubicBezTo>
                    <a:pt x="6100" y="168311"/>
                    <a:pt x="6198" y="168213"/>
                    <a:pt x="6328" y="168213"/>
                  </a:cubicBezTo>
                  <a:close/>
                  <a:moveTo>
                    <a:pt x="33762" y="181750"/>
                  </a:moveTo>
                  <a:lnTo>
                    <a:pt x="33762" y="202627"/>
                  </a:lnTo>
                  <a:lnTo>
                    <a:pt x="16343" y="202627"/>
                  </a:lnTo>
                  <a:cubicBezTo>
                    <a:pt x="14418" y="202627"/>
                    <a:pt x="12885" y="201093"/>
                    <a:pt x="12885" y="199169"/>
                  </a:cubicBezTo>
                  <a:lnTo>
                    <a:pt x="12885" y="181750"/>
                  </a:lnTo>
                  <a:close/>
                  <a:moveTo>
                    <a:pt x="195882" y="181750"/>
                  </a:moveTo>
                  <a:lnTo>
                    <a:pt x="195882" y="199169"/>
                  </a:lnTo>
                  <a:cubicBezTo>
                    <a:pt x="195882" y="201093"/>
                    <a:pt x="194349" y="202627"/>
                    <a:pt x="192425" y="202627"/>
                  </a:cubicBezTo>
                  <a:lnTo>
                    <a:pt x="175006" y="202627"/>
                  </a:lnTo>
                  <a:lnTo>
                    <a:pt x="175006" y="181750"/>
                  </a:lnTo>
                  <a:close/>
                  <a:moveTo>
                    <a:pt x="76212" y="0"/>
                  </a:moveTo>
                  <a:cubicBezTo>
                    <a:pt x="73696" y="0"/>
                    <a:pt x="71177" y="954"/>
                    <a:pt x="69252" y="2863"/>
                  </a:cubicBezTo>
                  <a:lnTo>
                    <a:pt x="50169" y="21978"/>
                  </a:lnTo>
                  <a:cubicBezTo>
                    <a:pt x="46320" y="25794"/>
                    <a:pt x="46320" y="32025"/>
                    <a:pt x="50169" y="35841"/>
                  </a:cubicBezTo>
                  <a:lnTo>
                    <a:pt x="51702" y="37407"/>
                  </a:lnTo>
                  <a:lnTo>
                    <a:pt x="36502" y="54956"/>
                  </a:lnTo>
                  <a:cubicBezTo>
                    <a:pt x="34479" y="54337"/>
                    <a:pt x="32326" y="54043"/>
                    <a:pt x="30076" y="54043"/>
                  </a:cubicBezTo>
                  <a:cubicBezTo>
                    <a:pt x="17223" y="54043"/>
                    <a:pt x="6752" y="64481"/>
                    <a:pt x="6752" y="77366"/>
                  </a:cubicBezTo>
                  <a:cubicBezTo>
                    <a:pt x="6752" y="86696"/>
                    <a:pt x="12298" y="94785"/>
                    <a:pt x="20257" y="98504"/>
                  </a:cubicBezTo>
                  <a:lnTo>
                    <a:pt x="20257" y="135528"/>
                  </a:lnTo>
                  <a:cubicBezTo>
                    <a:pt x="16343" y="136734"/>
                    <a:pt x="13505" y="140388"/>
                    <a:pt x="13505" y="144661"/>
                  </a:cubicBezTo>
                  <a:lnTo>
                    <a:pt x="13505" y="149032"/>
                  </a:lnTo>
                  <a:cubicBezTo>
                    <a:pt x="9590" y="150239"/>
                    <a:pt x="6752" y="153893"/>
                    <a:pt x="6752" y="158198"/>
                  </a:cubicBezTo>
                  <a:lnTo>
                    <a:pt x="6752" y="162113"/>
                  </a:lnTo>
                  <a:lnTo>
                    <a:pt x="6328" y="162113"/>
                  </a:lnTo>
                  <a:cubicBezTo>
                    <a:pt x="2838" y="162113"/>
                    <a:pt x="0" y="164951"/>
                    <a:pt x="0" y="168441"/>
                  </a:cubicBezTo>
                  <a:lnTo>
                    <a:pt x="0" y="175422"/>
                  </a:lnTo>
                  <a:cubicBezTo>
                    <a:pt x="0" y="178912"/>
                    <a:pt x="2838" y="181750"/>
                    <a:pt x="6328" y="181750"/>
                  </a:cubicBezTo>
                  <a:lnTo>
                    <a:pt x="6752" y="181750"/>
                  </a:lnTo>
                  <a:lnTo>
                    <a:pt x="6752" y="199169"/>
                  </a:lnTo>
                  <a:cubicBezTo>
                    <a:pt x="6752" y="204453"/>
                    <a:pt x="11058" y="208759"/>
                    <a:pt x="16343" y="208759"/>
                  </a:cubicBezTo>
                  <a:lnTo>
                    <a:pt x="51866" y="208759"/>
                  </a:lnTo>
                  <a:cubicBezTo>
                    <a:pt x="53529" y="208759"/>
                    <a:pt x="54899" y="207389"/>
                    <a:pt x="54899" y="205693"/>
                  </a:cubicBezTo>
                  <a:cubicBezTo>
                    <a:pt x="54899" y="203997"/>
                    <a:pt x="53529" y="202627"/>
                    <a:pt x="51866" y="202627"/>
                  </a:cubicBezTo>
                  <a:lnTo>
                    <a:pt x="39894" y="202627"/>
                  </a:lnTo>
                  <a:lnTo>
                    <a:pt x="39894" y="181750"/>
                  </a:lnTo>
                  <a:lnTo>
                    <a:pt x="168873" y="181750"/>
                  </a:lnTo>
                  <a:lnTo>
                    <a:pt x="168873" y="202627"/>
                  </a:lnTo>
                  <a:lnTo>
                    <a:pt x="64294" y="202627"/>
                  </a:lnTo>
                  <a:cubicBezTo>
                    <a:pt x="62598" y="202627"/>
                    <a:pt x="61227" y="203997"/>
                    <a:pt x="61227" y="205693"/>
                  </a:cubicBezTo>
                  <a:cubicBezTo>
                    <a:pt x="61227" y="207389"/>
                    <a:pt x="62598" y="208759"/>
                    <a:pt x="64294" y="208759"/>
                  </a:cubicBezTo>
                  <a:lnTo>
                    <a:pt x="192425" y="208759"/>
                  </a:lnTo>
                  <a:cubicBezTo>
                    <a:pt x="197709" y="208759"/>
                    <a:pt x="202015" y="204453"/>
                    <a:pt x="202015" y="199169"/>
                  </a:cubicBezTo>
                  <a:lnTo>
                    <a:pt x="202015" y="181750"/>
                  </a:lnTo>
                  <a:lnTo>
                    <a:pt x="202439" y="181750"/>
                  </a:lnTo>
                  <a:cubicBezTo>
                    <a:pt x="205929" y="181750"/>
                    <a:pt x="208767" y="178912"/>
                    <a:pt x="208767" y="175422"/>
                  </a:cubicBezTo>
                  <a:lnTo>
                    <a:pt x="208767" y="168441"/>
                  </a:lnTo>
                  <a:cubicBezTo>
                    <a:pt x="208767" y="164951"/>
                    <a:pt x="205929" y="162113"/>
                    <a:pt x="202439" y="162113"/>
                  </a:cubicBezTo>
                  <a:lnTo>
                    <a:pt x="192294" y="162113"/>
                  </a:lnTo>
                  <a:cubicBezTo>
                    <a:pt x="193012" y="161526"/>
                    <a:pt x="193697" y="160906"/>
                    <a:pt x="194317" y="160253"/>
                  </a:cubicBezTo>
                  <a:cubicBezTo>
                    <a:pt x="199405" y="155099"/>
                    <a:pt x="202113" y="148315"/>
                    <a:pt x="202015" y="141106"/>
                  </a:cubicBezTo>
                  <a:cubicBezTo>
                    <a:pt x="201852" y="131091"/>
                    <a:pt x="195980" y="122349"/>
                    <a:pt x="187532" y="117913"/>
                  </a:cubicBezTo>
                  <a:cubicBezTo>
                    <a:pt x="188151" y="116934"/>
                    <a:pt x="188510" y="115760"/>
                    <a:pt x="188510" y="114520"/>
                  </a:cubicBezTo>
                  <a:lnTo>
                    <a:pt x="188510" y="107735"/>
                  </a:lnTo>
                  <a:cubicBezTo>
                    <a:pt x="188510" y="104212"/>
                    <a:pt x="185607" y="101309"/>
                    <a:pt x="182051" y="101309"/>
                  </a:cubicBezTo>
                  <a:lnTo>
                    <a:pt x="181758" y="101309"/>
                  </a:lnTo>
                  <a:lnTo>
                    <a:pt x="181758" y="93937"/>
                  </a:lnTo>
                  <a:lnTo>
                    <a:pt x="182051" y="93937"/>
                  </a:lnTo>
                  <a:cubicBezTo>
                    <a:pt x="185607" y="93937"/>
                    <a:pt x="188510" y="91034"/>
                    <a:pt x="188510" y="87478"/>
                  </a:cubicBezTo>
                  <a:lnTo>
                    <a:pt x="188510" y="80726"/>
                  </a:lnTo>
                  <a:cubicBezTo>
                    <a:pt x="188510" y="77171"/>
                    <a:pt x="185607" y="74300"/>
                    <a:pt x="182051" y="74300"/>
                  </a:cubicBezTo>
                  <a:lnTo>
                    <a:pt x="164535" y="74300"/>
                  </a:lnTo>
                  <a:cubicBezTo>
                    <a:pt x="162838" y="74300"/>
                    <a:pt x="161468" y="75670"/>
                    <a:pt x="161468" y="77366"/>
                  </a:cubicBezTo>
                  <a:cubicBezTo>
                    <a:pt x="161468" y="79030"/>
                    <a:pt x="162838" y="80400"/>
                    <a:pt x="164535" y="80400"/>
                  </a:cubicBezTo>
                  <a:lnTo>
                    <a:pt x="182051" y="80400"/>
                  </a:lnTo>
                  <a:cubicBezTo>
                    <a:pt x="182247" y="80400"/>
                    <a:pt x="182378" y="80563"/>
                    <a:pt x="182378" y="80726"/>
                  </a:cubicBezTo>
                  <a:lnTo>
                    <a:pt x="182378" y="87478"/>
                  </a:lnTo>
                  <a:cubicBezTo>
                    <a:pt x="182378" y="87674"/>
                    <a:pt x="182247" y="87805"/>
                    <a:pt x="182051" y="87805"/>
                  </a:cubicBezTo>
                  <a:lnTo>
                    <a:pt x="127707" y="87805"/>
                  </a:lnTo>
                  <a:lnTo>
                    <a:pt x="127707" y="80400"/>
                  </a:lnTo>
                  <a:lnTo>
                    <a:pt x="152302" y="80400"/>
                  </a:lnTo>
                  <a:cubicBezTo>
                    <a:pt x="153998" y="80400"/>
                    <a:pt x="155368" y="79030"/>
                    <a:pt x="155368" y="77366"/>
                  </a:cubicBezTo>
                  <a:cubicBezTo>
                    <a:pt x="155368" y="75670"/>
                    <a:pt x="153998" y="74300"/>
                    <a:pt x="152302" y="74300"/>
                  </a:cubicBezTo>
                  <a:lnTo>
                    <a:pt x="104384" y="74300"/>
                  </a:lnTo>
                  <a:cubicBezTo>
                    <a:pt x="98969" y="74300"/>
                    <a:pt x="94565" y="78704"/>
                    <a:pt x="94565" y="84119"/>
                  </a:cubicBezTo>
                  <a:lnTo>
                    <a:pt x="94565" y="111128"/>
                  </a:lnTo>
                  <a:cubicBezTo>
                    <a:pt x="94565" y="112433"/>
                    <a:pt x="94826" y="113672"/>
                    <a:pt x="95283" y="114814"/>
                  </a:cubicBezTo>
                  <a:lnTo>
                    <a:pt x="94239" y="114814"/>
                  </a:lnTo>
                  <a:cubicBezTo>
                    <a:pt x="90716" y="114814"/>
                    <a:pt x="87813" y="117717"/>
                    <a:pt x="87813" y="121273"/>
                  </a:cubicBezTo>
                  <a:lnTo>
                    <a:pt x="87813" y="128025"/>
                  </a:lnTo>
                  <a:cubicBezTo>
                    <a:pt x="87813" y="131548"/>
                    <a:pt x="90716" y="134451"/>
                    <a:pt x="94239" y="134451"/>
                  </a:cubicBezTo>
                  <a:lnTo>
                    <a:pt x="97631" y="134451"/>
                  </a:lnTo>
                  <a:cubicBezTo>
                    <a:pt x="101513" y="134451"/>
                    <a:pt x="104710" y="137615"/>
                    <a:pt x="104710" y="141530"/>
                  </a:cubicBezTo>
                  <a:cubicBezTo>
                    <a:pt x="104710" y="145411"/>
                    <a:pt x="101546" y="148608"/>
                    <a:pt x="97631" y="148608"/>
                  </a:cubicBezTo>
                  <a:lnTo>
                    <a:pt x="94239" y="148608"/>
                  </a:lnTo>
                  <a:cubicBezTo>
                    <a:pt x="90716" y="148608"/>
                    <a:pt x="87813" y="151479"/>
                    <a:pt x="87813" y="155034"/>
                  </a:cubicBezTo>
                  <a:lnTo>
                    <a:pt x="87813" y="161787"/>
                  </a:lnTo>
                  <a:cubicBezTo>
                    <a:pt x="87813" y="161884"/>
                    <a:pt x="87813" y="162015"/>
                    <a:pt x="87845" y="162113"/>
                  </a:cubicBezTo>
                  <a:lnTo>
                    <a:pt x="80408" y="162113"/>
                  </a:lnTo>
                  <a:lnTo>
                    <a:pt x="80408" y="158198"/>
                  </a:lnTo>
                  <a:cubicBezTo>
                    <a:pt x="80408" y="153893"/>
                    <a:pt x="77570" y="150239"/>
                    <a:pt x="73656" y="149032"/>
                  </a:cubicBezTo>
                  <a:lnTo>
                    <a:pt x="73656" y="144661"/>
                  </a:lnTo>
                  <a:cubicBezTo>
                    <a:pt x="73656" y="139377"/>
                    <a:pt x="69382" y="135103"/>
                    <a:pt x="64098" y="135103"/>
                  </a:cubicBezTo>
                  <a:lnTo>
                    <a:pt x="39894" y="135103"/>
                  </a:lnTo>
                  <a:lnTo>
                    <a:pt x="39894" y="98504"/>
                  </a:lnTo>
                  <a:cubicBezTo>
                    <a:pt x="47853" y="94785"/>
                    <a:pt x="53399" y="86696"/>
                    <a:pt x="53399" y="77366"/>
                  </a:cubicBezTo>
                  <a:cubicBezTo>
                    <a:pt x="53399" y="73941"/>
                    <a:pt x="52648" y="70712"/>
                    <a:pt x="51344" y="67809"/>
                  </a:cubicBezTo>
                  <a:lnTo>
                    <a:pt x="65631" y="51303"/>
                  </a:lnTo>
                  <a:lnTo>
                    <a:pt x="67295" y="52999"/>
                  </a:lnTo>
                  <a:cubicBezTo>
                    <a:pt x="65435" y="55739"/>
                    <a:pt x="64424" y="58969"/>
                    <a:pt x="64424" y="62329"/>
                  </a:cubicBezTo>
                  <a:cubicBezTo>
                    <a:pt x="64424" y="66765"/>
                    <a:pt x="66120" y="70940"/>
                    <a:pt x="69252" y="74072"/>
                  </a:cubicBezTo>
                  <a:lnTo>
                    <a:pt x="71666" y="76453"/>
                  </a:lnTo>
                  <a:cubicBezTo>
                    <a:pt x="72873" y="77660"/>
                    <a:pt x="74471" y="78345"/>
                    <a:pt x="76200" y="78345"/>
                  </a:cubicBezTo>
                  <a:cubicBezTo>
                    <a:pt x="77929" y="78345"/>
                    <a:pt x="79527" y="77660"/>
                    <a:pt x="80767" y="76453"/>
                  </a:cubicBezTo>
                  <a:lnTo>
                    <a:pt x="90748" y="66471"/>
                  </a:lnTo>
                  <a:cubicBezTo>
                    <a:pt x="93554" y="68396"/>
                    <a:pt x="96816" y="69342"/>
                    <a:pt x="100078" y="69342"/>
                  </a:cubicBezTo>
                  <a:cubicBezTo>
                    <a:pt x="104318" y="69342"/>
                    <a:pt x="108559" y="67743"/>
                    <a:pt x="111788" y="64514"/>
                  </a:cubicBezTo>
                  <a:cubicBezTo>
                    <a:pt x="117529" y="58773"/>
                    <a:pt x="118182" y="49900"/>
                    <a:pt x="113745" y="43442"/>
                  </a:cubicBezTo>
                  <a:lnTo>
                    <a:pt x="123760" y="33460"/>
                  </a:lnTo>
                  <a:cubicBezTo>
                    <a:pt x="124967" y="32253"/>
                    <a:pt x="125619" y="30622"/>
                    <a:pt x="125619" y="28893"/>
                  </a:cubicBezTo>
                  <a:cubicBezTo>
                    <a:pt x="125619" y="27197"/>
                    <a:pt x="124967" y="25566"/>
                    <a:pt x="123760" y="24359"/>
                  </a:cubicBezTo>
                  <a:lnTo>
                    <a:pt x="121346" y="21978"/>
                  </a:lnTo>
                  <a:cubicBezTo>
                    <a:pt x="118126" y="18739"/>
                    <a:pt x="113888" y="17120"/>
                    <a:pt x="109653" y="17120"/>
                  </a:cubicBezTo>
                  <a:cubicBezTo>
                    <a:pt x="106379" y="17120"/>
                    <a:pt x="103107" y="18087"/>
                    <a:pt x="100306" y="20021"/>
                  </a:cubicBezTo>
                  <a:lnTo>
                    <a:pt x="83148" y="2863"/>
                  </a:lnTo>
                  <a:cubicBezTo>
                    <a:pt x="81240" y="954"/>
                    <a:pt x="78728" y="0"/>
                    <a:pt x="76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7"/>
            <p:cNvSpPr/>
            <p:nvPr/>
          </p:nvSpPr>
          <p:spPr>
            <a:xfrm>
              <a:off x="1697025" y="1927000"/>
              <a:ext cx="490975" cy="490150"/>
            </a:xfrm>
            <a:custGeom>
              <a:avLst/>
              <a:gdLst/>
              <a:ahLst/>
              <a:cxnLst/>
              <a:rect l="l" t="t" r="r" b="b"/>
              <a:pathLst>
                <a:path w="19639" h="19606" extrusionOk="0">
                  <a:moveTo>
                    <a:pt x="9820" y="6101"/>
                  </a:moveTo>
                  <a:cubicBezTo>
                    <a:pt x="11875" y="6101"/>
                    <a:pt x="13506" y="7764"/>
                    <a:pt x="13506" y="9819"/>
                  </a:cubicBezTo>
                  <a:cubicBezTo>
                    <a:pt x="13506" y="11842"/>
                    <a:pt x="11875" y="13505"/>
                    <a:pt x="9820" y="13505"/>
                  </a:cubicBezTo>
                  <a:cubicBezTo>
                    <a:pt x="7797" y="13505"/>
                    <a:pt x="6133" y="11842"/>
                    <a:pt x="6133" y="9819"/>
                  </a:cubicBezTo>
                  <a:cubicBezTo>
                    <a:pt x="6133" y="7764"/>
                    <a:pt x="7797" y="6101"/>
                    <a:pt x="9820" y="6101"/>
                  </a:cubicBezTo>
                  <a:close/>
                  <a:moveTo>
                    <a:pt x="9820" y="1"/>
                  </a:moveTo>
                  <a:cubicBezTo>
                    <a:pt x="4405" y="1"/>
                    <a:pt x="1" y="4404"/>
                    <a:pt x="1" y="9819"/>
                  </a:cubicBezTo>
                  <a:cubicBezTo>
                    <a:pt x="1" y="15202"/>
                    <a:pt x="4405" y="19605"/>
                    <a:pt x="9820" y="19605"/>
                  </a:cubicBezTo>
                  <a:cubicBezTo>
                    <a:pt x="15234" y="19605"/>
                    <a:pt x="19638" y="15202"/>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87"/>
          <p:cNvGrpSpPr/>
          <p:nvPr/>
        </p:nvGrpSpPr>
        <p:grpSpPr>
          <a:xfrm>
            <a:off x="7279981" y="3656831"/>
            <a:ext cx="434237" cy="434237"/>
            <a:chOff x="1190625" y="238125"/>
            <a:chExt cx="5219200" cy="5219200"/>
          </a:xfrm>
        </p:grpSpPr>
        <p:sp>
          <p:nvSpPr>
            <p:cNvPr id="1066" name="Google Shape;1066;p87"/>
            <p:cNvSpPr/>
            <p:nvPr/>
          </p:nvSpPr>
          <p:spPr>
            <a:xfrm>
              <a:off x="4399600" y="2095825"/>
              <a:ext cx="1166175" cy="490950"/>
            </a:xfrm>
            <a:custGeom>
              <a:avLst/>
              <a:gdLst/>
              <a:ahLst/>
              <a:cxnLst/>
              <a:rect l="l" t="t" r="r" b="b"/>
              <a:pathLst>
                <a:path w="46647" h="19638" extrusionOk="0">
                  <a:moveTo>
                    <a:pt x="40318" y="6100"/>
                  </a:moveTo>
                  <a:cubicBezTo>
                    <a:pt x="40416" y="6100"/>
                    <a:pt x="40514" y="6198"/>
                    <a:pt x="40514" y="6328"/>
                  </a:cubicBezTo>
                  <a:lnTo>
                    <a:pt x="40514" y="13309"/>
                  </a:lnTo>
                  <a:cubicBezTo>
                    <a:pt x="40514" y="13407"/>
                    <a:pt x="40416" y="13505"/>
                    <a:pt x="40318" y="13505"/>
                  </a:cubicBezTo>
                  <a:lnTo>
                    <a:pt x="6296" y="13505"/>
                  </a:lnTo>
                  <a:cubicBezTo>
                    <a:pt x="6198" y="13505"/>
                    <a:pt x="6100" y="13407"/>
                    <a:pt x="6100" y="13309"/>
                  </a:cubicBezTo>
                  <a:lnTo>
                    <a:pt x="6100" y="6328"/>
                  </a:lnTo>
                  <a:cubicBezTo>
                    <a:pt x="6100" y="6198"/>
                    <a:pt x="6198" y="6100"/>
                    <a:pt x="6296" y="6100"/>
                  </a:cubicBezTo>
                  <a:close/>
                  <a:moveTo>
                    <a:pt x="6296" y="0"/>
                  </a:moveTo>
                  <a:cubicBezTo>
                    <a:pt x="2805" y="0"/>
                    <a:pt x="0" y="2838"/>
                    <a:pt x="0" y="6328"/>
                  </a:cubicBezTo>
                  <a:lnTo>
                    <a:pt x="0" y="13309"/>
                  </a:lnTo>
                  <a:cubicBezTo>
                    <a:pt x="0" y="16799"/>
                    <a:pt x="2805" y="19637"/>
                    <a:pt x="6296" y="19637"/>
                  </a:cubicBezTo>
                  <a:lnTo>
                    <a:pt x="40318" y="19637"/>
                  </a:lnTo>
                  <a:cubicBezTo>
                    <a:pt x="43809" y="19637"/>
                    <a:pt x="46647" y="16799"/>
                    <a:pt x="46647" y="13309"/>
                  </a:cubicBezTo>
                  <a:lnTo>
                    <a:pt x="46647" y="6328"/>
                  </a:lnTo>
                  <a:cubicBezTo>
                    <a:pt x="46647" y="2838"/>
                    <a:pt x="43809" y="0"/>
                    <a:pt x="40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7"/>
            <p:cNvSpPr/>
            <p:nvPr/>
          </p:nvSpPr>
          <p:spPr>
            <a:xfrm>
              <a:off x="1190625" y="238125"/>
              <a:ext cx="5219200" cy="5219200"/>
            </a:xfrm>
            <a:custGeom>
              <a:avLst/>
              <a:gdLst/>
              <a:ahLst/>
              <a:cxnLst/>
              <a:rect l="l" t="t" r="r" b="b"/>
              <a:pathLst>
                <a:path w="208768" h="208768" extrusionOk="0">
                  <a:moveTo>
                    <a:pt x="168677" y="6100"/>
                  </a:moveTo>
                  <a:cubicBezTo>
                    <a:pt x="168775" y="6100"/>
                    <a:pt x="168873" y="6198"/>
                    <a:pt x="168873" y="6328"/>
                  </a:cubicBezTo>
                  <a:lnTo>
                    <a:pt x="168873" y="13309"/>
                  </a:lnTo>
                  <a:cubicBezTo>
                    <a:pt x="168873" y="13407"/>
                    <a:pt x="168775" y="13505"/>
                    <a:pt x="168677" y="13505"/>
                  </a:cubicBezTo>
                  <a:lnTo>
                    <a:pt x="161468" y="13505"/>
                  </a:lnTo>
                  <a:lnTo>
                    <a:pt x="161468" y="6100"/>
                  </a:lnTo>
                  <a:close/>
                  <a:moveTo>
                    <a:pt x="135111" y="19637"/>
                  </a:moveTo>
                  <a:lnTo>
                    <a:pt x="135111" y="47299"/>
                  </a:lnTo>
                  <a:lnTo>
                    <a:pt x="73656" y="47299"/>
                  </a:lnTo>
                  <a:lnTo>
                    <a:pt x="73656" y="19637"/>
                  </a:lnTo>
                  <a:close/>
                  <a:moveTo>
                    <a:pt x="155368" y="19637"/>
                  </a:moveTo>
                  <a:lnTo>
                    <a:pt x="155368" y="41036"/>
                  </a:lnTo>
                  <a:cubicBezTo>
                    <a:pt x="152433" y="41982"/>
                    <a:pt x="150117" y="44330"/>
                    <a:pt x="149138" y="47299"/>
                  </a:cubicBezTo>
                  <a:lnTo>
                    <a:pt x="141211" y="47299"/>
                  </a:lnTo>
                  <a:lnTo>
                    <a:pt x="141211" y="19637"/>
                  </a:lnTo>
                  <a:close/>
                  <a:moveTo>
                    <a:pt x="135111" y="53399"/>
                  </a:moveTo>
                  <a:lnTo>
                    <a:pt x="135111" y="60608"/>
                  </a:lnTo>
                  <a:cubicBezTo>
                    <a:pt x="135111" y="60706"/>
                    <a:pt x="135014" y="60803"/>
                    <a:pt x="134883" y="60803"/>
                  </a:cubicBezTo>
                  <a:lnTo>
                    <a:pt x="73884" y="60803"/>
                  </a:lnTo>
                  <a:cubicBezTo>
                    <a:pt x="73754" y="60803"/>
                    <a:pt x="73656" y="60706"/>
                    <a:pt x="73656" y="60608"/>
                  </a:cubicBezTo>
                  <a:lnTo>
                    <a:pt x="73656" y="53399"/>
                  </a:lnTo>
                  <a:close/>
                  <a:moveTo>
                    <a:pt x="158435" y="46646"/>
                  </a:moveTo>
                  <a:cubicBezTo>
                    <a:pt x="159381" y="46646"/>
                    <a:pt x="160294" y="47005"/>
                    <a:pt x="160979" y="47658"/>
                  </a:cubicBezTo>
                  <a:cubicBezTo>
                    <a:pt x="161729" y="48375"/>
                    <a:pt x="162121" y="49321"/>
                    <a:pt x="162121" y="50332"/>
                  </a:cubicBezTo>
                  <a:lnTo>
                    <a:pt x="162121" y="60477"/>
                  </a:lnTo>
                  <a:cubicBezTo>
                    <a:pt x="162121" y="60640"/>
                    <a:pt x="161990" y="60803"/>
                    <a:pt x="161795" y="60803"/>
                  </a:cubicBezTo>
                  <a:lnTo>
                    <a:pt x="155042" y="60803"/>
                  </a:lnTo>
                  <a:cubicBezTo>
                    <a:pt x="154879" y="60803"/>
                    <a:pt x="154716" y="60640"/>
                    <a:pt x="154716" y="60477"/>
                  </a:cubicBezTo>
                  <a:lnTo>
                    <a:pt x="154716" y="50528"/>
                  </a:lnTo>
                  <a:cubicBezTo>
                    <a:pt x="154716" y="48473"/>
                    <a:pt x="156314" y="46744"/>
                    <a:pt x="158239" y="46646"/>
                  </a:cubicBezTo>
                  <a:close/>
                  <a:moveTo>
                    <a:pt x="54051" y="53399"/>
                  </a:moveTo>
                  <a:lnTo>
                    <a:pt x="54051" y="75972"/>
                  </a:lnTo>
                  <a:cubicBezTo>
                    <a:pt x="54051" y="76037"/>
                    <a:pt x="54051" y="76167"/>
                    <a:pt x="53855" y="76265"/>
                  </a:cubicBezTo>
                  <a:cubicBezTo>
                    <a:pt x="53808" y="76281"/>
                    <a:pt x="53767" y="76287"/>
                    <a:pt x="53730" y="76287"/>
                  </a:cubicBezTo>
                  <a:cubicBezTo>
                    <a:pt x="53614" y="76287"/>
                    <a:pt x="53546" y="76225"/>
                    <a:pt x="53497" y="76200"/>
                  </a:cubicBezTo>
                  <a:lnTo>
                    <a:pt x="48147" y="70818"/>
                  </a:lnTo>
                  <a:cubicBezTo>
                    <a:pt x="46875" y="69578"/>
                    <a:pt x="45244" y="68958"/>
                    <a:pt x="43580" y="68958"/>
                  </a:cubicBezTo>
                  <a:cubicBezTo>
                    <a:pt x="41949" y="68958"/>
                    <a:pt x="40286" y="69578"/>
                    <a:pt x="39046" y="70818"/>
                  </a:cubicBezTo>
                  <a:lnTo>
                    <a:pt x="33696" y="76200"/>
                  </a:lnTo>
                  <a:cubicBezTo>
                    <a:pt x="33647" y="76225"/>
                    <a:pt x="33578" y="76287"/>
                    <a:pt x="33463" y="76287"/>
                  </a:cubicBezTo>
                  <a:cubicBezTo>
                    <a:pt x="33426" y="76287"/>
                    <a:pt x="33385" y="76281"/>
                    <a:pt x="33338" y="76265"/>
                  </a:cubicBezTo>
                  <a:cubicBezTo>
                    <a:pt x="33142" y="76167"/>
                    <a:pt x="33142" y="76037"/>
                    <a:pt x="33142" y="75972"/>
                  </a:cubicBezTo>
                  <a:lnTo>
                    <a:pt x="33142" y="53399"/>
                  </a:lnTo>
                  <a:close/>
                  <a:moveTo>
                    <a:pt x="13505" y="66903"/>
                  </a:moveTo>
                  <a:lnTo>
                    <a:pt x="13505" y="87813"/>
                  </a:lnTo>
                  <a:lnTo>
                    <a:pt x="6133" y="87813"/>
                  </a:lnTo>
                  <a:lnTo>
                    <a:pt x="6133" y="70622"/>
                  </a:lnTo>
                  <a:cubicBezTo>
                    <a:pt x="6133" y="68567"/>
                    <a:pt x="7764" y="66903"/>
                    <a:pt x="9819" y="66903"/>
                  </a:cubicBezTo>
                  <a:close/>
                  <a:moveTo>
                    <a:pt x="198949" y="66903"/>
                  </a:moveTo>
                  <a:cubicBezTo>
                    <a:pt x="201004" y="66903"/>
                    <a:pt x="202667" y="68567"/>
                    <a:pt x="202667" y="70622"/>
                  </a:cubicBezTo>
                  <a:lnTo>
                    <a:pt x="202667" y="87813"/>
                  </a:lnTo>
                  <a:lnTo>
                    <a:pt x="195263" y="87813"/>
                  </a:lnTo>
                  <a:lnTo>
                    <a:pt x="195263" y="66903"/>
                  </a:lnTo>
                  <a:close/>
                  <a:moveTo>
                    <a:pt x="67556" y="53399"/>
                  </a:moveTo>
                  <a:lnTo>
                    <a:pt x="67556" y="60575"/>
                  </a:lnTo>
                  <a:cubicBezTo>
                    <a:pt x="67556" y="64065"/>
                    <a:pt x="70394" y="66903"/>
                    <a:pt x="73884" y="66903"/>
                  </a:cubicBezTo>
                  <a:lnTo>
                    <a:pt x="101317" y="66903"/>
                  </a:lnTo>
                  <a:lnTo>
                    <a:pt x="101317" y="152335"/>
                  </a:lnTo>
                  <a:cubicBezTo>
                    <a:pt x="98479" y="150019"/>
                    <a:pt x="94826" y="148616"/>
                    <a:pt x="90879" y="148616"/>
                  </a:cubicBezTo>
                  <a:lnTo>
                    <a:pt x="23323" y="148616"/>
                  </a:lnTo>
                  <a:cubicBezTo>
                    <a:pt x="21301" y="148616"/>
                    <a:pt x="19637" y="146952"/>
                    <a:pt x="19637" y="144930"/>
                  </a:cubicBezTo>
                  <a:lnTo>
                    <a:pt x="19637" y="57085"/>
                  </a:lnTo>
                  <a:cubicBezTo>
                    <a:pt x="19637" y="55062"/>
                    <a:pt x="21301" y="53399"/>
                    <a:pt x="23323" y="53399"/>
                  </a:cubicBezTo>
                  <a:lnTo>
                    <a:pt x="27009" y="53399"/>
                  </a:lnTo>
                  <a:lnTo>
                    <a:pt x="27009" y="75972"/>
                  </a:lnTo>
                  <a:cubicBezTo>
                    <a:pt x="27009" y="78581"/>
                    <a:pt x="28575" y="80897"/>
                    <a:pt x="30989" y="81908"/>
                  </a:cubicBezTo>
                  <a:cubicBezTo>
                    <a:pt x="31804" y="82235"/>
                    <a:pt x="32620" y="82398"/>
                    <a:pt x="33468" y="82398"/>
                  </a:cubicBezTo>
                  <a:cubicBezTo>
                    <a:pt x="35132" y="82398"/>
                    <a:pt x="36763" y="81745"/>
                    <a:pt x="38002" y="80506"/>
                  </a:cubicBezTo>
                  <a:lnTo>
                    <a:pt x="43352" y="75156"/>
                  </a:lnTo>
                  <a:cubicBezTo>
                    <a:pt x="43417" y="75091"/>
                    <a:pt x="43499" y="75058"/>
                    <a:pt x="43580" y="75058"/>
                  </a:cubicBezTo>
                  <a:cubicBezTo>
                    <a:pt x="43662" y="75058"/>
                    <a:pt x="43743" y="75091"/>
                    <a:pt x="43808" y="75156"/>
                  </a:cubicBezTo>
                  <a:lnTo>
                    <a:pt x="49158" y="80506"/>
                  </a:lnTo>
                  <a:cubicBezTo>
                    <a:pt x="50400" y="81748"/>
                    <a:pt x="52035" y="82407"/>
                    <a:pt x="53703" y="82407"/>
                  </a:cubicBezTo>
                  <a:cubicBezTo>
                    <a:pt x="54532" y="82407"/>
                    <a:pt x="55370" y="82244"/>
                    <a:pt x="56171" y="81908"/>
                  </a:cubicBezTo>
                  <a:cubicBezTo>
                    <a:pt x="58585" y="80897"/>
                    <a:pt x="60151" y="78581"/>
                    <a:pt x="60151" y="75972"/>
                  </a:cubicBezTo>
                  <a:lnTo>
                    <a:pt x="60151" y="53399"/>
                  </a:lnTo>
                  <a:close/>
                  <a:moveTo>
                    <a:pt x="185444" y="53399"/>
                  </a:moveTo>
                  <a:cubicBezTo>
                    <a:pt x="187499" y="53399"/>
                    <a:pt x="189130" y="55062"/>
                    <a:pt x="189130" y="57085"/>
                  </a:cubicBezTo>
                  <a:lnTo>
                    <a:pt x="189130" y="63837"/>
                  </a:lnTo>
                  <a:cubicBezTo>
                    <a:pt x="189130" y="63870"/>
                    <a:pt x="189130" y="63870"/>
                    <a:pt x="189130" y="63870"/>
                  </a:cubicBezTo>
                  <a:lnTo>
                    <a:pt x="189130" y="144897"/>
                  </a:lnTo>
                  <a:cubicBezTo>
                    <a:pt x="189130" y="146952"/>
                    <a:pt x="187499" y="148616"/>
                    <a:pt x="185444" y="148616"/>
                  </a:cubicBezTo>
                  <a:lnTo>
                    <a:pt x="117888" y="148616"/>
                  </a:lnTo>
                  <a:cubicBezTo>
                    <a:pt x="113941" y="148616"/>
                    <a:pt x="110288" y="150019"/>
                    <a:pt x="107450" y="152335"/>
                  </a:cubicBezTo>
                  <a:lnTo>
                    <a:pt x="107450" y="66903"/>
                  </a:lnTo>
                  <a:lnTo>
                    <a:pt x="134883" y="66903"/>
                  </a:lnTo>
                  <a:cubicBezTo>
                    <a:pt x="138373" y="66903"/>
                    <a:pt x="141211" y="64065"/>
                    <a:pt x="141211" y="60575"/>
                  </a:cubicBezTo>
                  <a:lnTo>
                    <a:pt x="141211" y="53399"/>
                  </a:lnTo>
                  <a:lnTo>
                    <a:pt x="148616" y="53399"/>
                  </a:lnTo>
                  <a:lnTo>
                    <a:pt x="148616" y="60477"/>
                  </a:lnTo>
                  <a:cubicBezTo>
                    <a:pt x="148616" y="64033"/>
                    <a:pt x="151487" y="66903"/>
                    <a:pt x="155042" y="66903"/>
                  </a:cubicBezTo>
                  <a:lnTo>
                    <a:pt x="161795" y="66903"/>
                  </a:lnTo>
                  <a:cubicBezTo>
                    <a:pt x="165350" y="66903"/>
                    <a:pt x="168221" y="64033"/>
                    <a:pt x="168221" y="60477"/>
                  </a:cubicBezTo>
                  <a:lnTo>
                    <a:pt x="168221" y="53399"/>
                  </a:lnTo>
                  <a:close/>
                  <a:moveTo>
                    <a:pt x="13505" y="93945"/>
                  </a:moveTo>
                  <a:lnTo>
                    <a:pt x="13505" y="162121"/>
                  </a:lnTo>
                  <a:lnTo>
                    <a:pt x="6133" y="162121"/>
                  </a:lnTo>
                  <a:lnTo>
                    <a:pt x="6133" y="93945"/>
                  </a:lnTo>
                  <a:close/>
                  <a:moveTo>
                    <a:pt x="19637" y="153998"/>
                  </a:moveTo>
                  <a:cubicBezTo>
                    <a:pt x="20779" y="154455"/>
                    <a:pt x="22018" y="154716"/>
                    <a:pt x="23323" y="154716"/>
                  </a:cubicBezTo>
                  <a:lnTo>
                    <a:pt x="90879" y="154716"/>
                  </a:lnTo>
                  <a:cubicBezTo>
                    <a:pt x="95576" y="154716"/>
                    <a:pt x="99556" y="157848"/>
                    <a:pt x="100861" y="162121"/>
                  </a:cubicBezTo>
                  <a:lnTo>
                    <a:pt x="19637" y="162121"/>
                  </a:lnTo>
                  <a:lnTo>
                    <a:pt x="19637" y="153998"/>
                  </a:lnTo>
                  <a:close/>
                  <a:moveTo>
                    <a:pt x="189130" y="153998"/>
                  </a:moveTo>
                  <a:lnTo>
                    <a:pt x="189130" y="162121"/>
                  </a:lnTo>
                  <a:lnTo>
                    <a:pt x="107907" y="162121"/>
                  </a:lnTo>
                  <a:cubicBezTo>
                    <a:pt x="109211" y="157848"/>
                    <a:pt x="113191" y="154716"/>
                    <a:pt x="117888" y="154716"/>
                  </a:cubicBezTo>
                  <a:lnTo>
                    <a:pt x="185444" y="154716"/>
                  </a:lnTo>
                  <a:cubicBezTo>
                    <a:pt x="186749" y="154716"/>
                    <a:pt x="187988" y="154455"/>
                    <a:pt x="189130" y="153998"/>
                  </a:cubicBezTo>
                  <a:close/>
                  <a:moveTo>
                    <a:pt x="202667" y="93945"/>
                  </a:moveTo>
                  <a:lnTo>
                    <a:pt x="202667" y="162121"/>
                  </a:lnTo>
                  <a:lnTo>
                    <a:pt x="195263" y="162121"/>
                  </a:lnTo>
                  <a:lnTo>
                    <a:pt x="195263" y="93945"/>
                  </a:lnTo>
                  <a:close/>
                  <a:moveTo>
                    <a:pt x="101317" y="168221"/>
                  </a:moveTo>
                  <a:lnTo>
                    <a:pt x="101317" y="175625"/>
                  </a:lnTo>
                  <a:lnTo>
                    <a:pt x="23323" y="175625"/>
                  </a:lnTo>
                  <a:cubicBezTo>
                    <a:pt x="21301" y="175625"/>
                    <a:pt x="19637" y="173962"/>
                    <a:pt x="19637" y="171939"/>
                  </a:cubicBezTo>
                  <a:lnTo>
                    <a:pt x="19637" y="168253"/>
                  </a:lnTo>
                  <a:lnTo>
                    <a:pt x="100991" y="168253"/>
                  </a:lnTo>
                  <a:cubicBezTo>
                    <a:pt x="101122" y="168253"/>
                    <a:pt x="101219" y="168221"/>
                    <a:pt x="101317" y="168221"/>
                  </a:cubicBezTo>
                  <a:close/>
                  <a:moveTo>
                    <a:pt x="189130" y="168221"/>
                  </a:moveTo>
                  <a:lnTo>
                    <a:pt x="189130" y="171939"/>
                  </a:lnTo>
                  <a:cubicBezTo>
                    <a:pt x="189130" y="173962"/>
                    <a:pt x="187499" y="175625"/>
                    <a:pt x="185444" y="175625"/>
                  </a:cubicBezTo>
                  <a:lnTo>
                    <a:pt x="107450" y="175625"/>
                  </a:lnTo>
                  <a:lnTo>
                    <a:pt x="107450" y="168221"/>
                  </a:lnTo>
                  <a:close/>
                  <a:moveTo>
                    <a:pt x="13505" y="168221"/>
                  </a:moveTo>
                  <a:lnTo>
                    <a:pt x="13505" y="171939"/>
                  </a:lnTo>
                  <a:cubicBezTo>
                    <a:pt x="13505" y="177354"/>
                    <a:pt x="17908" y="181758"/>
                    <a:pt x="23323" y="181758"/>
                  </a:cubicBezTo>
                  <a:lnTo>
                    <a:pt x="27009" y="181758"/>
                  </a:lnTo>
                  <a:lnTo>
                    <a:pt x="27009" y="189130"/>
                  </a:lnTo>
                  <a:lnTo>
                    <a:pt x="9819" y="189130"/>
                  </a:lnTo>
                  <a:cubicBezTo>
                    <a:pt x="7764" y="189130"/>
                    <a:pt x="6133" y="187466"/>
                    <a:pt x="6133" y="185444"/>
                  </a:cubicBezTo>
                  <a:lnTo>
                    <a:pt x="6133" y="178692"/>
                  </a:lnTo>
                  <a:lnTo>
                    <a:pt x="6133" y="168221"/>
                  </a:lnTo>
                  <a:close/>
                  <a:moveTo>
                    <a:pt x="87813" y="181758"/>
                  </a:moveTo>
                  <a:lnTo>
                    <a:pt x="87813" y="189130"/>
                  </a:lnTo>
                  <a:lnTo>
                    <a:pt x="33142" y="189130"/>
                  </a:lnTo>
                  <a:lnTo>
                    <a:pt x="33142" y="181758"/>
                  </a:lnTo>
                  <a:close/>
                  <a:moveTo>
                    <a:pt x="114822" y="181758"/>
                  </a:moveTo>
                  <a:lnTo>
                    <a:pt x="114822" y="189130"/>
                  </a:lnTo>
                  <a:lnTo>
                    <a:pt x="93945" y="189130"/>
                  </a:lnTo>
                  <a:lnTo>
                    <a:pt x="93945" y="181758"/>
                  </a:lnTo>
                  <a:close/>
                  <a:moveTo>
                    <a:pt x="175625" y="181758"/>
                  </a:moveTo>
                  <a:lnTo>
                    <a:pt x="175625" y="189130"/>
                  </a:lnTo>
                  <a:lnTo>
                    <a:pt x="120954" y="189130"/>
                  </a:lnTo>
                  <a:lnTo>
                    <a:pt x="120954" y="181758"/>
                  </a:lnTo>
                  <a:close/>
                  <a:moveTo>
                    <a:pt x="202667" y="168221"/>
                  </a:moveTo>
                  <a:lnTo>
                    <a:pt x="202667" y="178692"/>
                  </a:lnTo>
                  <a:lnTo>
                    <a:pt x="202667" y="185444"/>
                  </a:lnTo>
                  <a:cubicBezTo>
                    <a:pt x="202667" y="187466"/>
                    <a:pt x="201004" y="189130"/>
                    <a:pt x="198949" y="189130"/>
                  </a:cubicBezTo>
                  <a:lnTo>
                    <a:pt x="181758" y="189130"/>
                  </a:lnTo>
                  <a:lnTo>
                    <a:pt x="181758" y="181758"/>
                  </a:lnTo>
                  <a:lnTo>
                    <a:pt x="185444" y="181758"/>
                  </a:lnTo>
                  <a:cubicBezTo>
                    <a:pt x="190859" y="181758"/>
                    <a:pt x="195263" y="177354"/>
                    <a:pt x="195263" y="171939"/>
                  </a:cubicBezTo>
                  <a:lnTo>
                    <a:pt x="195263" y="168221"/>
                  </a:lnTo>
                  <a:close/>
                  <a:moveTo>
                    <a:pt x="6133" y="194545"/>
                  </a:moveTo>
                  <a:cubicBezTo>
                    <a:pt x="7274" y="195002"/>
                    <a:pt x="8514" y="195263"/>
                    <a:pt x="9819" y="195263"/>
                  </a:cubicBezTo>
                  <a:lnTo>
                    <a:pt x="27009" y="195263"/>
                  </a:lnTo>
                  <a:lnTo>
                    <a:pt x="27009" y="202635"/>
                  </a:lnTo>
                  <a:lnTo>
                    <a:pt x="9819" y="202635"/>
                  </a:lnTo>
                  <a:cubicBezTo>
                    <a:pt x="7764" y="202635"/>
                    <a:pt x="6133" y="201004"/>
                    <a:pt x="6133" y="198949"/>
                  </a:cubicBezTo>
                  <a:lnTo>
                    <a:pt x="6133" y="194545"/>
                  </a:lnTo>
                  <a:close/>
                  <a:moveTo>
                    <a:pt x="114822" y="195263"/>
                  </a:moveTo>
                  <a:lnTo>
                    <a:pt x="114822" y="202635"/>
                  </a:lnTo>
                  <a:lnTo>
                    <a:pt x="93945" y="202635"/>
                  </a:lnTo>
                  <a:lnTo>
                    <a:pt x="93945" y="195263"/>
                  </a:lnTo>
                  <a:close/>
                  <a:moveTo>
                    <a:pt x="175625" y="195263"/>
                  </a:moveTo>
                  <a:lnTo>
                    <a:pt x="175625" y="202635"/>
                  </a:lnTo>
                  <a:lnTo>
                    <a:pt x="120954" y="202635"/>
                  </a:lnTo>
                  <a:lnTo>
                    <a:pt x="120954" y="195263"/>
                  </a:lnTo>
                  <a:close/>
                  <a:moveTo>
                    <a:pt x="202667" y="194545"/>
                  </a:moveTo>
                  <a:lnTo>
                    <a:pt x="202667" y="198949"/>
                  </a:lnTo>
                  <a:cubicBezTo>
                    <a:pt x="202667" y="201004"/>
                    <a:pt x="201004" y="202635"/>
                    <a:pt x="198949" y="202635"/>
                  </a:cubicBezTo>
                  <a:lnTo>
                    <a:pt x="181758" y="202635"/>
                  </a:lnTo>
                  <a:lnTo>
                    <a:pt x="181758" y="195263"/>
                  </a:lnTo>
                  <a:lnTo>
                    <a:pt x="198949" y="195263"/>
                  </a:lnTo>
                  <a:cubicBezTo>
                    <a:pt x="200253" y="195263"/>
                    <a:pt x="201526" y="195002"/>
                    <a:pt x="202667" y="194545"/>
                  </a:cubicBezTo>
                  <a:close/>
                  <a:moveTo>
                    <a:pt x="40090" y="0"/>
                  </a:moveTo>
                  <a:cubicBezTo>
                    <a:pt x="36599" y="0"/>
                    <a:pt x="33762" y="2838"/>
                    <a:pt x="33762" y="6328"/>
                  </a:cubicBezTo>
                  <a:lnTo>
                    <a:pt x="33762" y="13309"/>
                  </a:lnTo>
                  <a:cubicBezTo>
                    <a:pt x="33762" y="16799"/>
                    <a:pt x="36599" y="19637"/>
                    <a:pt x="40090" y="19637"/>
                  </a:cubicBezTo>
                  <a:lnTo>
                    <a:pt x="67556" y="19637"/>
                  </a:lnTo>
                  <a:lnTo>
                    <a:pt x="67556" y="47299"/>
                  </a:lnTo>
                  <a:lnTo>
                    <a:pt x="23323" y="47299"/>
                  </a:lnTo>
                  <a:cubicBezTo>
                    <a:pt x="17908" y="47299"/>
                    <a:pt x="13505" y="51702"/>
                    <a:pt x="13505" y="57085"/>
                  </a:cubicBezTo>
                  <a:lnTo>
                    <a:pt x="13505" y="60803"/>
                  </a:lnTo>
                  <a:lnTo>
                    <a:pt x="9819" y="60803"/>
                  </a:lnTo>
                  <a:cubicBezTo>
                    <a:pt x="4404" y="60803"/>
                    <a:pt x="0" y="65207"/>
                    <a:pt x="0" y="70622"/>
                  </a:cubicBezTo>
                  <a:lnTo>
                    <a:pt x="0" y="198949"/>
                  </a:lnTo>
                  <a:cubicBezTo>
                    <a:pt x="0" y="204363"/>
                    <a:pt x="4404" y="208767"/>
                    <a:pt x="9819" y="208767"/>
                  </a:cubicBezTo>
                  <a:lnTo>
                    <a:pt x="39503" y="208767"/>
                  </a:lnTo>
                  <a:cubicBezTo>
                    <a:pt x="41199" y="208767"/>
                    <a:pt x="42569" y="207397"/>
                    <a:pt x="42569" y="205701"/>
                  </a:cubicBezTo>
                  <a:cubicBezTo>
                    <a:pt x="42569" y="204005"/>
                    <a:pt x="41199" y="202635"/>
                    <a:pt x="39503" y="202635"/>
                  </a:cubicBezTo>
                  <a:lnTo>
                    <a:pt x="33142" y="202635"/>
                  </a:lnTo>
                  <a:lnTo>
                    <a:pt x="33142" y="195263"/>
                  </a:lnTo>
                  <a:lnTo>
                    <a:pt x="87813" y="195263"/>
                  </a:lnTo>
                  <a:lnTo>
                    <a:pt x="87813" y="202635"/>
                  </a:lnTo>
                  <a:lnTo>
                    <a:pt x="51735" y="202635"/>
                  </a:lnTo>
                  <a:cubicBezTo>
                    <a:pt x="50039" y="202635"/>
                    <a:pt x="48669" y="204005"/>
                    <a:pt x="48669" y="205701"/>
                  </a:cubicBezTo>
                  <a:cubicBezTo>
                    <a:pt x="48669" y="207397"/>
                    <a:pt x="50039" y="208767"/>
                    <a:pt x="51735" y="208767"/>
                  </a:cubicBezTo>
                  <a:lnTo>
                    <a:pt x="198949" y="208767"/>
                  </a:lnTo>
                  <a:cubicBezTo>
                    <a:pt x="204363" y="208767"/>
                    <a:pt x="208767" y="204363"/>
                    <a:pt x="208767" y="198949"/>
                  </a:cubicBezTo>
                  <a:lnTo>
                    <a:pt x="208767" y="70622"/>
                  </a:lnTo>
                  <a:cubicBezTo>
                    <a:pt x="208767" y="65207"/>
                    <a:pt x="204363" y="60803"/>
                    <a:pt x="198949" y="60803"/>
                  </a:cubicBezTo>
                  <a:lnTo>
                    <a:pt x="195263" y="60803"/>
                  </a:lnTo>
                  <a:lnTo>
                    <a:pt x="195263" y="57085"/>
                  </a:lnTo>
                  <a:cubicBezTo>
                    <a:pt x="195263" y="51702"/>
                    <a:pt x="190859" y="47299"/>
                    <a:pt x="185444" y="47299"/>
                  </a:cubicBezTo>
                  <a:lnTo>
                    <a:pt x="167731" y="47299"/>
                  </a:lnTo>
                  <a:cubicBezTo>
                    <a:pt x="167242" y="45766"/>
                    <a:pt x="166361" y="44363"/>
                    <a:pt x="165187" y="43254"/>
                  </a:cubicBezTo>
                  <a:cubicBezTo>
                    <a:pt x="164111" y="42210"/>
                    <a:pt x="162838" y="41460"/>
                    <a:pt x="161468" y="41003"/>
                  </a:cubicBezTo>
                  <a:lnTo>
                    <a:pt x="161468" y="19637"/>
                  </a:lnTo>
                  <a:lnTo>
                    <a:pt x="168677" y="19637"/>
                  </a:lnTo>
                  <a:cubicBezTo>
                    <a:pt x="172168" y="19637"/>
                    <a:pt x="175006" y="16799"/>
                    <a:pt x="175006" y="13309"/>
                  </a:cubicBezTo>
                  <a:lnTo>
                    <a:pt x="175006" y="6328"/>
                  </a:lnTo>
                  <a:cubicBezTo>
                    <a:pt x="175006" y="2838"/>
                    <a:pt x="172168" y="0"/>
                    <a:pt x="168677" y="0"/>
                  </a:cubicBezTo>
                  <a:lnTo>
                    <a:pt x="143266" y="0"/>
                  </a:lnTo>
                  <a:cubicBezTo>
                    <a:pt x="141603" y="0"/>
                    <a:pt x="140233" y="1370"/>
                    <a:pt x="140233" y="3066"/>
                  </a:cubicBezTo>
                  <a:cubicBezTo>
                    <a:pt x="140233" y="4763"/>
                    <a:pt x="141603" y="6100"/>
                    <a:pt x="143266" y="6100"/>
                  </a:cubicBezTo>
                  <a:lnTo>
                    <a:pt x="155368" y="6100"/>
                  </a:lnTo>
                  <a:lnTo>
                    <a:pt x="155368" y="13505"/>
                  </a:lnTo>
                  <a:lnTo>
                    <a:pt x="40090" y="13505"/>
                  </a:lnTo>
                  <a:cubicBezTo>
                    <a:pt x="39992" y="13505"/>
                    <a:pt x="39894" y="13407"/>
                    <a:pt x="39894" y="13309"/>
                  </a:cubicBezTo>
                  <a:lnTo>
                    <a:pt x="39894" y="6328"/>
                  </a:lnTo>
                  <a:cubicBezTo>
                    <a:pt x="39894" y="6198"/>
                    <a:pt x="39992" y="6100"/>
                    <a:pt x="40090" y="6100"/>
                  </a:cubicBezTo>
                  <a:lnTo>
                    <a:pt x="131034" y="6100"/>
                  </a:lnTo>
                  <a:cubicBezTo>
                    <a:pt x="132730" y="6100"/>
                    <a:pt x="134100" y="4763"/>
                    <a:pt x="134100" y="3066"/>
                  </a:cubicBezTo>
                  <a:cubicBezTo>
                    <a:pt x="134100" y="1370"/>
                    <a:pt x="132730" y="0"/>
                    <a:pt x="131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87"/>
          <p:cNvGrpSpPr/>
          <p:nvPr/>
        </p:nvGrpSpPr>
        <p:grpSpPr>
          <a:xfrm>
            <a:off x="1392962" y="769606"/>
            <a:ext cx="420125" cy="434237"/>
            <a:chOff x="1275425" y="238125"/>
            <a:chExt cx="5049575" cy="5219200"/>
          </a:xfrm>
        </p:grpSpPr>
        <p:sp>
          <p:nvSpPr>
            <p:cNvPr id="1069" name="Google Shape;1069;p87"/>
            <p:cNvSpPr/>
            <p:nvPr/>
          </p:nvSpPr>
          <p:spPr>
            <a:xfrm>
              <a:off x="2963500" y="744525"/>
              <a:ext cx="1166175" cy="659775"/>
            </a:xfrm>
            <a:custGeom>
              <a:avLst/>
              <a:gdLst/>
              <a:ahLst/>
              <a:cxnLst/>
              <a:rect l="l" t="t" r="r" b="b"/>
              <a:pathLst>
                <a:path w="46647" h="26391" extrusionOk="0">
                  <a:moveTo>
                    <a:pt x="37089" y="6133"/>
                  </a:moveTo>
                  <a:cubicBezTo>
                    <a:pt x="38981" y="6133"/>
                    <a:pt x="40547" y="7667"/>
                    <a:pt x="40547" y="9591"/>
                  </a:cubicBezTo>
                  <a:lnTo>
                    <a:pt x="40547" y="16800"/>
                  </a:lnTo>
                  <a:cubicBezTo>
                    <a:pt x="40547" y="18725"/>
                    <a:pt x="38981" y="20290"/>
                    <a:pt x="37089" y="20290"/>
                  </a:cubicBezTo>
                  <a:lnTo>
                    <a:pt x="9591" y="20290"/>
                  </a:lnTo>
                  <a:cubicBezTo>
                    <a:pt x="7699" y="20290"/>
                    <a:pt x="6133" y="18725"/>
                    <a:pt x="6133" y="16800"/>
                  </a:cubicBezTo>
                  <a:lnTo>
                    <a:pt x="6133" y="9591"/>
                  </a:lnTo>
                  <a:cubicBezTo>
                    <a:pt x="6133" y="7667"/>
                    <a:pt x="7699" y="6133"/>
                    <a:pt x="9591" y="6133"/>
                  </a:cubicBezTo>
                  <a:close/>
                  <a:moveTo>
                    <a:pt x="9591" y="1"/>
                  </a:moveTo>
                  <a:cubicBezTo>
                    <a:pt x="4306" y="1"/>
                    <a:pt x="1" y="4307"/>
                    <a:pt x="1" y="9591"/>
                  </a:cubicBezTo>
                  <a:lnTo>
                    <a:pt x="1" y="16800"/>
                  </a:lnTo>
                  <a:cubicBezTo>
                    <a:pt x="1" y="22085"/>
                    <a:pt x="4306" y="26390"/>
                    <a:pt x="9591" y="26390"/>
                  </a:cubicBezTo>
                  <a:lnTo>
                    <a:pt x="37089" y="26390"/>
                  </a:lnTo>
                  <a:cubicBezTo>
                    <a:pt x="42374" y="26390"/>
                    <a:pt x="46647" y="22085"/>
                    <a:pt x="46647" y="16800"/>
                  </a:cubicBezTo>
                  <a:lnTo>
                    <a:pt x="46647" y="9591"/>
                  </a:lnTo>
                  <a:cubicBezTo>
                    <a:pt x="46647" y="4307"/>
                    <a:pt x="42374" y="1"/>
                    <a:pt x="37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7"/>
            <p:cNvSpPr/>
            <p:nvPr/>
          </p:nvSpPr>
          <p:spPr>
            <a:xfrm>
              <a:off x="1275425" y="238125"/>
              <a:ext cx="5049575" cy="5219200"/>
            </a:xfrm>
            <a:custGeom>
              <a:avLst/>
              <a:gdLst/>
              <a:ahLst/>
              <a:cxnLst/>
              <a:rect l="l" t="t" r="r" b="b"/>
              <a:pathLst>
                <a:path w="201983" h="208768" extrusionOk="0">
                  <a:moveTo>
                    <a:pt x="182378" y="80408"/>
                  </a:moveTo>
                  <a:lnTo>
                    <a:pt x="182378" y="87813"/>
                  </a:lnTo>
                  <a:lnTo>
                    <a:pt x="67100" y="87813"/>
                  </a:lnTo>
                  <a:cubicBezTo>
                    <a:pt x="67002" y="87813"/>
                    <a:pt x="66904" y="87715"/>
                    <a:pt x="66904" y="87617"/>
                  </a:cubicBezTo>
                  <a:lnTo>
                    <a:pt x="66904" y="80636"/>
                  </a:lnTo>
                  <a:cubicBezTo>
                    <a:pt x="66904" y="80506"/>
                    <a:pt x="67002" y="80408"/>
                    <a:pt x="67100" y="80408"/>
                  </a:cubicBezTo>
                  <a:close/>
                  <a:moveTo>
                    <a:pt x="195687" y="80408"/>
                  </a:moveTo>
                  <a:cubicBezTo>
                    <a:pt x="195785" y="80408"/>
                    <a:pt x="195883" y="80506"/>
                    <a:pt x="195883" y="80636"/>
                  </a:cubicBezTo>
                  <a:lnTo>
                    <a:pt x="195883" y="87617"/>
                  </a:lnTo>
                  <a:cubicBezTo>
                    <a:pt x="195883" y="87715"/>
                    <a:pt x="195785" y="87813"/>
                    <a:pt x="195687" y="87813"/>
                  </a:cubicBezTo>
                  <a:lnTo>
                    <a:pt x="188478" y="87813"/>
                  </a:lnTo>
                  <a:lnTo>
                    <a:pt x="188478" y="80408"/>
                  </a:lnTo>
                  <a:close/>
                  <a:moveTo>
                    <a:pt x="162121" y="93945"/>
                  </a:moveTo>
                  <a:lnTo>
                    <a:pt x="162121" y="121607"/>
                  </a:lnTo>
                  <a:lnTo>
                    <a:pt x="100665" y="121607"/>
                  </a:lnTo>
                  <a:lnTo>
                    <a:pt x="100665" y="93945"/>
                  </a:lnTo>
                  <a:close/>
                  <a:moveTo>
                    <a:pt x="162121" y="127707"/>
                  </a:moveTo>
                  <a:lnTo>
                    <a:pt x="162121" y="134883"/>
                  </a:lnTo>
                  <a:cubicBezTo>
                    <a:pt x="162121" y="135014"/>
                    <a:pt x="162023" y="135111"/>
                    <a:pt x="161893" y="135111"/>
                  </a:cubicBezTo>
                  <a:lnTo>
                    <a:pt x="100861" y="135111"/>
                  </a:lnTo>
                  <a:cubicBezTo>
                    <a:pt x="100763" y="135111"/>
                    <a:pt x="100665" y="135014"/>
                    <a:pt x="100665" y="134883"/>
                  </a:cubicBezTo>
                  <a:lnTo>
                    <a:pt x="100665" y="127707"/>
                  </a:lnTo>
                  <a:close/>
                  <a:moveTo>
                    <a:pt x="185444" y="120954"/>
                  </a:moveTo>
                  <a:cubicBezTo>
                    <a:pt x="186390" y="120954"/>
                    <a:pt x="187271" y="121313"/>
                    <a:pt x="187989" y="121966"/>
                  </a:cubicBezTo>
                  <a:cubicBezTo>
                    <a:pt x="188706" y="122683"/>
                    <a:pt x="189130" y="123629"/>
                    <a:pt x="189130" y="124641"/>
                  </a:cubicBezTo>
                  <a:lnTo>
                    <a:pt x="189130" y="134785"/>
                  </a:lnTo>
                  <a:cubicBezTo>
                    <a:pt x="189130" y="134948"/>
                    <a:pt x="188967" y="135111"/>
                    <a:pt x="188804" y="135111"/>
                  </a:cubicBezTo>
                  <a:lnTo>
                    <a:pt x="182052" y="135111"/>
                  </a:lnTo>
                  <a:cubicBezTo>
                    <a:pt x="181889" y="135111"/>
                    <a:pt x="181726" y="134948"/>
                    <a:pt x="181726" y="134785"/>
                  </a:cubicBezTo>
                  <a:lnTo>
                    <a:pt x="181726" y="124836"/>
                  </a:lnTo>
                  <a:cubicBezTo>
                    <a:pt x="181726" y="122781"/>
                    <a:pt x="183324" y="121052"/>
                    <a:pt x="185249" y="120954"/>
                  </a:cubicBezTo>
                  <a:close/>
                  <a:moveTo>
                    <a:pt x="144898" y="6133"/>
                  </a:moveTo>
                  <a:cubicBezTo>
                    <a:pt x="146953" y="6133"/>
                    <a:pt x="148584" y="7764"/>
                    <a:pt x="148584" y="9819"/>
                  </a:cubicBezTo>
                  <a:lnTo>
                    <a:pt x="148584" y="74308"/>
                  </a:lnTo>
                  <a:lnTo>
                    <a:pt x="67100" y="74308"/>
                  </a:lnTo>
                  <a:cubicBezTo>
                    <a:pt x="63609" y="74308"/>
                    <a:pt x="60771" y="77146"/>
                    <a:pt x="60771" y="80636"/>
                  </a:cubicBezTo>
                  <a:lnTo>
                    <a:pt x="60771" y="87617"/>
                  </a:lnTo>
                  <a:cubicBezTo>
                    <a:pt x="60771" y="91107"/>
                    <a:pt x="63609" y="93945"/>
                    <a:pt x="67100" y="93945"/>
                  </a:cubicBezTo>
                  <a:lnTo>
                    <a:pt x="94565" y="93945"/>
                  </a:lnTo>
                  <a:lnTo>
                    <a:pt x="94565" y="134883"/>
                  </a:lnTo>
                  <a:cubicBezTo>
                    <a:pt x="94565" y="138373"/>
                    <a:pt x="97403" y="141211"/>
                    <a:pt x="100861" y="141211"/>
                  </a:cubicBezTo>
                  <a:lnTo>
                    <a:pt x="148584" y="141211"/>
                  </a:lnTo>
                  <a:lnTo>
                    <a:pt x="148584" y="144897"/>
                  </a:lnTo>
                  <a:cubicBezTo>
                    <a:pt x="148584" y="146952"/>
                    <a:pt x="146953" y="148616"/>
                    <a:pt x="144898" y="148616"/>
                  </a:cubicBezTo>
                  <a:lnTo>
                    <a:pt x="33110" y="148616"/>
                  </a:lnTo>
                  <a:lnTo>
                    <a:pt x="33110" y="6133"/>
                  </a:lnTo>
                  <a:close/>
                  <a:moveTo>
                    <a:pt x="148584" y="167503"/>
                  </a:moveTo>
                  <a:lnTo>
                    <a:pt x="148584" y="175625"/>
                  </a:lnTo>
                  <a:lnTo>
                    <a:pt x="20062" y="175625"/>
                  </a:lnTo>
                  <a:cubicBezTo>
                    <a:pt x="21366" y="171352"/>
                    <a:pt x="25379" y="168253"/>
                    <a:pt x="30076" y="168253"/>
                  </a:cubicBezTo>
                  <a:lnTo>
                    <a:pt x="144898" y="168253"/>
                  </a:lnTo>
                  <a:cubicBezTo>
                    <a:pt x="146203" y="168253"/>
                    <a:pt x="147442" y="167992"/>
                    <a:pt x="148584" y="167503"/>
                  </a:cubicBezTo>
                  <a:close/>
                  <a:moveTo>
                    <a:pt x="33762" y="181758"/>
                  </a:moveTo>
                  <a:lnTo>
                    <a:pt x="33762" y="189130"/>
                  </a:lnTo>
                  <a:lnTo>
                    <a:pt x="30076" y="189130"/>
                  </a:lnTo>
                  <a:cubicBezTo>
                    <a:pt x="25379" y="189130"/>
                    <a:pt x="21366" y="186031"/>
                    <a:pt x="20062" y="181758"/>
                  </a:cubicBezTo>
                  <a:close/>
                  <a:moveTo>
                    <a:pt x="148584" y="181758"/>
                  </a:moveTo>
                  <a:lnTo>
                    <a:pt x="148584" y="185444"/>
                  </a:lnTo>
                  <a:cubicBezTo>
                    <a:pt x="148584" y="187499"/>
                    <a:pt x="146920" y="189130"/>
                    <a:pt x="144898" y="189130"/>
                  </a:cubicBezTo>
                  <a:lnTo>
                    <a:pt x="66904" y="189130"/>
                  </a:lnTo>
                  <a:lnTo>
                    <a:pt x="66904" y="181758"/>
                  </a:lnTo>
                  <a:close/>
                  <a:moveTo>
                    <a:pt x="148584" y="153998"/>
                  </a:moveTo>
                  <a:lnTo>
                    <a:pt x="148584" y="158435"/>
                  </a:lnTo>
                  <a:cubicBezTo>
                    <a:pt x="148584" y="160457"/>
                    <a:pt x="146953" y="162121"/>
                    <a:pt x="144898" y="162121"/>
                  </a:cubicBez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62" y="202537"/>
                    <a:pt x="33762" y="202667"/>
                  </a:cubicBezTo>
                  <a:lnTo>
                    <a:pt x="30076" y="202667"/>
                  </a:lnTo>
                  <a:cubicBezTo>
                    <a:pt x="16865" y="202635"/>
                    <a:pt x="6100" y="191903"/>
                    <a:pt x="6100" y="178692"/>
                  </a:cubicBezTo>
                  <a:cubicBezTo>
                    <a:pt x="6100" y="165481"/>
                    <a:pt x="16865" y="154716"/>
                    <a:pt x="30076" y="154716"/>
                  </a:cubicBezTo>
                  <a:lnTo>
                    <a:pt x="144898" y="154716"/>
                  </a:lnTo>
                  <a:cubicBezTo>
                    <a:pt x="146203" y="154716"/>
                    <a:pt x="147442" y="154455"/>
                    <a:pt x="148584" y="153998"/>
                  </a:cubicBezTo>
                  <a:close/>
                  <a:moveTo>
                    <a:pt x="50333" y="201428"/>
                  </a:moveTo>
                  <a:cubicBezTo>
                    <a:pt x="50414" y="201428"/>
                    <a:pt x="50496" y="201460"/>
                    <a:pt x="50561" y="201526"/>
                  </a:cubicBezTo>
                  <a:lnTo>
                    <a:pt x="51670" y="202667"/>
                  </a:lnTo>
                  <a:lnTo>
                    <a:pt x="48963" y="202667"/>
                  </a:lnTo>
                  <a:lnTo>
                    <a:pt x="50105" y="201526"/>
                  </a:lnTo>
                  <a:cubicBezTo>
                    <a:pt x="50170" y="201460"/>
                    <a:pt x="50251" y="201428"/>
                    <a:pt x="50333" y="201428"/>
                  </a:cubicBezTo>
                  <a:close/>
                  <a:moveTo>
                    <a:pt x="60771" y="181758"/>
                  </a:moveTo>
                  <a:lnTo>
                    <a:pt x="60771" y="202308"/>
                  </a:lnTo>
                  <a:cubicBezTo>
                    <a:pt x="60771" y="202406"/>
                    <a:pt x="60771" y="202537"/>
                    <a:pt x="60576" y="202635"/>
                  </a:cubicBezTo>
                  <a:cubicBezTo>
                    <a:pt x="60543" y="202635"/>
                    <a:pt x="60478" y="202635"/>
                    <a:pt x="60445" y="202667"/>
                  </a:cubicBezTo>
                  <a:cubicBezTo>
                    <a:pt x="60347" y="202667"/>
                    <a:pt x="60282" y="202602"/>
                    <a:pt x="60249" y="202537"/>
                  </a:cubicBezTo>
                  <a:lnTo>
                    <a:pt x="54867" y="197187"/>
                  </a:lnTo>
                  <a:cubicBezTo>
                    <a:pt x="53660" y="195980"/>
                    <a:pt x="52062" y="195295"/>
                    <a:pt x="50333" y="195295"/>
                  </a:cubicBezTo>
                  <a:cubicBezTo>
                    <a:pt x="48604" y="195295"/>
                    <a:pt x="47006" y="195980"/>
                    <a:pt x="45766" y="197187"/>
                  </a:cubicBezTo>
                  <a:lnTo>
                    <a:pt x="40416" y="202537"/>
                  </a:lnTo>
                  <a:cubicBezTo>
                    <a:pt x="40384" y="202602"/>
                    <a:pt x="40319" y="202667"/>
                    <a:pt x="40221" y="202667"/>
                  </a:cubicBezTo>
                  <a:lnTo>
                    <a:pt x="40188" y="202667"/>
                  </a:lnTo>
                  <a:cubicBezTo>
                    <a:pt x="40156" y="202635"/>
                    <a:pt x="40123" y="202635"/>
                    <a:pt x="40058" y="202635"/>
                  </a:cubicBezTo>
                  <a:cubicBezTo>
                    <a:pt x="39862" y="202537"/>
                    <a:pt x="39862" y="202406"/>
                    <a:pt x="39862" y="202308"/>
                  </a:cubicBezTo>
                  <a:lnTo>
                    <a:pt x="39862" y="181758"/>
                  </a:lnTo>
                  <a:close/>
                  <a:moveTo>
                    <a:pt x="30076" y="0"/>
                  </a:moveTo>
                  <a:cubicBezTo>
                    <a:pt x="13472" y="0"/>
                    <a:pt x="0" y="13505"/>
                    <a:pt x="0" y="30076"/>
                  </a:cubicBezTo>
                  <a:lnTo>
                    <a:pt x="0" y="71242"/>
                  </a:lnTo>
                  <a:cubicBezTo>
                    <a:pt x="0" y="72938"/>
                    <a:pt x="1371" y="74308"/>
                    <a:pt x="3034" y="74308"/>
                  </a:cubicBezTo>
                  <a:cubicBezTo>
                    <a:pt x="4730" y="74308"/>
                    <a:pt x="6100" y="72938"/>
                    <a:pt x="6100" y="71242"/>
                  </a:cubicBezTo>
                  <a:lnTo>
                    <a:pt x="6100" y="30076"/>
                  </a:lnTo>
                  <a:cubicBezTo>
                    <a:pt x="6100" y="17908"/>
                    <a:pt x="15234" y="7829"/>
                    <a:pt x="27010" y="6328"/>
                  </a:cubicBezTo>
                  <a:lnTo>
                    <a:pt x="27010" y="148779"/>
                  </a:lnTo>
                  <a:cubicBezTo>
                    <a:pt x="18496" y="149627"/>
                    <a:pt x="11026" y="154064"/>
                    <a:pt x="6100" y="160522"/>
                  </a:cubicBezTo>
                  <a:lnTo>
                    <a:pt x="6100" y="83474"/>
                  </a:lnTo>
                  <a:cubicBezTo>
                    <a:pt x="6100" y="81778"/>
                    <a:pt x="4730" y="80408"/>
                    <a:pt x="3034" y="80408"/>
                  </a:cubicBezTo>
                  <a:cubicBezTo>
                    <a:pt x="1371" y="80408"/>
                    <a:pt x="0" y="81778"/>
                    <a:pt x="0" y="83474"/>
                  </a:cubicBezTo>
                  <a:lnTo>
                    <a:pt x="0" y="178692"/>
                  </a:lnTo>
                  <a:cubicBezTo>
                    <a:pt x="0" y="195263"/>
                    <a:pt x="13472" y="208767"/>
                    <a:pt x="30076" y="208767"/>
                  </a:cubicBezTo>
                  <a:lnTo>
                    <a:pt x="91499" y="208767"/>
                  </a:lnTo>
                  <a:cubicBezTo>
                    <a:pt x="93195" y="208767"/>
                    <a:pt x="94565" y="207397"/>
                    <a:pt x="94565" y="205701"/>
                  </a:cubicBezTo>
                  <a:cubicBezTo>
                    <a:pt x="94565" y="204005"/>
                    <a:pt x="93195" y="202667"/>
                    <a:pt x="91499" y="202667"/>
                  </a:cubicBezTo>
                  <a:lnTo>
                    <a:pt x="66871" y="202667"/>
                  </a:lnTo>
                  <a:cubicBezTo>
                    <a:pt x="66904" y="202537"/>
                    <a:pt x="66904" y="202439"/>
                    <a:pt x="66904" y="202308"/>
                  </a:cubicBezTo>
                  <a:lnTo>
                    <a:pt x="66904" y="195263"/>
                  </a:lnTo>
                  <a:lnTo>
                    <a:pt x="144898" y="195263"/>
                  </a:lnTo>
                  <a:cubicBezTo>
                    <a:pt x="146203" y="195263"/>
                    <a:pt x="147442" y="195002"/>
                    <a:pt x="148584" y="194545"/>
                  </a:cubicBezTo>
                  <a:lnTo>
                    <a:pt x="148584" y="198949"/>
                  </a:lnTo>
                  <a:cubicBezTo>
                    <a:pt x="148584" y="201004"/>
                    <a:pt x="146953" y="202635"/>
                    <a:pt x="144898" y="202635"/>
                  </a:cubicBezTo>
                  <a:lnTo>
                    <a:pt x="103732" y="202635"/>
                  </a:lnTo>
                  <a:cubicBezTo>
                    <a:pt x="102035" y="202635"/>
                    <a:pt x="100665" y="204005"/>
                    <a:pt x="100665" y="205701"/>
                  </a:cubicBezTo>
                  <a:cubicBezTo>
                    <a:pt x="100665" y="207397"/>
                    <a:pt x="102035" y="208767"/>
                    <a:pt x="103732" y="208767"/>
                  </a:cubicBezTo>
                  <a:lnTo>
                    <a:pt x="144898" y="208767"/>
                  </a:lnTo>
                  <a:cubicBezTo>
                    <a:pt x="150313" y="208767"/>
                    <a:pt x="154716" y="204363"/>
                    <a:pt x="154716" y="198949"/>
                  </a:cubicBezTo>
                  <a:lnTo>
                    <a:pt x="154716" y="144897"/>
                  </a:lnTo>
                  <a:lnTo>
                    <a:pt x="154716" y="141211"/>
                  </a:lnTo>
                  <a:lnTo>
                    <a:pt x="161893" y="141211"/>
                  </a:lnTo>
                  <a:cubicBezTo>
                    <a:pt x="165383" y="141211"/>
                    <a:pt x="168221" y="138373"/>
                    <a:pt x="168221" y="134883"/>
                  </a:cubicBezTo>
                  <a:lnTo>
                    <a:pt x="168221" y="93945"/>
                  </a:lnTo>
                  <a:lnTo>
                    <a:pt x="182378" y="93945"/>
                  </a:lnTo>
                  <a:lnTo>
                    <a:pt x="182378" y="115344"/>
                  </a:lnTo>
                  <a:cubicBezTo>
                    <a:pt x="178431" y="116649"/>
                    <a:pt x="175626" y="120400"/>
                    <a:pt x="175626" y="124836"/>
                  </a:cubicBezTo>
                  <a:lnTo>
                    <a:pt x="175626" y="134785"/>
                  </a:lnTo>
                  <a:cubicBezTo>
                    <a:pt x="175626" y="138341"/>
                    <a:pt x="178496" y="141211"/>
                    <a:pt x="182052" y="141211"/>
                  </a:cubicBezTo>
                  <a:lnTo>
                    <a:pt x="188804" y="141211"/>
                  </a:lnTo>
                  <a:cubicBezTo>
                    <a:pt x="192360" y="141211"/>
                    <a:pt x="195230" y="138341"/>
                    <a:pt x="195230" y="134785"/>
                  </a:cubicBezTo>
                  <a:lnTo>
                    <a:pt x="195230" y="124641"/>
                  </a:lnTo>
                  <a:cubicBezTo>
                    <a:pt x="195230" y="121966"/>
                    <a:pt x="194121" y="119389"/>
                    <a:pt x="192197" y="117562"/>
                  </a:cubicBezTo>
                  <a:cubicBezTo>
                    <a:pt x="191120" y="116518"/>
                    <a:pt x="189848" y="115768"/>
                    <a:pt x="188478" y="115311"/>
                  </a:cubicBezTo>
                  <a:lnTo>
                    <a:pt x="188478" y="93945"/>
                  </a:lnTo>
                  <a:lnTo>
                    <a:pt x="195687" y="93945"/>
                  </a:lnTo>
                  <a:cubicBezTo>
                    <a:pt x="199177" y="93945"/>
                    <a:pt x="201983" y="91107"/>
                    <a:pt x="201983" y="87617"/>
                  </a:cubicBezTo>
                  <a:lnTo>
                    <a:pt x="201983" y="80636"/>
                  </a:lnTo>
                  <a:cubicBezTo>
                    <a:pt x="201983" y="77146"/>
                    <a:pt x="199177" y="74308"/>
                    <a:pt x="195687" y="74308"/>
                  </a:cubicBezTo>
                  <a:lnTo>
                    <a:pt x="154716" y="74308"/>
                  </a:lnTo>
                  <a:lnTo>
                    <a:pt x="154716" y="9819"/>
                  </a:lnTo>
                  <a:cubicBezTo>
                    <a:pt x="154716" y="4404"/>
                    <a:pt x="150313" y="0"/>
                    <a:pt x="144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87"/>
          <p:cNvGrpSpPr/>
          <p:nvPr/>
        </p:nvGrpSpPr>
        <p:grpSpPr>
          <a:xfrm>
            <a:off x="1392924" y="2654052"/>
            <a:ext cx="382210" cy="474425"/>
            <a:chOff x="1697850" y="238125"/>
            <a:chExt cx="4204725" cy="5219200"/>
          </a:xfrm>
        </p:grpSpPr>
        <p:sp>
          <p:nvSpPr>
            <p:cNvPr id="1072" name="Google Shape;1072;p87"/>
            <p:cNvSpPr/>
            <p:nvPr/>
          </p:nvSpPr>
          <p:spPr>
            <a:xfrm>
              <a:off x="1697850" y="238125"/>
              <a:ext cx="4204725" cy="5219200"/>
            </a:xfrm>
            <a:custGeom>
              <a:avLst/>
              <a:gdLst/>
              <a:ahLst/>
              <a:cxnLst/>
              <a:rect l="l" t="t" r="r" b="b"/>
              <a:pathLst>
                <a:path w="168189" h="208768" extrusionOk="0">
                  <a:moveTo>
                    <a:pt x="97077" y="6100"/>
                  </a:moveTo>
                  <a:cubicBezTo>
                    <a:pt x="97143" y="6100"/>
                    <a:pt x="97208" y="6133"/>
                    <a:pt x="97240" y="6165"/>
                  </a:cubicBezTo>
                  <a:lnTo>
                    <a:pt x="116486" y="25443"/>
                  </a:lnTo>
                  <a:cubicBezTo>
                    <a:pt x="116584" y="25509"/>
                    <a:pt x="116584" y="25639"/>
                    <a:pt x="116486" y="25737"/>
                  </a:cubicBezTo>
                  <a:lnTo>
                    <a:pt x="111560" y="30663"/>
                  </a:lnTo>
                  <a:cubicBezTo>
                    <a:pt x="111528" y="30695"/>
                    <a:pt x="111479" y="30712"/>
                    <a:pt x="111426" y="30712"/>
                  </a:cubicBezTo>
                  <a:cubicBezTo>
                    <a:pt x="111373" y="30712"/>
                    <a:pt x="111316" y="30695"/>
                    <a:pt x="111267" y="30663"/>
                  </a:cubicBezTo>
                  <a:lnTo>
                    <a:pt x="92021" y="11384"/>
                  </a:lnTo>
                  <a:cubicBezTo>
                    <a:pt x="91923" y="11319"/>
                    <a:pt x="91923" y="11189"/>
                    <a:pt x="92021" y="11123"/>
                  </a:cubicBezTo>
                  <a:lnTo>
                    <a:pt x="96947" y="6165"/>
                  </a:lnTo>
                  <a:cubicBezTo>
                    <a:pt x="96979" y="6133"/>
                    <a:pt x="97045" y="6100"/>
                    <a:pt x="97077" y="6100"/>
                  </a:cubicBezTo>
                  <a:close/>
                  <a:moveTo>
                    <a:pt x="92315" y="20355"/>
                  </a:moveTo>
                  <a:lnTo>
                    <a:pt x="102329" y="30369"/>
                  </a:lnTo>
                  <a:lnTo>
                    <a:pt x="97077" y="35588"/>
                  </a:lnTo>
                  <a:lnTo>
                    <a:pt x="87846" y="26324"/>
                  </a:lnTo>
                  <a:lnTo>
                    <a:pt x="87096" y="25574"/>
                  </a:lnTo>
                  <a:lnTo>
                    <a:pt x="92315" y="20355"/>
                  </a:lnTo>
                  <a:close/>
                  <a:moveTo>
                    <a:pt x="75613" y="22867"/>
                  </a:moveTo>
                  <a:cubicBezTo>
                    <a:pt x="75695" y="22867"/>
                    <a:pt x="75777" y="22899"/>
                    <a:pt x="75842" y="22964"/>
                  </a:cubicBezTo>
                  <a:lnTo>
                    <a:pt x="95283" y="42406"/>
                  </a:lnTo>
                  <a:cubicBezTo>
                    <a:pt x="86900" y="45961"/>
                    <a:pt x="81028" y="54247"/>
                    <a:pt x="81028" y="63870"/>
                  </a:cubicBezTo>
                  <a:cubicBezTo>
                    <a:pt x="81028" y="64555"/>
                    <a:pt x="81061" y="65207"/>
                    <a:pt x="81126" y="65860"/>
                  </a:cubicBezTo>
                  <a:lnTo>
                    <a:pt x="80376" y="66610"/>
                  </a:lnTo>
                  <a:lnTo>
                    <a:pt x="56041" y="42308"/>
                  </a:lnTo>
                  <a:lnTo>
                    <a:pt x="75385" y="22964"/>
                  </a:lnTo>
                  <a:cubicBezTo>
                    <a:pt x="75450" y="22899"/>
                    <a:pt x="75532" y="22867"/>
                    <a:pt x="75613" y="22867"/>
                  </a:cubicBezTo>
                  <a:close/>
                  <a:moveTo>
                    <a:pt x="51736" y="65729"/>
                  </a:moveTo>
                  <a:lnTo>
                    <a:pt x="56955" y="70948"/>
                  </a:lnTo>
                  <a:lnTo>
                    <a:pt x="51964" y="75939"/>
                  </a:lnTo>
                  <a:cubicBezTo>
                    <a:pt x="51899" y="76004"/>
                    <a:pt x="51817" y="76037"/>
                    <a:pt x="51736" y="76037"/>
                  </a:cubicBezTo>
                  <a:cubicBezTo>
                    <a:pt x="51654" y="76037"/>
                    <a:pt x="51573" y="76004"/>
                    <a:pt x="51507" y="75939"/>
                  </a:cubicBezTo>
                  <a:lnTo>
                    <a:pt x="46712" y="71177"/>
                  </a:lnTo>
                  <a:cubicBezTo>
                    <a:pt x="46614" y="71046"/>
                    <a:pt x="46614" y="70850"/>
                    <a:pt x="46712" y="70720"/>
                  </a:cubicBezTo>
                  <a:lnTo>
                    <a:pt x="51736" y="65729"/>
                  </a:lnTo>
                  <a:close/>
                  <a:moveTo>
                    <a:pt x="51736" y="46614"/>
                  </a:moveTo>
                  <a:lnTo>
                    <a:pt x="76070" y="70948"/>
                  </a:lnTo>
                  <a:lnTo>
                    <a:pt x="71047" y="75939"/>
                  </a:lnTo>
                  <a:cubicBezTo>
                    <a:pt x="70981" y="76004"/>
                    <a:pt x="70900" y="76037"/>
                    <a:pt x="70818" y="76037"/>
                  </a:cubicBezTo>
                  <a:cubicBezTo>
                    <a:pt x="70737" y="76037"/>
                    <a:pt x="70655" y="76004"/>
                    <a:pt x="70590" y="75939"/>
                  </a:cubicBezTo>
                  <a:lnTo>
                    <a:pt x="46712" y="52061"/>
                  </a:lnTo>
                  <a:cubicBezTo>
                    <a:pt x="46614" y="51963"/>
                    <a:pt x="46614" y="51735"/>
                    <a:pt x="46712" y="51637"/>
                  </a:cubicBezTo>
                  <a:lnTo>
                    <a:pt x="51736" y="46614"/>
                  </a:lnTo>
                  <a:close/>
                  <a:moveTo>
                    <a:pt x="104352" y="46679"/>
                  </a:moveTo>
                  <a:cubicBezTo>
                    <a:pt x="113844" y="46679"/>
                    <a:pt x="121575" y="54410"/>
                    <a:pt x="121575" y="63870"/>
                  </a:cubicBezTo>
                  <a:cubicBezTo>
                    <a:pt x="121575" y="73362"/>
                    <a:pt x="113844" y="81093"/>
                    <a:pt x="104352" y="81093"/>
                  </a:cubicBezTo>
                  <a:cubicBezTo>
                    <a:pt x="94859" y="81093"/>
                    <a:pt x="87161" y="73362"/>
                    <a:pt x="87161" y="63870"/>
                  </a:cubicBezTo>
                  <a:cubicBezTo>
                    <a:pt x="87161" y="54410"/>
                    <a:pt x="94859" y="46679"/>
                    <a:pt x="104352" y="46679"/>
                  </a:cubicBezTo>
                  <a:close/>
                  <a:moveTo>
                    <a:pt x="94337" y="97338"/>
                  </a:moveTo>
                  <a:cubicBezTo>
                    <a:pt x="94468" y="97338"/>
                    <a:pt x="94533" y="97436"/>
                    <a:pt x="94533" y="97533"/>
                  </a:cubicBezTo>
                  <a:lnTo>
                    <a:pt x="94533" y="104710"/>
                  </a:lnTo>
                  <a:lnTo>
                    <a:pt x="19833" y="104710"/>
                  </a:lnTo>
                  <a:cubicBezTo>
                    <a:pt x="19703" y="104710"/>
                    <a:pt x="19605" y="104645"/>
                    <a:pt x="19605" y="104514"/>
                  </a:cubicBezTo>
                  <a:lnTo>
                    <a:pt x="19605" y="97533"/>
                  </a:lnTo>
                  <a:cubicBezTo>
                    <a:pt x="19605" y="97436"/>
                    <a:pt x="19703" y="97338"/>
                    <a:pt x="19833" y="97338"/>
                  </a:cubicBezTo>
                  <a:close/>
                  <a:moveTo>
                    <a:pt x="107744" y="110842"/>
                  </a:moveTo>
                  <a:cubicBezTo>
                    <a:pt x="107907" y="110842"/>
                    <a:pt x="108038" y="110973"/>
                    <a:pt x="108038" y="111168"/>
                  </a:cubicBezTo>
                  <a:lnTo>
                    <a:pt x="108038" y="118247"/>
                  </a:lnTo>
                  <a:lnTo>
                    <a:pt x="97599" y="118247"/>
                  </a:lnTo>
                  <a:cubicBezTo>
                    <a:pt x="92315" y="118247"/>
                    <a:pt x="87976" y="122455"/>
                    <a:pt x="87813" y="127674"/>
                  </a:cubicBezTo>
                  <a:lnTo>
                    <a:pt x="62729" y="119845"/>
                  </a:lnTo>
                  <a:cubicBezTo>
                    <a:pt x="61195" y="119356"/>
                    <a:pt x="60152" y="117953"/>
                    <a:pt x="60152" y="116322"/>
                  </a:cubicBezTo>
                  <a:lnTo>
                    <a:pt x="60152" y="110842"/>
                  </a:lnTo>
                  <a:close/>
                  <a:moveTo>
                    <a:pt x="156576" y="90585"/>
                  </a:moveTo>
                  <a:lnTo>
                    <a:pt x="160816" y="137232"/>
                  </a:lnTo>
                  <a:cubicBezTo>
                    <a:pt x="161077" y="140200"/>
                    <a:pt x="160131" y="143038"/>
                    <a:pt x="158109" y="145224"/>
                  </a:cubicBezTo>
                  <a:cubicBezTo>
                    <a:pt x="156119" y="147409"/>
                    <a:pt x="153379" y="148616"/>
                    <a:pt x="150411" y="148616"/>
                  </a:cubicBezTo>
                  <a:lnTo>
                    <a:pt x="138276" y="148616"/>
                  </a:lnTo>
                  <a:lnTo>
                    <a:pt x="125424" y="127739"/>
                  </a:lnTo>
                  <a:lnTo>
                    <a:pt x="128229" y="127739"/>
                  </a:lnTo>
                  <a:cubicBezTo>
                    <a:pt x="130969" y="127739"/>
                    <a:pt x="133612" y="126565"/>
                    <a:pt x="135471" y="124543"/>
                  </a:cubicBezTo>
                  <a:cubicBezTo>
                    <a:pt x="137330" y="122488"/>
                    <a:pt x="138244" y="119748"/>
                    <a:pt x="137983" y="117040"/>
                  </a:cubicBezTo>
                  <a:lnTo>
                    <a:pt x="135569" y="90585"/>
                  </a:lnTo>
                  <a:close/>
                  <a:moveTo>
                    <a:pt x="87781" y="151356"/>
                  </a:moveTo>
                  <a:lnTo>
                    <a:pt x="87781" y="158761"/>
                  </a:lnTo>
                  <a:lnTo>
                    <a:pt x="73656" y="158761"/>
                  </a:lnTo>
                  <a:lnTo>
                    <a:pt x="73656" y="151356"/>
                  </a:lnTo>
                  <a:close/>
                  <a:moveTo>
                    <a:pt x="67328" y="147996"/>
                  </a:moveTo>
                  <a:cubicBezTo>
                    <a:pt x="67426" y="147996"/>
                    <a:pt x="67524" y="148062"/>
                    <a:pt x="67524" y="148192"/>
                  </a:cubicBezTo>
                  <a:lnTo>
                    <a:pt x="67524" y="148290"/>
                  </a:lnTo>
                  <a:lnTo>
                    <a:pt x="67524" y="161827"/>
                  </a:lnTo>
                  <a:lnTo>
                    <a:pt x="67524" y="161925"/>
                  </a:lnTo>
                  <a:cubicBezTo>
                    <a:pt x="67524" y="162023"/>
                    <a:pt x="67426" y="162121"/>
                    <a:pt x="67328" y="162121"/>
                  </a:cubicBezTo>
                  <a:lnTo>
                    <a:pt x="26586" y="162121"/>
                  </a:lnTo>
                  <a:cubicBezTo>
                    <a:pt x="26455" y="162121"/>
                    <a:pt x="26357" y="162023"/>
                    <a:pt x="26357" y="161925"/>
                  </a:cubicBezTo>
                  <a:lnTo>
                    <a:pt x="26357" y="148192"/>
                  </a:lnTo>
                  <a:cubicBezTo>
                    <a:pt x="26357" y="148062"/>
                    <a:pt x="26455" y="147996"/>
                    <a:pt x="26586" y="147996"/>
                  </a:cubicBezTo>
                  <a:close/>
                  <a:moveTo>
                    <a:pt x="114105" y="124347"/>
                  </a:moveTo>
                  <a:cubicBezTo>
                    <a:pt x="115377" y="124347"/>
                    <a:pt x="116584" y="125032"/>
                    <a:pt x="117236" y="126108"/>
                  </a:cubicBezTo>
                  <a:lnTo>
                    <a:pt x="139418" y="162121"/>
                  </a:lnTo>
                  <a:lnTo>
                    <a:pt x="93913" y="162121"/>
                  </a:lnTo>
                  <a:lnTo>
                    <a:pt x="93913" y="161827"/>
                  </a:lnTo>
                  <a:lnTo>
                    <a:pt x="93913" y="128033"/>
                  </a:lnTo>
                  <a:cubicBezTo>
                    <a:pt x="93913" y="126011"/>
                    <a:pt x="95577" y="124347"/>
                    <a:pt x="97599" y="124347"/>
                  </a:cubicBezTo>
                  <a:close/>
                  <a:moveTo>
                    <a:pt x="141832" y="168253"/>
                  </a:moveTo>
                  <a:lnTo>
                    <a:pt x="141832" y="175625"/>
                  </a:lnTo>
                  <a:lnTo>
                    <a:pt x="93913" y="175625"/>
                  </a:lnTo>
                  <a:lnTo>
                    <a:pt x="93913" y="168253"/>
                  </a:lnTo>
                  <a:close/>
                  <a:moveTo>
                    <a:pt x="151846" y="181758"/>
                  </a:moveTo>
                  <a:cubicBezTo>
                    <a:pt x="153771" y="181758"/>
                    <a:pt x="155336" y="183324"/>
                    <a:pt x="155336" y="185216"/>
                  </a:cubicBezTo>
                  <a:lnTo>
                    <a:pt x="155336" y="189130"/>
                  </a:lnTo>
                  <a:lnTo>
                    <a:pt x="12853" y="189130"/>
                  </a:lnTo>
                  <a:lnTo>
                    <a:pt x="12853" y="185216"/>
                  </a:lnTo>
                  <a:cubicBezTo>
                    <a:pt x="12853" y="183324"/>
                    <a:pt x="14419" y="181758"/>
                    <a:pt x="16343" y="181758"/>
                  </a:cubicBezTo>
                  <a:close/>
                  <a:moveTo>
                    <a:pt x="97090" y="0"/>
                  </a:moveTo>
                  <a:cubicBezTo>
                    <a:pt x="95471" y="0"/>
                    <a:pt x="93848" y="620"/>
                    <a:pt x="92608" y="1859"/>
                  </a:cubicBezTo>
                  <a:lnTo>
                    <a:pt x="87683" y="6785"/>
                  </a:lnTo>
                  <a:cubicBezTo>
                    <a:pt x="85236" y="9264"/>
                    <a:pt x="85236" y="13244"/>
                    <a:pt x="87683" y="15723"/>
                  </a:cubicBezTo>
                  <a:lnTo>
                    <a:pt x="88009" y="16016"/>
                  </a:lnTo>
                  <a:lnTo>
                    <a:pt x="82757" y="21268"/>
                  </a:lnTo>
                  <a:lnTo>
                    <a:pt x="80148" y="18659"/>
                  </a:lnTo>
                  <a:cubicBezTo>
                    <a:pt x="78941" y="17419"/>
                    <a:pt x="77310" y="16767"/>
                    <a:pt x="75613" y="16767"/>
                  </a:cubicBezTo>
                  <a:cubicBezTo>
                    <a:pt x="73885" y="16767"/>
                    <a:pt x="72254" y="17419"/>
                    <a:pt x="71047" y="18659"/>
                  </a:cubicBezTo>
                  <a:lnTo>
                    <a:pt x="42406" y="47299"/>
                  </a:lnTo>
                  <a:cubicBezTo>
                    <a:pt x="39895" y="49811"/>
                    <a:pt x="39895" y="53888"/>
                    <a:pt x="42406" y="56400"/>
                  </a:cubicBezTo>
                  <a:lnTo>
                    <a:pt x="47397" y="61391"/>
                  </a:lnTo>
                  <a:lnTo>
                    <a:pt x="42406" y="66414"/>
                  </a:lnTo>
                  <a:cubicBezTo>
                    <a:pt x="39895" y="68893"/>
                    <a:pt x="39895" y="73003"/>
                    <a:pt x="42406" y="75482"/>
                  </a:cubicBezTo>
                  <a:lnTo>
                    <a:pt x="47169" y="80277"/>
                  </a:lnTo>
                  <a:cubicBezTo>
                    <a:pt x="48376" y="81484"/>
                    <a:pt x="50007" y="82169"/>
                    <a:pt x="51736" y="82169"/>
                  </a:cubicBezTo>
                  <a:cubicBezTo>
                    <a:pt x="53432" y="82169"/>
                    <a:pt x="55063" y="81484"/>
                    <a:pt x="56270" y="80277"/>
                  </a:cubicBezTo>
                  <a:lnTo>
                    <a:pt x="61261" y="75287"/>
                  </a:lnTo>
                  <a:lnTo>
                    <a:pt x="66284" y="80277"/>
                  </a:lnTo>
                  <a:cubicBezTo>
                    <a:pt x="67491" y="81484"/>
                    <a:pt x="69122" y="82169"/>
                    <a:pt x="70818" y="82169"/>
                  </a:cubicBezTo>
                  <a:cubicBezTo>
                    <a:pt x="72547" y="82169"/>
                    <a:pt x="74178" y="81484"/>
                    <a:pt x="75385" y="80277"/>
                  </a:cubicBezTo>
                  <a:lnTo>
                    <a:pt x="82529" y="73101"/>
                  </a:lnTo>
                  <a:lnTo>
                    <a:pt x="82822" y="72840"/>
                  </a:lnTo>
                  <a:cubicBezTo>
                    <a:pt x="86345" y="81256"/>
                    <a:pt x="94663" y="87193"/>
                    <a:pt x="104352" y="87193"/>
                  </a:cubicBezTo>
                  <a:cubicBezTo>
                    <a:pt x="110745" y="87193"/>
                    <a:pt x="116519" y="84616"/>
                    <a:pt x="120759" y="80441"/>
                  </a:cubicBezTo>
                  <a:lnTo>
                    <a:pt x="125163" y="80441"/>
                  </a:lnTo>
                  <a:cubicBezTo>
                    <a:pt x="127088" y="80441"/>
                    <a:pt x="128653" y="81908"/>
                    <a:pt x="128816" y="83800"/>
                  </a:cubicBezTo>
                  <a:lnTo>
                    <a:pt x="131883" y="117595"/>
                  </a:lnTo>
                  <a:cubicBezTo>
                    <a:pt x="131981" y="118638"/>
                    <a:pt x="131654" y="119617"/>
                    <a:pt x="130937" y="120400"/>
                  </a:cubicBezTo>
                  <a:cubicBezTo>
                    <a:pt x="130252" y="121183"/>
                    <a:pt x="129273" y="121607"/>
                    <a:pt x="128229" y="121607"/>
                  </a:cubicBezTo>
                  <a:lnTo>
                    <a:pt x="121477" y="121607"/>
                  </a:lnTo>
                  <a:cubicBezTo>
                    <a:pt x="119650" y="119519"/>
                    <a:pt x="116975" y="118247"/>
                    <a:pt x="114170" y="118247"/>
                  </a:cubicBezTo>
                  <a:lnTo>
                    <a:pt x="114170" y="111168"/>
                  </a:lnTo>
                  <a:cubicBezTo>
                    <a:pt x="114170" y="107613"/>
                    <a:pt x="111267" y="104710"/>
                    <a:pt x="107744" y="104710"/>
                  </a:cubicBezTo>
                  <a:lnTo>
                    <a:pt x="100665" y="104710"/>
                  </a:lnTo>
                  <a:lnTo>
                    <a:pt x="100665" y="97533"/>
                  </a:lnTo>
                  <a:cubicBezTo>
                    <a:pt x="100665" y="94043"/>
                    <a:pt x="97828" y="91205"/>
                    <a:pt x="94337" y="91205"/>
                  </a:cubicBezTo>
                  <a:lnTo>
                    <a:pt x="19833" y="91205"/>
                  </a:lnTo>
                  <a:cubicBezTo>
                    <a:pt x="16343" y="91205"/>
                    <a:pt x="13505" y="94043"/>
                    <a:pt x="13505" y="97533"/>
                  </a:cubicBezTo>
                  <a:lnTo>
                    <a:pt x="13505" y="104514"/>
                  </a:lnTo>
                  <a:cubicBezTo>
                    <a:pt x="13505" y="108004"/>
                    <a:pt x="16343" y="110842"/>
                    <a:pt x="19833" y="110842"/>
                  </a:cubicBezTo>
                  <a:lnTo>
                    <a:pt x="54019" y="110842"/>
                  </a:lnTo>
                  <a:lnTo>
                    <a:pt x="54019" y="116322"/>
                  </a:lnTo>
                  <a:cubicBezTo>
                    <a:pt x="54019" y="120628"/>
                    <a:pt x="56792" y="124412"/>
                    <a:pt x="60902" y="125684"/>
                  </a:cubicBezTo>
                  <a:lnTo>
                    <a:pt x="87781" y="134100"/>
                  </a:lnTo>
                  <a:lnTo>
                    <a:pt x="87781" y="145256"/>
                  </a:lnTo>
                  <a:lnTo>
                    <a:pt x="72906" y="145256"/>
                  </a:lnTo>
                  <a:cubicBezTo>
                    <a:pt x="71862" y="143234"/>
                    <a:pt x="69742" y="141864"/>
                    <a:pt x="67328" y="141864"/>
                  </a:cubicBezTo>
                  <a:lnTo>
                    <a:pt x="26586" y="141864"/>
                  </a:lnTo>
                  <a:cubicBezTo>
                    <a:pt x="23095" y="141864"/>
                    <a:pt x="20257" y="144702"/>
                    <a:pt x="20257" y="148192"/>
                  </a:cubicBezTo>
                  <a:lnTo>
                    <a:pt x="20257" y="161925"/>
                  </a:lnTo>
                  <a:cubicBezTo>
                    <a:pt x="20257" y="165415"/>
                    <a:pt x="23095" y="168253"/>
                    <a:pt x="26586" y="168253"/>
                  </a:cubicBezTo>
                  <a:lnTo>
                    <a:pt x="67328" y="168253"/>
                  </a:lnTo>
                  <a:cubicBezTo>
                    <a:pt x="69742" y="168253"/>
                    <a:pt x="71862" y="166883"/>
                    <a:pt x="72906" y="164861"/>
                  </a:cubicBezTo>
                  <a:lnTo>
                    <a:pt x="87781" y="164861"/>
                  </a:lnTo>
                  <a:lnTo>
                    <a:pt x="87781" y="175625"/>
                  </a:lnTo>
                  <a:lnTo>
                    <a:pt x="16343" y="175625"/>
                  </a:lnTo>
                  <a:cubicBezTo>
                    <a:pt x="11059" y="175625"/>
                    <a:pt x="6753" y="179931"/>
                    <a:pt x="6753" y="185216"/>
                  </a:cubicBezTo>
                  <a:lnTo>
                    <a:pt x="6753" y="189130"/>
                  </a:lnTo>
                  <a:lnTo>
                    <a:pt x="6329" y="189130"/>
                  </a:lnTo>
                  <a:cubicBezTo>
                    <a:pt x="2838" y="189130"/>
                    <a:pt x="1" y="191968"/>
                    <a:pt x="1" y="195458"/>
                  </a:cubicBezTo>
                  <a:lnTo>
                    <a:pt x="1" y="202439"/>
                  </a:lnTo>
                  <a:cubicBezTo>
                    <a:pt x="1" y="205929"/>
                    <a:pt x="2838" y="208767"/>
                    <a:pt x="6329" y="208767"/>
                  </a:cubicBezTo>
                  <a:lnTo>
                    <a:pt x="18170" y="208767"/>
                  </a:lnTo>
                  <a:cubicBezTo>
                    <a:pt x="19866" y="208767"/>
                    <a:pt x="21236" y="207397"/>
                    <a:pt x="21236" y="205701"/>
                  </a:cubicBezTo>
                  <a:cubicBezTo>
                    <a:pt x="21236" y="204037"/>
                    <a:pt x="19866" y="202667"/>
                    <a:pt x="18170" y="202667"/>
                  </a:cubicBezTo>
                  <a:lnTo>
                    <a:pt x="6329" y="202667"/>
                  </a:lnTo>
                  <a:cubicBezTo>
                    <a:pt x="6198" y="202667"/>
                    <a:pt x="6100" y="202569"/>
                    <a:pt x="6100" y="202439"/>
                  </a:cubicBezTo>
                  <a:lnTo>
                    <a:pt x="6100" y="195458"/>
                  </a:lnTo>
                  <a:cubicBezTo>
                    <a:pt x="6100" y="195360"/>
                    <a:pt x="6198" y="195263"/>
                    <a:pt x="6329" y="195263"/>
                  </a:cubicBezTo>
                  <a:lnTo>
                    <a:pt x="161860" y="195263"/>
                  </a:lnTo>
                  <a:cubicBezTo>
                    <a:pt x="161991" y="195263"/>
                    <a:pt x="162089" y="195360"/>
                    <a:pt x="162089" y="195458"/>
                  </a:cubicBezTo>
                  <a:lnTo>
                    <a:pt x="162089" y="202439"/>
                  </a:lnTo>
                  <a:cubicBezTo>
                    <a:pt x="162089" y="202569"/>
                    <a:pt x="161991" y="202667"/>
                    <a:pt x="161860" y="202667"/>
                  </a:cubicBezTo>
                  <a:lnTo>
                    <a:pt x="30402" y="202667"/>
                  </a:lnTo>
                  <a:cubicBezTo>
                    <a:pt x="28739" y="202667"/>
                    <a:pt x="27369" y="204037"/>
                    <a:pt x="27369" y="205701"/>
                  </a:cubicBezTo>
                  <a:cubicBezTo>
                    <a:pt x="27369" y="207397"/>
                    <a:pt x="28739" y="208767"/>
                    <a:pt x="30402" y="208767"/>
                  </a:cubicBezTo>
                  <a:lnTo>
                    <a:pt x="161860" y="208767"/>
                  </a:lnTo>
                  <a:cubicBezTo>
                    <a:pt x="165351" y="208767"/>
                    <a:pt x="168189" y="205929"/>
                    <a:pt x="168189" y="202439"/>
                  </a:cubicBezTo>
                  <a:lnTo>
                    <a:pt x="168189" y="195458"/>
                  </a:lnTo>
                  <a:cubicBezTo>
                    <a:pt x="168189" y="191968"/>
                    <a:pt x="165351" y="189130"/>
                    <a:pt x="161860" y="189130"/>
                  </a:cubicBezTo>
                  <a:lnTo>
                    <a:pt x="161436" y="189130"/>
                  </a:lnTo>
                  <a:lnTo>
                    <a:pt x="161436" y="185216"/>
                  </a:lnTo>
                  <a:cubicBezTo>
                    <a:pt x="161436" y="179931"/>
                    <a:pt x="157130" y="175625"/>
                    <a:pt x="151846" y="175625"/>
                  </a:cubicBezTo>
                  <a:lnTo>
                    <a:pt x="147932" y="175625"/>
                  </a:lnTo>
                  <a:lnTo>
                    <a:pt x="147932" y="165187"/>
                  </a:lnTo>
                  <a:cubicBezTo>
                    <a:pt x="147932" y="164632"/>
                    <a:pt x="147769" y="164078"/>
                    <a:pt x="147475" y="163589"/>
                  </a:cubicBezTo>
                  <a:lnTo>
                    <a:pt x="142027" y="154749"/>
                  </a:lnTo>
                  <a:lnTo>
                    <a:pt x="150411" y="154749"/>
                  </a:lnTo>
                  <a:cubicBezTo>
                    <a:pt x="155043" y="154749"/>
                    <a:pt x="159512" y="152759"/>
                    <a:pt x="162643" y="149334"/>
                  </a:cubicBezTo>
                  <a:cubicBezTo>
                    <a:pt x="165775" y="145909"/>
                    <a:pt x="167308" y="141309"/>
                    <a:pt x="166884" y="136677"/>
                  </a:cubicBezTo>
                  <a:lnTo>
                    <a:pt x="161828" y="80734"/>
                  </a:lnTo>
                  <a:cubicBezTo>
                    <a:pt x="161674" y="79139"/>
                    <a:pt x="160337" y="77947"/>
                    <a:pt x="158795" y="77947"/>
                  </a:cubicBezTo>
                  <a:cubicBezTo>
                    <a:pt x="158697" y="77947"/>
                    <a:pt x="158599" y="77952"/>
                    <a:pt x="158500" y="77961"/>
                  </a:cubicBezTo>
                  <a:cubicBezTo>
                    <a:pt x="156804" y="78125"/>
                    <a:pt x="155565" y="79592"/>
                    <a:pt x="155728" y="81289"/>
                  </a:cubicBezTo>
                  <a:lnTo>
                    <a:pt x="156021" y="84453"/>
                  </a:lnTo>
                  <a:lnTo>
                    <a:pt x="135014" y="84453"/>
                  </a:lnTo>
                  <a:lnTo>
                    <a:pt x="134916" y="83246"/>
                  </a:lnTo>
                  <a:cubicBezTo>
                    <a:pt x="134460" y="78190"/>
                    <a:pt x="130284" y="74373"/>
                    <a:pt x="125196" y="74341"/>
                  </a:cubicBezTo>
                  <a:cubicBezTo>
                    <a:pt x="126761" y="71177"/>
                    <a:pt x="127675" y="67654"/>
                    <a:pt x="127675" y="63870"/>
                  </a:cubicBezTo>
                  <a:cubicBezTo>
                    <a:pt x="127675" y="60118"/>
                    <a:pt x="126761" y="56595"/>
                    <a:pt x="125196" y="53431"/>
                  </a:cubicBezTo>
                  <a:lnTo>
                    <a:pt x="143658" y="53431"/>
                  </a:lnTo>
                  <a:cubicBezTo>
                    <a:pt x="149073" y="53431"/>
                    <a:pt x="153575" y="57509"/>
                    <a:pt x="154064" y="62924"/>
                  </a:cubicBezTo>
                  <a:lnTo>
                    <a:pt x="154619" y="69219"/>
                  </a:lnTo>
                  <a:cubicBezTo>
                    <a:pt x="154782" y="70785"/>
                    <a:pt x="156119" y="71992"/>
                    <a:pt x="157652" y="71992"/>
                  </a:cubicBezTo>
                  <a:lnTo>
                    <a:pt x="157946" y="71992"/>
                  </a:lnTo>
                  <a:cubicBezTo>
                    <a:pt x="159642" y="71829"/>
                    <a:pt x="160882" y="70328"/>
                    <a:pt x="160719" y="68665"/>
                  </a:cubicBezTo>
                  <a:lnTo>
                    <a:pt x="160131" y="62369"/>
                  </a:lnTo>
                  <a:cubicBezTo>
                    <a:pt x="159381" y="53790"/>
                    <a:pt x="152270" y="47331"/>
                    <a:pt x="143658" y="47331"/>
                  </a:cubicBezTo>
                  <a:lnTo>
                    <a:pt x="120759" y="47331"/>
                  </a:lnTo>
                  <a:cubicBezTo>
                    <a:pt x="116519" y="43156"/>
                    <a:pt x="110745" y="40579"/>
                    <a:pt x="104352" y="40579"/>
                  </a:cubicBezTo>
                  <a:cubicBezTo>
                    <a:pt x="103634" y="40579"/>
                    <a:pt x="102884" y="40612"/>
                    <a:pt x="102166" y="40677"/>
                  </a:cubicBezTo>
                  <a:lnTo>
                    <a:pt x="101416" y="39894"/>
                  </a:lnTo>
                  <a:lnTo>
                    <a:pt x="106635" y="34675"/>
                  </a:lnTo>
                  <a:lnTo>
                    <a:pt x="106961" y="35001"/>
                  </a:lnTo>
                  <a:cubicBezTo>
                    <a:pt x="108168" y="36208"/>
                    <a:pt x="109799" y="36828"/>
                    <a:pt x="111430" y="36828"/>
                  </a:cubicBezTo>
                  <a:cubicBezTo>
                    <a:pt x="113028" y="36828"/>
                    <a:pt x="114659" y="36208"/>
                    <a:pt x="115899" y="35001"/>
                  </a:cubicBezTo>
                  <a:lnTo>
                    <a:pt x="120825" y="30043"/>
                  </a:lnTo>
                  <a:cubicBezTo>
                    <a:pt x="123304" y="27596"/>
                    <a:pt x="123304" y="23584"/>
                    <a:pt x="120825" y="21105"/>
                  </a:cubicBezTo>
                  <a:lnTo>
                    <a:pt x="101546" y="1859"/>
                  </a:lnTo>
                  <a:cubicBezTo>
                    <a:pt x="100323" y="620"/>
                    <a:pt x="98708" y="0"/>
                    <a:pt x="970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7"/>
            <p:cNvSpPr/>
            <p:nvPr/>
          </p:nvSpPr>
          <p:spPr>
            <a:xfrm>
              <a:off x="4229975" y="3700700"/>
              <a:ext cx="490950" cy="490150"/>
            </a:xfrm>
            <a:custGeom>
              <a:avLst/>
              <a:gdLst/>
              <a:ahLst/>
              <a:cxnLst/>
              <a:rect l="l" t="t" r="r" b="b"/>
              <a:pathLst>
                <a:path w="19638" h="19606" extrusionOk="0">
                  <a:moveTo>
                    <a:pt x="9819" y="6101"/>
                  </a:moveTo>
                  <a:cubicBezTo>
                    <a:pt x="11874" y="6101"/>
                    <a:pt x="13505" y="7764"/>
                    <a:pt x="13505" y="9787"/>
                  </a:cubicBezTo>
                  <a:cubicBezTo>
                    <a:pt x="13505" y="11842"/>
                    <a:pt x="11874" y="13506"/>
                    <a:pt x="9819" y="13506"/>
                  </a:cubicBezTo>
                  <a:cubicBezTo>
                    <a:pt x="7796" y="13506"/>
                    <a:pt x="6133" y="11842"/>
                    <a:pt x="6133" y="9787"/>
                  </a:cubicBezTo>
                  <a:cubicBezTo>
                    <a:pt x="6133" y="7764"/>
                    <a:pt x="7796" y="6101"/>
                    <a:pt x="9819" y="6101"/>
                  </a:cubicBezTo>
                  <a:close/>
                  <a:moveTo>
                    <a:pt x="9819" y="1"/>
                  </a:moveTo>
                  <a:cubicBezTo>
                    <a:pt x="4404" y="1"/>
                    <a:pt x="0" y="4405"/>
                    <a:pt x="0" y="9787"/>
                  </a:cubicBezTo>
                  <a:cubicBezTo>
                    <a:pt x="0" y="15202"/>
                    <a:pt x="4404" y="19605"/>
                    <a:pt x="9819" y="19605"/>
                  </a:cubicBezTo>
                  <a:cubicBezTo>
                    <a:pt x="15234" y="19605"/>
                    <a:pt x="19637" y="15202"/>
                    <a:pt x="19637" y="9787"/>
                  </a:cubicBezTo>
                  <a:cubicBezTo>
                    <a:pt x="19637" y="4405"/>
                    <a:pt x="15234" y="1"/>
                    <a:pt x="9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7"/>
            <p:cNvSpPr/>
            <p:nvPr/>
          </p:nvSpPr>
          <p:spPr>
            <a:xfrm>
              <a:off x="4061150" y="1590200"/>
              <a:ext cx="490975" cy="490150"/>
            </a:xfrm>
            <a:custGeom>
              <a:avLst/>
              <a:gdLst/>
              <a:ahLst/>
              <a:cxnLst/>
              <a:rect l="l" t="t" r="r" b="b"/>
              <a:pathLst>
                <a:path w="19639" h="19606" extrusionOk="0">
                  <a:moveTo>
                    <a:pt x="9820" y="6101"/>
                  </a:moveTo>
                  <a:cubicBezTo>
                    <a:pt x="11875" y="6101"/>
                    <a:pt x="13506" y="7764"/>
                    <a:pt x="13506" y="9787"/>
                  </a:cubicBezTo>
                  <a:cubicBezTo>
                    <a:pt x="13506" y="11842"/>
                    <a:pt x="11875" y="13505"/>
                    <a:pt x="9820" y="13505"/>
                  </a:cubicBezTo>
                  <a:cubicBezTo>
                    <a:pt x="7797" y="13505"/>
                    <a:pt x="6133" y="11842"/>
                    <a:pt x="6133" y="9787"/>
                  </a:cubicBezTo>
                  <a:cubicBezTo>
                    <a:pt x="6133" y="7764"/>
                    <a:pt x="7797" y="6101"/>
                    <a:pt x="9820" y="6101"/>
                  </a:cubicBezTo>
                  <a:close/>
                  <a:moveTo>
                    <a:pt x="9820" y="1"/>
                  </a:moveTo>
                  <a:cubicBezTo>
                    <a:pt x="4405" y="1"/>
                    <a:pt x="1" y="4404"/>
                    <a:pt x="1" y="9787"/>
                  </a:cubicBezTo>
                  <a:cubicBezTo>
                    <a:pt x="1" y="15202"/>
                    <a:pt x="4405" y="19605"/>
                    <a:pt x="9820" y="19605"/>
                  </a:cubicBezTo>
                  <a:cubicBezTo>
                    <a:pt x="15234" y="19605"/>
                    <a:pt x="19638" y="15202"/>
                    <a:pt x="19638" y="9787"/>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52"/>
                                        </p:tgtEl>
                                        <p:attrNameLst>
                                          <p:attrName>style.visibility</p:attrName>
                                        </p:attrNameLst>
                                      </p:cBhvr>
                                      <p:to>
                                        <p:strVal val="visible"/>
                                      </p:to>
                                    </p:set>
                                    <p:animEffect transition="in" filter="fade">
                                      <p:cBhvr>
                                        <p:cTn id="7" dur="1000"/>
                                        <p:tgtEl>
                                          <p:spTgt spid="1052"/>
                                        </p:tgtEl>
                                      </p:cBhvr>
                                    </p:animEffect>
                                  </p:childTnLst>
                                </p:cTn>
                              </p:par>
                              <p:par>
                                <p:cTn id="8" presetID="10" presetClass="entr" presetSubtype="0" fill="hold" nodeType="withEffect">
                                  <p:stCondLst>
                                    <p:cond delay="0"/>
                                  </p:stCondLst>
                                  <p:childTnLst>
                                    <p:set>
                                      <p:cBhvr>
                                        <p:cTn id="9" dur="1" fill="hold">
                                          <p:stCondLst>
                                            <p:cond delay="0"/>
                                          </p:stCondLst>
                                        </p:cTn>
                                        <p:tgtEl>
                                          <p:spTgt spid="1057"/>
                                        </p:tgtEl>
                                        <p:attrNameLst>
                                          <p:attrName>style.visibility</p:attrName>
                                        </p:attrNameLst>
                                      </p:cBhvr>
                                      <p:to>
                                        <p:strVal val="visible"/>
                                      </p:to>
                                    </p:set>
                                    <p:animEffect transition="in" filter="fade">
                                      <p:cBhvr>
                                        <p:cTn id="10" dur="1000"/>
                                        <p:tgtEl>
                                          <p:spTgt spid="1057"/>
                                        </p:tgtEl>
                                      </p:cBhvr>
                                    </p:animEffect>
                                  </p:childTnLst>
                                </p:cTn>
                              </p:par>
                              <p:par>
                                <p:cTn id="11" presetID="10" presetClass="entr" presetSubtype="0" fill="hold" nodeType="withEffect">
                                  <p:stCondLst>
                                    <p:cond delay="0"/>
                                  </p:stCondLst>
                                  <p:childTnLst>
                                    <p:set>
                                      <p:cBhvr>
                                        <p:cTn id="12" dur="1" fill="hold">
                                          <p:stCondLst>
                                            <p:cond delay="0"/>
                                          </p:stCondLst>
                                        </p:cTn>
                                        <p:tgtEl>
                                          <p:spTgt spid="1068"/>
                                        </p:tgtEl>
                                        <p:attrNameLst>
                                          <p:attrName>style.visibility</p:attrName>
                                        </p:attrNameLst>
                                      </p:cBhvr>
                                      <p:to>
                                        <p:strVal val="visible"/>
                                      </p:to>
                                    </p:set>
                                    <p:animEffect transition="in" filter="fade">
                                      <p:cBhvr>
                                        <p:cTn id="13" dur="1000"/>
                                        <p:tgtEl>
                                          <p:spTgt spid="1068"/>
                                        </p:tgtEl>
                                      </p:cBhvr>
                                    </p:animEffect>
                                  </p:childTnLst>
                                </p:cTn>
                              </p:par>
                              <p:par>
                                <p:cTn id="14" presetID="10" presetClass="entr" presetSubtype="0" fill="hold" nodeType="withEffect">
                                  <p:stCondLst>
                                    <p:cond delay="0"/>
                                  </p:stCondLst>
                                  <p:childTnLst>
                                    <p:set>
                                      <p:cBhvr>
                                        <p:cTn id="15" dur="1" fill="hold">
                                          <p:stCondLst>
                                            <p:cond delay="0"/>
                                          </p:stCondLst>
                                        </p:cTn>
                                        <p:tgtEl>
                                          <p:spTgt spid="1071"/>
                                        </p:tgtEl>
                                        <p:attrNameLst>
                                          <p:attrName>style.visibility</p:attrName>
                                        </p:attrNameLst>
                                      </p:cBhvr>
                                      <p:to>
                                        <p:strVal val="visible"/>
                                      </p:to>
                                    </p:set>
                                    <p:animEffect transition="in" filter="fade">
                                      <p:cBhvr>
                                        <p:cTn id="16" dur="1000"/>
                                        <p:tgtEl>
                                          <p:spTgt spid="1071"/>
                                        </p:tgtEl>
                                      </p:cBhvr>
                                    </p:animEffect>
                                  </p:childTnLst>
                                </p:cTn>
                              </p:par>
                              <p:par>
                                <p:cTn id="17" presetID="10" presetClass="entr" presetSubtype="0" fill="hold" nodeType="withEffect">
                                  <p:stCondLst>
                                    <p:cond delay="0"/>
                                  </p:stCondLst>
                                  <p:childTnLst>
                                    <p:set>
                                      <p:cBhvr>
                                        <p:cTn id="18" dur="1" fill="hold">
                                          <p:stCondLst>
                                            <p:cond delay="0"/>
                                          </p:stCondLst>
                                        </p:cTn>
                                        <p:tgtEl>
                                          <p:spTgt spid="1055"/>
                                        </p:tgtEl>
                                        <p:attrNameLst>
                                          <p:attrName>style.visibility</p:attrName>
                                        </p:attrNameLst>
                                      </p:cBhvr>
                                      <p:to>
                                        <p:strVal val="visible"/>
                                      </p:to>
                                    </p:set>
                                    <p:animEffect transition="in" filter="fade">
                                      <p:cBhvr>
                                        <p:cTn id="19" dur="1000"/>
                                        <p:tgtEl>
                                          <p:spTgt spid="1055"/>
                                        </p:tgtEl>
                                      </p:cBhvr>
                                    </p:animEffect>
                                  </p:childTnLst>
                                </p:cTn>
                              </p:par>
                              <p:par>
                                <p:cTn id="20" presetID="10" presetClass="entr" presetSubtype="0" fill="hold" nodeType="withEffect">
                                  <p:stCondLst>
                                    <p:cond delay="0"/>
                                  </p:stCondLst>
                                  <p:childTnLst>
                                    <p:set>
                                      <p:cBhvr>
                                        <p:cTn id="21" dur="1" fill="hold">
                                          <p:stCondLst>
                                            <p:cond delay="0"/>
                                          </p:stCondLst>
                                        </p:cTn>
                                        <p:tgtEl>
                                          <p:spTgt spid="1059"/>
                                        </p:tgtEl>
                                        <p:attrNameLst>
                                          <p:attrName>style.visibility</p:attrName>
                                        </p:attrNameLst>
                                      </p:cBhvr>
                                      <p:to>
                                        <p:strVal val="visible"/>
                                      </p:to>
                                    </p:set>
                                    <p:animEffect transition="in" filter="fade">
                                      <p:cBhvr>
                                        <p:cTn id="22" dur="1000"/>
                                        <p:tgtEl>
                                          <p:spTgt spid="1059"/>
                                        </p:tgtEl>
                                      </p:cBhvr>
                                    </p:animEffect>
                                  </p:childTnLst>
                                </p:cTn>
                              </p:par>
                              <p:par>
                                <p:cTn id="23" presetID="10" presetClass="entr" presetSubtype="0" fill="hold" nodeType="withEffect">
                                  <p:stCondLst>
                                    <p:cond delay="0"/>
                                  </p:stCondLst>
                                  <p:childTnLst>
                                    <p:set>
                                      <p:cBhvr>
                                        <p:cTn id="24" dur="1" fill="hold">
                                          <p:stCondLst>
                                            <p:cond delay="0"/>
                                          </p:stCondLst>
                                        </p:cTn>
                                        <p:tgtEl>
                                          <p:spTgt spid="1062"/>
                                        </p:tgtEl>
                                        <p:attrNameLst>
                                          <p:attrName>style.visibility</p:attrName>
                                        </p:attrNameLst>
                                      </p:cBhvr>
                                      <p:to>
                                        <p:strVal val="visible"/>
                                      </p:to>
                                    </p:set>
                                    <p:animEffect transition="in" filter="fade">
                                      <p:cBhvr>
                                        <p:cTn id="25" dur="1000"/>
                                        <p:tgtEl>
                                          <p:spTgt spid="1062"/>
                                        </p:tgtEl>
                                      </p:cBhvr>
                                    </p:animEffect>
                                  </p:childTnLst>
                                </p:cTn>
                              </p:par>
                              <p:par>
                                <p:cTn id="26" presetID="10" presetClass="entr" presetSubtype="0" fill="hold" nodeType="withEffect">
                                  <p:stCondLst>
                                    <p:cond delay="0"/>
                                  </p:stCondLst>
                                  <p:childTnLst>
                                    <p:set>
                                      <p:cBhvr>
                                        <p:cTn id="27" dur="1" fill="hold">
                                          <p:stCondLst>
                                            <p:cond delay="0"/>
                                          </p:stCondLst>
                                        </p:cTn>
                                        <p:tgtEl>
                                          <p:spTgt spid="1065"/>
                                        </p:tgtEl>
                                        <p:attrNameLst>
                                          <p:attrName>style.visibility</p:attrName>
                                        </p:attrNameLst>
                                      </p:cBhvr>
                                      <p:to>
                                        <p:strVal val="visible"/>
                                      </p:to>
                                    </p:set>
                                    <p:animEffect transition="in" filter="fade">
                                      <p:cBhvr>
                                        <p:cTn id="28" dur="1000"/>
                                        <p:tgtEl>
                                          <p:spTgt spid="1065"/>
                                        </p:tgtEl>
                                      </p:cBhvr>
                                    </p:animEffect>
                                  </p:childTnLst>
                                </p:cTn>
                              </p:par>
                              <p:par>
                                <p:cTn id="29" presetID="2" presetClass="entr" presetSubtype="8" fill="hold" nodeType="withEffect">
                                  <p:stCondLst>
                                    <p:cond delay="0"/>
                                  </p:stCondLst>
                                  <p:childTnLst>
                                    <p:set>
                                      <p:cBhvr>
                                        <p:cTn id="30" dur="1" fill="hold">
                                          <p:stCondLst>
                                            <p:cond delay="0"/>
                                          </p:stCondLst>
                                        </p:cTn>
                                        <p:tgtEl>
                                          <p:spTgt spid="1053"/>
                                        </p:tgtEl>
                                        <p:attrNameLst>
                                          <p:attrName>style.visibility</p:attrName>
                                        </p:attrNameLst>
                                      </p:cBhvr>
                                      <p:to>
                                        <p:strVal val="visible"/>
                                      </p:to>
                                    </p:set>
                                    <p:anim calcmode="lin" valueType="num">
                                      <p:cBhvr additive="base">
                                        <p:cTn id="31" dur="1000"/>
                                        <p:tgtEl>
                                          <p:spTgt spid="1053"/>
                                        </p:tgtEl>
                                        <p:attrNameLst>
                                          <p:attrName>ppt_x</p:attrName>
                                        </p:attrNameLst>
                                      </p:cBhvr>
                                      <p:tavLst>
                                        <p:tav tm="0">
                                          <p:val>
                                            <p:strVal val="#ppt_x-1"/>
                                          </p:val>
                                        </p:tav>
                                        <p:tav tm="100000">
                                          <p:val>
                                            <p:strVal val="#ppt_x"/>
                                          </p:val>
                                        </p:tav>
                                      </p:tavLst>
                                    </p:anim>
                                  </p:childTnLst>
                                </p:cTn>
                              </p:par>
                              <p:par>
                                <p:cTn id="32" presetID="2" presetClass="entr" presetSubtype="8" fill="hold" nodeType="withEffect">
                                  <p:stCondLst>
                                    <p:cond delay="0"/>
                                  </p:stCondLst>
                                  <p:childTnLst>
                                    <p:set>
                                      <p:cBhvr>
                                        <p:cTn id="33" dur="1" fill="hold">
                                          <p:stCondLst>
                                            <p:cond delay="0"/>
                                          </p:stCondLst>
                                        </p:cTn>
                                        <p:tgtEl>
                                          <p:spTgt spid="1058"/>
                                        </p:tgtEl>
                                        <p:attrNameLst>
                                          <p:attrName>style.visibility</p:attrName>
                                        </p:attrNameLst>
                                      </p:cBhvr>
                                      <p:to>
                                        <p:strVal val="visible"/>
                                      </p:to>
                                    </p:set>
                                    <p:anim calcmode="lin" valueType="num">
                                      <p:cBhvr additive="base">
                                        <p:cTn id="34" dur="1000"/>
                                        <p:tgtEl>
                                          <p:spTgt spid="1058"/>
                                        </p:tgtEl>
                                        <p:attrNameLst>
                                          <p:attrName>ppt_x</p:attrName>
                                        </p:attrNameLst>
                                      </p:cBhvr>
                                      <p:tavLst>
                                        <p:tav tm="0">
                                          <p:val>
                                            <p:strVal val="#ppt_x-1"/>
                                          </p:val>
                                        </p:tav>
                                        <p:tav tm="100000">
                                          <p:val>
                                            <p:strVal val="#ppt_x"/>
                                          </p:val>
                                        </p:tav>
                                      </p:tavLst>
                                    </p:anim>
                                  </p:childTnLst>
                                </p:cTn>
                              </p:par>
                              <p:par>
                                <p:cTn id="35" presetID="2" presetClass="entr" presetSubtype="2" fill="hold" nodeType="withEffect">
                                  <p:stCondLst>
                                    <p:cond delay="0"/>
                                  </p:stCondLst>
                                  <p:childTnLst>
                                    <p:set>
                                      <p:cBhvr>
                                        <p:cTn id="36" dur="1" fill="hold">
                                          <p:stCondLst>
                                            <p:cond delay="0"/>
                                          </p:stCondLst>
                                        </p:cTn>
                                        <p:tgtEl>
                                          <p:spTgt spid="1060"/>
                                        </p:tgtEl>
                                        <p:attrNameLst>
                                          <p:attrName>style.visibility</p:attrName>
                                        </p:attrNameLst>
                                      </p:cBhvr>
                                      <p:to>
                                        <p:strVal val="visible"/>
                                      </p:to>
                                    </p:set>
                                    <p:anim calcmode="lin" valueType="num">
                                      <p:cBhvr additive="base">
                                        <p:cTn id="37" dur="1000"/>
                                        <p:tgtEl>
                                          <p:spTgt spid="1060"/>
                                        </p:tgtEl>
                                        <p:attrNameLst>
                                          <p:attrName>ppt_x</p:attrName>
                                        </p:attrNameLst>
                                      </p:cBhvr>
                                      <p:tavLst>
                                        <p:tav tm="0">
                                          <p:val>
                                            <p:strVal val="#ppt_x+1"/>
                                          </p:val>
                                        </p:tav>
                                        <p:tav tm="100000">
                                          <p:val>
                                            <p:strVal val="#ppt_x"/>
                                          </p:val>
                                        </p:tav>
                                      </p:tavLst>
                                    </p:anim>
                                  </p:childTnLst>
                                </p:cTn>
                              </p:par>
                              <p:par>
                                <p:cTn id="38" presetID="2" presetClass="entr" presetSubtype="2" fill="hold" nodeType="withEffect">
                                  <p:stCondLst>
                                    <p:cond delay="0"/>
                                  </p:stCondLst>
                                  <p:childTnLst>
                                    <p:set>
                                      <p:cBhvr>
                                        <p:cTn id="39" dur="1" fill="hold">
                                          <p:stCondLst>
                                            <p:cond delay="0"/>
                                          </p:stCondLst>
                                        </p:cTn>
                                        <p:tgtEl>
                                          <p:spTgt spid="1056"/>
                                        </p:tgtEl>
                                        <p:attrNameLst>
                                          <p:attrName>style.visibility</p:attrName>
                                        </p:attrNameLst>
                                      </p:cBhvr>
                                      <p:to>
                                        <p:strVal val="visible"/>
                                      </p:to>
                                    </p:set>
                                    <p:anim calcmode="lin" valueType="num">
                                      <p:cBhvr additive="base">
                                        <p:cTn id="40" dur="1000"/>
                                        <p:tgtEl>
                                          <p:spTgt spid="1056"/>
                                        </p:tgtEl>
                                        <p:attrNameLst>
                                          <p:attrName>ppt_x</p:attrName>
                                        </p:attrNameLst>
                                      </p:cBhvr>
                                      <p:tavLst>
                                        <p:tav tm="0">
                                          <p:val>
                                            <p:strVal val="#ppt_x+1"/>
                                          </p:val>
                                        </p:tav>
                                        <p:tav tm="100000">
                                          <p:val>
                                            <p:strVal val="#ppt_x"/>
                                          </p:val>
                                        </p:tav>
                                      </p:tavLst>
                                    </p:anim>
                                  </p:childTnLst>
                                </p:cTn>
                              </p:par>
                              <p:par>
                                <p:cTn id="41" presetID="2" presetClass="entr" presetSubtype="4" fill="hold" nodeType="withEffect">
                                  <p:stCondLst>
                                    <p:cond delay="0"/>
                                  </p:stCondLst>
                                  <p:childTnLst>
                                    <p:set>
                                      <p:cBhvr>
                                        <p:cTn id="42" dur="1" fill="hold">
                                          <p:stCondLst>
                                            <p:cond delay="0"/>
                                          </p:stCondLst>
                                        </p:cTn>
                                        <p:tgtEl>
                                          <p:spTgt spid="1061"/>
                                        </p:tgtEl>
                                        <p:attrNameLst>
                                          <p:attrName>style.visibility</p:attrName>
                                        </p:attrNameLst>
                                      </p:cBhvr>
                                      <p:to>
                                        <p:strVal val="visible"/>
                                      </p:to>
                                    </p:set>
                                    <p:anim calcmode="lin" valueType="num">
                                      <p:cBhvr additive="base">
                                        <p:cTn id="43" dur="1000"/>
                                        <p:tgtEl>
                                          <p:spTgt spid="10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78"/>
        <p:cNvGrpSpPr/>
        <p:nvPr/>
      </p:nvGrpSpPr>
      <p:grpSpPr>
        <a:xfrm>
          <a:off x="0" y="0"/>
          <a:ext cx="0" cy="0"/>
          <a:chOff x="0" y="0"/>
          <a:chExt cx="0" cy="0"/>
        </a:xfrm>
      </p:grpSpPr>
      <p:sp>
        <p:nvSpPr>
          <p:cNvPr id="1079" name="Google Shape;1079;p8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SUCCESS</a:t>
            </a:r>
            <a:endParaRPr/>
          </a:p>
        </p:txBody>
      </p:sp>
      <p:sp>
        <p:nvSpPr>
          <p:cNvPr id="1080" name="Google Shape;1080;p88"/>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95%</a:t>
            </a:r>
            <a:endParaRPr/>
          </a:p>
        </p:txBody>
      </p:sp>
      <p:sp>
        <p:nvSpPr>
          <p:cNvPr id="1081" name="Google Shape;1081;p88"/>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9/100</a:t>
            </a:r>
            <a:endParaRPr/>
          </a:p>
        </p:txBody>
      </p:sp>
      <p:sp>
        <p:nvSpPr>
          <p:cNvPr id="1082" name="Google Shape;1082;p88"/>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2,500</a:t>
            </a:r>
            <a:endParaRPr/>
          </a:p>
        </p:txBody>
      </p:sp>
      <p:sp>
        <p:nvSpPr>
          <p:cNvPr id="1083" name="Google Shape;1083;p88"/>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 It’s full of iron oxide dust, giving the planet its reddish cast</a:t>
            </a:r>
            <a:endParaRPr/>
          </a:p>
        </p:txBody>
      </p:sp>
      <p:sp>
        <p:nvSpPr>
          <p:cNvPr id="1084" name="Google Shape;1084;p88"/>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 ringed one</a:t>
            </a:r>
            <a:endParaRPr/>
          </a:p>
        </p:txBody>
      </p:sp>
      <p:sp>
        <p:nvSpPr>
          <p:cNvPr id="1085" name="Google Shape;1085;p88"/>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a:t>
            </a:r>
            <a:endParaRPr/>
          </a:p>
        </p:txBody>
      </p:sp>
      <p:cxnSp>
        <p:nvCxnSpPr>
          <p:cNvPr id="1086" name="Google Shape;1086;p88"/>
          <p:cNvCxnSpPr>
            <a:cxnSpLocks/>
          </p:cNvCxnSpPr>
          <p:nvPr/>
        </p:nvCxnSpPr>
        <p:spPr>
          <a:xfrm>
            <a:off x="8544550" y="1561018"/>
            <a:ext cx="0" cy="2967782"/>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83"/>
                                        </p:tgtEl>
                                        <p:attrNameLst>
                                          <p:attrName>style.visibility</p:attrName>
                                        </p:attrNameLst>
                                      </p:cBhvr>
                                      <p:to>
                                        <p:strVal val="visible"/>
                                      </p:to>
                                    </p:set>
                                    <p:animEffect transition="in" filter="fade">
                                      <p:cBhvr>
                                        <p:cTn id="7" dur="1000"/>
                                        <p:tgtEl>
                                          <p:spTgt spid="1083"/>
                                        </p:tgtEl>
                                      </p:cBhvr>
                                    </p:animEffect>
                                  </p:childTnLst>
                                </p:cTn>
                              </p:par>
                              <p:par>
                                <p:cTn id="8" presetID="10" presetClass="entr" presetSubtype="0" fill="hold" nodeType="withEffect">
                                  <p:stCondLst>
                                    <p:cond delay="0"/>
                                  </p:stCondLst>
                                  <p:childTnLst>
                                    <p:set>
                                      <p:cBhvr>
                                        <p:cTn id="9" dur="1" fill="hold">
                                          <p:stCondLst>
                                            <p:cond delay="0"/>
                                          </p:stCondLst>
                                        </p:cTn>
                                        <p:tgtEl>
                                          <p:spTgt spid="1084"/>
                                        </p:tgtEl>
                                        <p:attrNameLst>
                                          <p:attrName>style.visibility</p:attrName>
                                        </p:attrNameLst>
                                      </p:cBhvr>
                                      <p:to>
                                        <p:strVal val="visible"/>
                                      </p:to>
                                    </p:set>
                                    <p:animEffect transition="in" filter="fade">
                                      <p:cBhvr>
                                        <p:cTn id="10" dur="1000"/>
                                        <p:tgtEl>
                                          <p:spTgt spid="1084"/>
                                        </p:tgtEl>
                                      </p:cBhvr>
                                    </p:animEffect>
                                  </p:childTnLst>
                                </p:cTn>
                              </p:par>
                              <p:par>
                                <p:cTn id="11" presetID="10" presetClass="entr" presetSubtype="0" fill="hold" nodeType="withEffect">
                                  <p:stCondLst>
                                    <p:cond delay="0"/>
                                  </p:stCondLst>
                                  <p:childTnLst>
                                    <p:set>
                                      <p:cBhvr>
                                        <p:cTn id="12" dur="1" fill="hold">
                                          <p:stCondLst>
                                            <p:cond delay="0"/>
                                          </p:stCondLst>
                                        </p:cTn>
                                        <p:tgtEl>
                                          <p:spTgt spid="1085"/>
                                        </p:tgtEl>
                                        <p:attrNameLst>
                                          <p:attrName>style.visibility</p:attrName>
                                        </p:attrNameLst>
                                      </p:cBhvr>
                                      <p:to>
                                        <p:strVal val="visible"/>
                                      </p:to>
                                    </p:set>
                                    <p:animEffect transition="in" filter="fade">
                                      <p:cBhvr>
                                        <p:cTn id="13" dur="1000"/>
                                        <p:tgtEl>
                                          <p:spTgt spid="1085"/>
                                        </p:tgtEl>
                                      </p:cBhvr>
                                    </p:animEffect>
                                  </p:childTnLst>
                                </p:cTn>
                              </p:par>
                              <p:par>
                                <p:cTn id="14" presetID="2" presetClass="entr" presetSubtype="4" fill="hold" nodeType="withEffect">
                                  <p:stCondLst>
                                    <p:cond delay="0"/>
                                  </p:stCondLst>
                                  <p:childTnLst>
                                    <p:set>
                                      <p:cBhvr>
                                        <p:cTn id="15" dur="1" fill="hold">
                                          <p:stCondLst>
                                            <p:cond delay="0"/>
                                          </p:stCondLst>
                                        </p:cTn>
                                        <p:tgtEl>
                                          <p:spTgt spid="1086"/>
                                        </p:tgtEl>
                                        <p:attrNameLst>
                                          <p:attrName>style.visibility</p:attrName>
                                        </p:attrNameLst>
                                      </p:cBhvr>
                                      <p:to>
                                        <p:strVal val="visible"/>
                                      </p:to>
                                    </p:set>
                                    <p:anim calcmode="lin" valueType="num">
                                      <p:cBhvr additive="base">
                                        <p:cTn id="16" dur="1000"/>
                                        <p:tgtEl>
                                          <p:spTgt spid="10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90"/>
        <p:cNvGrpSpPr/>
        <p:nvPr/>
      </p:nvGrpSpPr>
      <p:grpSpPr>
        <a:xfrm>
          <a:off x="0" y="0"/>
          <a:ext cx="0" cy="0"/>
          <a:chOff x="0" y="0"/>
          <a:chExt cx="0" cy="0"/>
        </a:xfrm>
      </p:grpSpPr>
      <p:sp>
        <p:nvSpPr>
          <p:cNvPr id="1091" name="Google Shape;1091;p89"/>
          <p:cNvSpPr/>
          <p:nvPr/>
        </p:nvSpPr>
        <p:spPr>
          <a:xfrm>
            <a:off x="892625" y="1866675"/>
            <a:ext cx="2210700" cy="1458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89"/>
          <p:cNvSpPr/>
          <p:nvPr/>
        </p:nvSpPr>
        <p:spPr>
          <a:xfrm>
            <a:off x="3449113" y="1866675"/>
            <a:ext cx="2210700" cy="1458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89"/>
          <p:cNvSpPr/>
          <p:nvPr/>
        </p:nvSpPr>
        <p:spPr>
          <a:xfrm>
            <a:off x="6005600" y="1866675"/>
            <a:ext cx="2210700" cy="1458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89"/>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SUCCESS</a:t>
            </a:r>
            <a:endParaRPr/>
          </a:p>
        </p:txBody>
      </p:sp>
      <p:sp>
        <p:nvSpPr>
          <p:cNvPr id="1095" name="Google Shape;1095;p89"/>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95%</a:t>
            </a:r>
            <a:endParaRPr/>
          </a:p>
        </p:txBody>
      </p:sp>
      <p:sp>
        <p:nvSpPr>
          <p:cNvPr id="1096" name="Google Shape;1096;p89"/>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9/100</a:t>
            </a:r>
            <a:endParaRPr/>
          </a:p>
        </p:txBody>
      </p:sp>
      <p:sp>
        <p:nvSpPr>
          <p:cNvPr id="1097" name="Google Shape;1097;p89"/>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2,500</a:t>
            </a:r>
            <a:endParaRPr/>
          </a:p>
        </p:txBody>
      </p:sp>
      <p:sp>
        <p:nvSpPr>
          <p:cNvPr id="1098" name="Google Shape;1098;p89"/>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cold </a:t>
            </a:r>
            <a:endParaRPr/>
          </a:p>
        </p:txBody>
      </p:sp>
      <p:sp>
        <p:nvSpPr>
          <p:cNvPr id="1099" name="Google Shape;1099;p89"/>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 ringed one</a:t>
            </a:r>
            <a:endParaRPr/>
          </a:p>
        </p:txBody>
      </p:sp>
      <p:sp>
        <p:nvSpPr>
          <p:cNvPr id="1100" name="Google Shape;1100;p89"/>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a:t>
            </a:r>
            <a:endParaRPr/>
          </a:p>
        </p:txBody>
      </p:sp>
      <p:cxnSp>
        <p:nvCxnSpPr>
          <p:cNvPr id="1101" name="Google Shape;1101;p89"/>
          <p:cNvCxnSpPr>
            <a:cxnSpLocks/>
          </p:cNvCxnSpPr>
          <p:nvPr/>
        </p:nvCxnSpPr>
        <p:spPr>
          <a:xfrm>
            <a:off x="8544550" y="1561018"/>
            <a:ext cx="52250" cy="2917382"/>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95"/>
                                        </p:tgtEl>
                                        <p:attrNameLst>
                                          <p:attrName>style.visibility</p:attrName>
                                        </p:attrNameLst>
                                      </p:cBhvr>
                                      <p:to>
                                        <p:strVal val="visible"/>
                                      </p:to>
                                    </p:set>
                                    <p:animEffect transition="in" filter="fade">
                                      <p:cBhvr>
                                        <p:cTn id="7" dur="1000"/>
                                        <p:tgtEl>
                                          <p:spTgt spid="1095"/>
                                        </p:tgtEl>
                                      </p:cBhvr>
                                    </p:animEffect>
                                  </p:childTnLst>
                                </p:cTn>
                              </p:par>
                              <p:par>
                                <p:cTn id="8" presetID="10" presetClass="entr" presetSubtype="0" fill="hold" nodeType="withEffect">
                                  <p:stCondLst>
                                    <p:cond delay="0"/>
                                  </p:stCondLst>
                                  <p:childTnLst>
                                    <p:set>
                                      <p:cBhvr>
                                        <p:cTn id="9" dur="1" fill="hold">
                                          <p:stCondLst>
                                            <p:cond delay="0"/>
                                          </p:stCondLst>
                                        </p:cTn>
                                        <p:tgtEl>
                                          <p:spTgt spid="1096"/>
                                        </p:tgtEl>
                                        <p:attrNameLst>
                                          <p:attrName>style.visibility</p:attrName>
                                        </p:attrNameLst>
                                      </p:cBhvr>
                                      <p:to>
                                        <p:strVal val="visible"/>
                                      </p:to>
                                    </p:set>
                                    <p:animEffect transition="in" filter="fade">
                                      <p:cBhvr>
                                        <p:cTn id="10" dur="1000"/>
                                        <p:tgtEl>
                                          <p:spTgt spid="1096"/>
                                        </p:tgtEl>
                                      </p:cBhvr>
                                    </p:animEffect>
                                  </p:childTnLst>
                                </p:cTn>
                              </p:par>
                              <p:par>
                                <p:cTn id="11" presetID="10" presetClass="entr" presetSubtype="0" fill="hold" nodeType="withEffect">
                                  <p:stCondLst>
                                    <p:cond delay="0"/>
                                  </p:stCondLst>
                                  <p:childTnLst>
                                    <p:set>
                                      <p:cBhvr>
                                        <p:cTn id="12" dur="1" fill="hold">
                                          <p:stCondLst>
                                            <p:cond delay="0"/>
                                          </p:stCondLst>
                                        </p:cTn>
                                        <p:tgtEl>
                                          <p:spTgt spid="1097"/>
                                        </p:tgtEl>
                                        <p:attrNameLst>
                                          <p:attrName>style.visibility</p:attrName>
                                        </p:attrNameLst>
                                      </p:cBhvr>
                                      <p:to>
                                        <p:strVal val="visible"/>
                                      </p:to>
                                    </p:set>
                                    <p:animEffect transition="in" filter="fade">
                                      <p:cBhvr>
                                        <p:cTn id="13" dur="1000"/>
                                        <p:tgtEl>
                                          <p:spTgt spid="1097"/>
                                        </p:tgtEl>
                                      </p:cBhvr>
                                    </p:animEffect>
                                  </p:childTnLst>
                                </p:cTn>
                              </p:par>
                              <p:par>
                                <p:cTn id="14" presetID="10" presetClass="entr" presetSubtype="0" fill="hold" nodeType="withEffect">
                                  <p:stCondLst>
                                    <p:cond delay="0"/>
                                  </p:stCondLst>
                                  <p:childTnLst>
                                    <p:set>
                                      <p:cBhvr>
                                        <p:cTn id="15" dur="1" fill="hold">
                                          <p:stCondLst>
                                            <p:cond delay="0"/>
                                          </p:stCondLst>
                                        </p:cTn>
                                        <p:tgtEl>
                                          <p:spTgt spid="1098"/>
                                        </p:tgtEl>
                                        <p:attrNameLst>
                                          <p:attrName>style.visibility</p:attrName>
                                        </p:attrNameLst>
                                      </p:cBhvr>
                                      <p:to>
                                        <p:strVal val="visible"/>
                                      </p:to>
                                    </p:set>
                                    <p:animEffect transition="in" filter="fade">
                                      <p:cBhvr>
                                        <p:cTn id="16" dur="1000"/>
                                        <p:tgtEl>
                                          <p:spTgt spid="1098"/>
                                        </p:tgtEl>
                                      </p:cBhvr>
                                    </p:animEffect>
                                  </p:childTnLst>
                                </p:cTn>
                              </p:par>
                              <p:par>
                                <p:cTn id="17" presetID="10" presetClass="entr" presetSubtype="0" fill="hold" nodeType="withEffect">
                                  <p:stCondLst>
                                    <p:cond delay="0"/>
                                  </p:stCondLst>
                                  <p:childTnLst>
                                    <p:set>
                                      <p:cBhvr>
                                        <p:cTn id="18" dur="1" fill="hold">
                                          <p:stCondLst>
                                            <p:cond delay="0"/>
                                          </p:stCondLst>
                                        </p:cTn>
                                        <p:tgtEl>
                                          <p:spTgt spid="1099"/>
                                        </p:tgtEl>
                                        <p:attrNameLst>
                                          <p:attrName>style.visibility</p:attrName>
                                        </p:attrNameLst>
                                      </p:cBhvr>
                                      <p:to>
                                        <p:strVal val="visible"/>
                                      </p:to>
                                    </p:set>
                                    <p:animEffect transition="in" filter="fade">
                                      <p:cBhvr>
                                        <p:cTn id="19" dur="1000"/>
                                        <p:tgtEl>
                                          <p:spTgt spid="1099"/>
                                        </p:tgtEl>
                                      </p:cBhvr>
                                    </p:animEffect>
                                  </p:childTnLst>
                                </p:cTn>
                              </p:par>
                              <p:par>
                                <p:cTn id="20" presetID="10" presetClass="entr" presetSubtype="0" fill="hold" nodeType="withEffect">
                                  <p:stCondLst>
                                    <p:cond delay="0"/>
                                  </p:stCondLst>
                                  <p:childTnLst>
                                    <p:set>
                                      <p:cBhvr>
                                        <p:cTn id="21" dur="1" fill="hold">
                                          <p:stCondLst>
                                            <p:cond delay="0"/>
                                          </p:stCondLst>
                                        </p:cTn>
                                        <p:tgtEl>
                                          <p:spTgt spid="1100"/>
                                        </p:tgtEl>
                                        <p:attrNameLst>
                                          <p:attrName>style.visibility</p:attrName>
                                        </p:attrNameLst>
                                      </p:cBhvr>
                                      <p:to>
                                        <p:strVal val="visible"/>
                                      </p:to>
                                    </p:set>
                                    <p:animEffect transition="in" filter="fade">
                                      <p:cBhvr>
                                        <p:cTn id="22" dur="1000"/>
                                        <p:tgtEl>
                                          <p:spTgt spid="1100"/>
                                        </p:tgtEl>
                                      </p:cBhvr>
                                    </p:animEffect>
                                  </p:childTnLst>
                                </p:cTn>
                              </p:par>
                              <p:par>
                                <p:cTn id="23" presetID="2" presetClass="entr" presetSubtype="4" fill="hold" nodeType="withEffect">
                                  <p:stCondLst>
                                    <p:cond delay="0"/>
                                  </p:stCondLst>
                                  <p:childTnLst>
                                    <p:set>
                                      <p:cBhvr>
                                        <p:cTn id="24" dur="1" fill="hold">
                                          <p:stCondLst>
                                            <p:cond delay="0"/>
                                          </p:stCondLst>
                                        </p:cTn>
                                        <p:tgtEl>
                                          <p:spTgt spid="1101"/>
                                        </p:tgtEl>
                                        <p:attrNameLst>
                                          <p:attrName>style.visibility</p:attrName>
                                        </p:attrNameLst>
                                      </p:cBhvr>
                                      <p:to>
                                        <p:strVal val="visible"/>
                                      </p:to>
                                    </p:set>
                                    <p:anim calcmode="lin" valueType="num">
                                      <p:cBhvr additive="base">
                                        <p:cTn id="25" dur="1000"/>
                                        <p:tgtEl>
                                          <p:spTgt spid="1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05"/>
        <p:cNvGrpSpPr/>
        <p:nvPr/>
      </p:nvGrpSpPr>
      <p:grpSpPr>
        <a:xfrm>
          <a:off x="0" y="0"/>
          <a:ext cx="0" cy="0"/>
          <a:chOff x="0" y="0"/>
          <a:chExt cx="0" cy="0"/>
        </a:xfrm>
      </p:grpSpPr>
      <p:sp>
        <p:nvSpPr>
          <p:cNvPr id="1106" name="Google Shape;1106;p90"/>
          <p:cNvSpPr/>
          <p:nvPr/>
        </p:nvSpPr>
        <p:spPr>
          <a:xfrm>
            <a:off x="2660400" y="537500"/>
            <a:ext cx="3823200" cy="4068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90"/>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SUCCESS</a:t>
            </a:r>
            <a:endParaRPr/>
          </a:p>
        </p:txBody>
      </p:sp>
      <p:sp>
        <p:nvSpPr>
          <p:cNvPr id="1108" name="Google Shape;1108;p90"/>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95%</a:t>
            </a:r>
            <a:endParaRPr/>
          </a:p>
        </p:txBody>
      </p:sp>
      <p:sp>
        <p:nvSpPr>
          <p:cNvPr id="1109" name="Google Shape;1109;p90"/>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9/100</a:t>
            </a:r>
            <a:endParaRPr/>
          </a:p>
        </p:txBody>
      </p:sp>
      <p:sp>
        <p:nvSpPr>
          <p:cNvPr id="1110" name="Google Shape;1110;p90"/>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 It’s full of iron oxide dust, giving the planet its reddish cast</a:t>
            </a:r>
            <a:endParaRPr/>
          </a:p>
        </p:txBody>
      </p:sp>
      <p:sp>
        <p:nvSpPr>
          <p:cNvPr id="1111" name="Google Shape;1111;p90"/>
          <p:cNvSpPr txBox="1">
            <a:spLocks noGrp="1"/>
          </p:cNvSpPr>
          <p:nvPr>
            <p:ph type="subTitle" idx="4"/>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 It’s terribly hot, even hotter than Mercury</a:t>
            </a:r>
            <a:endParaRPr/>
          </a:p>
        </p:txBody>
      </p:sp>
      <p:cxnSp>
        <p:nvCxnSpPr>
          <p:cNvPr id="1112" name="Google Shape;1112;p90"/>
          <p:cNvCxnSpPr>
            <a:cxnSpLocks/>
          </p:cNvCxnSpPr>
          <p:nvPr/>
        </p:nvCxnSpPr>
        <p:spPr>
          <a:xfrm>
            <a:off x="8544550" y="1561018"/>
            <a:ext cx="0" cy="2895782"/>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09"/>
                                        </p:tgtEl>
                                        <p:attrNameLst>
                                          <p:attrName>style.visibility</p:attrName>
                                        </p:attrNameLst>
                                      </p:cBhvr>
                                      <p:to>
                                        <p:strVal val="visible"/>
                                      </p:to>
                                    </p:set>
                                    <p:animEffect transition="in" filter="fade">
                                      <p:cBhvr>
                                        <p:cTn id="7" dur="1000"/>
                                        <p:tgtEl>
                                          <p:spTgt spid="1109"/>
                                        </p:tgtEl>
                                      </p:cBhvr>
                                    </p:animEffect>
                                  </p:childTnLst>
                                </p:cTn>
                              </p:par>
                              <p:par>
                                <p:cTn id="8" presetID="10" presetClass="entr" presetSubtype="0" fill="hold" nodeType="withEffect">
                                  <p:stCondLst>
                                    <p:cond delay="0"/>
                                  </p:stCondLst>
                                  <p:childTnLst>
                                    <p:set>
                                      <p:cBhvr>
                                        <p:cTn id="9" dur="1" fill="hold">
                                          <p:stCondLst>
                                            <p:cond delay="0"/>
                                          </p:stCondLst>
                                        </p:cTn>
                                        <p:tgtEl>
                                          <p:spTgt spid="1110"/>
                                        </p:tgtEl>
                                        <p:attrNameLst>
                                          <p:attrName>style.visibility</p:attrName>
                                        </p:attrNameLst>
                                      </p:cBhvr>
                                      <p:to>
                                        <p:strVal val="visible"/>
                                      </p:to>
                                    </p:set>
                                    <p:animEffect transition="in" filter="fade">
                                      <p:cBhvr>
                                        <p:cTn id="10" dur="1000"/>
                                        <p:tgtEl>
                                          <p:spTgt spid="1110"/>
                                        </p:tgtEl>
                                      </p:cBhvr>
                                    </p:animEffect>
                                  </p:childTnLst>
                                </p:cTn>
                              </p:par>
                              <p:par>
                                <p:cTn id="11" presetID="10" presetClass="entr" presetSubtype="0" fill="hold" nodeType="withEffect">
                                  <p:stCondLst>
                                    <p:cond delay="0"/>
                                  </p:stCondLst>
                                  <p:childTnLst>
                                    <p:set>
                                      <p:cBhvr>
                                        <p:cTn id="12" dur="1" fill="hold">
                                          <p:stCondLst>
                                            <p:cond delay="0"/>
                                          </p:stCondLst>
                                        </p:cTn>
                                        <p:tgtEl>
                                          <p:spTgt spid="1111"/>
                                        </p:tgtEl>
                                        <p:attrNameLst>
                                          <p:attrName>style.visibility</p:attrName>
                                        </p:attrNameLst>
                                      </p:cBhvr>
                                      <p:to>
                                        <p:strVal val="visible"/>
                                      </p:to>
                                    </p:set>
                                    <p:animEffect transition="in" filter="fade">
                                      <p:cBhvr>
                                        <p:cTn id="13" dur="1000"/>
                                        <p:tgtEl>
                                          <p:spTgt spid="1111"/>
                                        </p:tgtEl>
                                      </p:cBhvr>
                                    </p:animEffect>
                                  </p:childTnLst>
                                </p:cTn>
                              </p:par>
                              <p:par>
                                <p:cTn id="14" presetID="10" presetClass="entr" presetSubtype="0" fill="hold" nodeType="withEffect">
                                  <p:stCondLst>
                                    <p:cond delay="0"/>
                                  </p:stCondLst>
                                  <p:childTnLst>
                                    <p:set>
                                      <p:cBhvr>
                                        <p:cTn id="15" dur="1" fill="hold">
                                          <p:stCondLst>
                                            <p:cond delay="0"/>
                                          </p:stCondLst>
                                        </p:cTn>
                                        <p:tgtEl>
                                          <p:spTgt spid="1108"/>
                                        </p:tgtEl>
                                        <p:attrNameLst>
                                          <p:attrName>style.visibility</p:attrName>
                                        </p:attrNameLst>
                                      </p:cBhvr>
                                      <p:to>
                                        <p:strVal val="visible"/>
                                      </p:to>
                                    </p:set>
                                    <p:animEffect transition="in" filter="fade">
                                      <p:cBhvr>
                                        <p:cTn id="16" dur="1000"/>
                                        <p:tgtEl>
                                          <p:spTgt spid="1108"/>
                                        </p:tgtEl>
                                      </p:cBhvr>
                                    </p:animEffect>
                                  </p:childTnLst>
                                </p:cTn>
                              </p:par>
                              <p:par>
                                <p:cTn id="17" presetID="2" presetClass="entr" presetSubtype="4" fill="hold" nodeType="withEffect">
                                  <p:stCondLst>
                                    <p:cond delay="0"/>
                                  </p:stCondLst>
                                  <p:childTnLst>
                                    <p:set>
                                      <p:cBhvr>
                                        <p:cTn id="18" dur="1" fill="hold">
                                          <p:stCondLst>
                                            <p:cond delay="0"/>
                                          </p:stCondLst>
                                        </p:cTn>
                                        <p:tgtEl>
                                          <p:spTgt spid="1112"/>
                                        </p:tgtEl>
                                        <p:attrNameLst>
                                          <p:attrName>style.visibility</p:attrName>
                                        </p:attrNameLst>
                                      </p:cBhvr>
                                      <p:to>
                                        <p:strVal val="visible"/>
                                      </p:to>
                                    </p:set>
                                    <p:anim calcmode="lin" valueType="num">
                                      <p:cBhvr additive="base">
                                        <p:cTn id="19" dur="1000"/>
                                        <p:tgtEl>
                                          <p:spTgt spid="11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116"/>
        <p:cNvGrpSpPr/>
        <p:nvPr/>
      </p:nvGrpSpPr>
      <p:grpSpPr>
        <a:xfrm>
          <a:off x="0" y="0"/>
          <a:ext cx="0" cy="0"/>
          <a:chOff x="0" y="0"/>
          <a:chExt cx="0" cy="0"/>
        </a:xfrm>
      </p:grpSpPr>
      <p:sp>
        <p:nvSpPr>
          <p:cNvPr id="1117" name="Google Shape;1117;p91"/>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91"/>
          <p:cNvSpPr/>
          <p:nvPr/>
        </p:nvSpPr>
        <p:spPr>
          <a:xfrm>
            <a:off x="-85650" y="926130"/>
            <a:ext cx="3831600" cy="10182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91"/>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solidFill>
                  <a:schemeClr val="lt1"/>
                </a:solidFill>
              </a:rPr>
              <a:t>A picture is worth a thousand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19"/>
                                        </p:tgtEl>
                                        <p:attrNameLst>
                                          <p:attrName>style.visibility</p:attrName>
                                        </p:attrNameLst>
                                      </p:cBhvr>
                                      <p:to>
                                        <p:strVal val="visible"/>
                                      </p:to>
                                    </p:set>
                                    <p:animEffect transition="in" filter="fade">
                                      <p:cBhvr>
                                        <p:cTn id="7" dur="1200"/>
                                        <p:tgtEl>
                                          <p:spTgt spid="1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123"/>
        <p:cNvGrpSpPr/>
        <p:nvPr/>
      </p:nvGrpSpPr>
      <p:grpSpPr>
        <a:xfrm>
          <a:off x="0" y="0"/>
          <a:ext cx="0" cy="0"/>
          <a:chOff x="0" y="0"/>
          <a:chExt cx="0" cy="0"/>
        </a:xfrm>
      </p:grpSpPr>
      <p:sp>
        <p:nvSpPr>
          <p:cNvPr id="1124" name="Google Shape;1124;p92"/>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92"/>
          <p:cNvSpPr/>
          <p:nvPr/>
        </p:nvSpPr>
        <p:spPr>
          <a:xfrm>
            <a:off x="5087550" y="854125"/>
            <a:ext cx="3324000" cy="2703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1126" name="Google Shape;1126;p92"/>
          <p:cNvSpPr txBox="1">
            <a:spLocks noGrp="1"/>
          </p:cNvSpPr>
          <p:nvPr>
            <p:ph type="ctrTitle"/>
          </p:nvPr>
        </p:nvSpPr>
        <p:spPr>
          <a:xfrm flipH="1">
            <a:off x="5305350" y="1059475"/>
            <a:ext cx="2888400" cy="2292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dirty="0"/>
              <a:t>A picture is worth a thousand words</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6"/>
                                        </p:tgtEl>
                                        <p:attrNameLst>
                                          <p:attrName>style.visibility</p:attrName>
                                        </p:attrNameLst>
                                      </p:cBhvr>
                                      <p:to>
                                        <p:strVal val="visible"/>
                                      </p:to>
                                    </p:set>
                                    <p:animEffect transition="in" filter="fade">
                                      <p:cBhvr>
                                        <p:cTn id="7" dur="1000"/>
                                        <p:tgtEl>
                                          <p:spTgt spid="1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130"/>
        <p:cNvGrpSpPr/>
        <p:nvPr/>
      </p:nvGrpSpPr>
      <p:grpSpPr>
        <a:xfrm>
          <a:off x="0" y="0"/>
          <a:ext cx="0" cy="0"/>
          <a:chOff x="0" y="0"/>
          <a:chExt cx="0" cy="0"/>
        </a:xfrm>
      </p:grpSpPr>
      <p:sp>
        <p:nvSpPr>
          <p:cNvPr id="1131" name="Google Shape;1131;p93"/>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93"/>
          <p:cNvSpPr/>
          <p:nvPr/>
        </p:nvSpPr>
        <p:spPr>
          <a:xfrm>
            <a:off x="640800" y="2265125"/>
            <a:ext cx="5311500" cy="638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93"/>
          <p:cNvSpPr txBox="1">
            <a:spLocks noGrp="1"/>
          </p:cNvSpPr>
          <p:nvPr>
            <p:ph type="ctrTitle"/>
          </p:nvPr>
        </p:nvSpPr>
        <p:spPr>
          <a:xfrm flipH="1">
            <a:off x="692100" y="2240250"/>
            <a:ext cx="5208900" cy="66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t>A picture is worth a thousand words</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33"/>
                                        </p:tgtEl>
                                        <p:attrNameLst>
                                          <p:attrName>style.visibility</p:attrName>
                                        </p:attrNameLst>
                                      </p:cBhvr>
                                      <p:to>
                                        <p:strVal val="visible"/>
                                      </p:to>
                                    </p:set>
                                    <p:anim calcmode="lin" valueType="num">
                                      <p:cBhvr additive="base">
                                        <p:cTn id="7" dur="1000"/>
                                        <p:tgtEl>
                                          <p:spTgt spid="1133"/>
                                        </p:tgtEl>
                                        <p:attrNameLst>
                                          <p:attrName>ppt_x</p:attrName>
                                        </p:attrNameLst>
                                      </p:cBhvr>
                                      <p:tavLst>
                                        <p:tav tm="0">
                                          <p:val>
                                            <p:strVal val="#ppt_x-1"/>
                                          </p:val>
                                        </p:tav>
                                        <p:tav tm="100000">
                                          <p:val>
                                            <p:strVal val="#ppt_x"/>
                                          </p:val>
                                        </p:tav>
                                      </p:tavLst>
                                    </p:anim>
                                  </p:childTnLst>
                                </p:cTn>
                              </p:par>
                              <p:par>
                                <p:cTn id="8" presetID="10" presetClass="entr" presetSubtype="0" fill="hold" grpId="0" nodeType="withEffect">
                                  <p:stCondLst>
                                    <p:cond delay="0"/>
                                  </p:stCondLst>
                                  <p:childTnLst>
                                    <p:set>
                                      <p:cBhvr>
                                        <p:cTn id="9" dur="1" fill="hold">
                                          <p:stCondLst>
                                            <p:cond delay="0"/>
                                          </p:stCondLst>
                                        </p:cTn>
                                        <p:tgtEl>
                                          <p:spTgt spid="1132"/>
                                        </p:tgtEl>
                                        <p:attrNameLst>
                                          <p:attrName>style.visibility</p:attrName>
                                        </p:attrNameLst>
                                      </p:cBhvr>
                                      <p:to>
                                        <p:strVal val="visible"/>
                                      </p:to>
                                    </p:set>
                                    <p:animEffect transition="in" filter="fade">
                                      <p:cBhvr>
                                        <p:cTn id="10" dur="500"/>
                                        <p:tgtEl>
                                          <p:spTgt spid="1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137"/>
        <p:cNvGrpSpPr/>
        <p:nvPr/>
      </p:nvGrpSpPr>
      <p:grpSpPr>
        <a:xfrm>
          <a:off x="0" y="0"/>
          <a:ext cx="0" cy="0"/>
          <a:chOff x="0" y="0"/>
          <a:chExt cx="0" cy="0"/>
        </a:xfrm>
      </p:grpSpPr>
      <p:sp>
        <p:nvSpPr>
          <p:cNvPr id="1138" name="Google Shape;1138;p94"/>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STATISTICS</a:t>
            </a:r>
            <a:endParaRPr/>
          </a:p>
        </p:txBody>
      </p:sp>
      <p:sp>
        <p:nvSpPr>
          <p:cNvPr id="1141" name="Google Shape;1141;p94"/>
          <p:cNvSpPr txBox="1">
            <a:spLocks noGrp="1"/>
          </p:cNvSpPr>
          <p:nvPr>
            <p:ph type="title" idx="4294967295"/>
          </p:nvPr>
        </p:nvSpPr>
        <p:spPr>
          <a:xfrm>
            <a:off x="1642782" y="938213"/>
            <a:ext cx="1608138" cy="4603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accent1"/>
                </a:solidFill>
              </a:rPr>
              <a:t>Student Growth</a:t>
            </a:r>
            <a:endParaRPr sz="1400" dirty="0">
              <a:solidFill>
                <a:schemeClr val="accent1"/>
              </a:solidFill>
            </a:endParaRPr>
          </a:p>
        </p:txBody>
      </p:sp>
      <p:sp>
        <p:nvSpPr>
          <p:cNvPr id="1160" name="Google Shape;1160;p94"/>
          <p:cNvSpPr txBox="1">
            <a:spLocks noGrp="1"/>
          </p:cNvSpPr>
          <p:nvPr>
            <p:ph type="title" idx="4294967295"/>
          </p:nvPr>
        </p:nvSpPr>
        <p:spPr>
          <a:xfrm>
            <a:off x="4556210" y="938213"/>
            <a:ext cx="1608137" cy="4603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accent1"/>
                </a:solidFill>
              </a:rPr>
              <a:t>Student Gender</a:t>
            </a:r>
            <a:endParaRPr sz="1400" dirty="0">
              <a:solidFill>
                <a:schemeClr val="accent1"/>
              </a:solidFill>
            </a:endParaRPr>
          </a:p>
        </p:txBody>
      </p:sp>
      <p:sp>
        <p:nvSpPr>
          <p:cNvPr id="1161" name="Google Shape;1161;p94"/>
          <p:cNvSpPr txBox="1">
            <a:spLocks noGrp="1"/>
          </p:cNvSpPr>
          <p:nvPr>
            <p:ph type="title" idx="4294967295"/>
          </p:nvPr>
        </p:nvSpPr>
        <p:spPr>
          <a:xfrm>
            <a:off x="6335871" y="938213"/>
            <a:ext cx="1606550" cy="4603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accent1"/>
                </a:solidFill>
              </a:rPr>
              <a:t>Student Hobbies</a:t>
            </a:r>
            <a:endParaRPr sz="1400" dirty="0">
              <a:solidFill>
                <a:schemeClr val="accent1"/>
              </a:solidFill>
            </a:endParaRPr>
          </a:p>
        </p:txBody>
      </p:sp>
      <p:cxnSp>
        <p:nvCxnSpPr>
          <p:cNvPr id="1139" name="Google Shape;1139;p94"/>
          <p:cNvCxnSpPr>
            <a:cxnSpLocks/>
          </p:cNvCxnSpPr>
          <p:nvPr/>
        </p:nvCxnSpPr>
        <p:spPr>
          <a:xfrm>
            <a:off x="8544550" y="1382225"/>
            <a:ext cx="0" cy="3081775"/>
          </a:xfrm>
          <a:prstGeom prst="straightConnector1">
            <a:avLst/>
          </a:prstGeom>
          <a:noFill/>
          <a:ln w="19050" cap="flat" cmpd="sng">
            <a:solidFill>
              <a:schemeClr val="accent1"/>
            </a:solidFill>
            <a:prstDash val="solid"/>
            <a:round/>
            <a:headEnd type="none" w="med" len="med"/>
            <a:tailEnd type="none" w="med" len="med"/>
          </a:ln>
        </p:spPr>
      </p:cxnSp>
      <p:pic>
        <p:nvPicPr>
          <p:cNvPr id="1140" name="Google Shape;1140;p94" title="Gráfico">
            <a:hlinkClick r:id="rId3"/>
          </p:cNvPr>
          <p:cNvPicPr preferRelativeResize="0"/>
          <p:nvPr/>
        </p:nvPicPr>
        <p:blipFill>
          <a:blip r:embed="rId4">
            <a:alphaModFix/>
          </a:blip>
          <a:stretch>
            <a:fillRect/>
          </a:stretch>
        </p:blipFill>
        <p:spPr>
          <a:xfrm>
            <a:off x="541638" y="1398832"/>
            <a:ext cx="3810426" cy="2356100"/>
          </a:xfrm>
          <a:prstGeom prst="rect">
            <a:avLst/>
          </a:prstGeom>
          <a:noFill/>
          <a:ln>
            <a:noFill/>
          </a:ln>
        </p:spPr>
      </p:pic>
      <p:sp>
        <p:nvSpPr>
          <p:cNvPr id="1142" name="Google Shape;1142;p94"/>
          <p:cNvSpPr txBox="1"/>
          <p:nvPr/>
        </p:nvSpPr>
        <p:spPr>
          <a:xfrm>
            <a:off x="946863" y="3837732"/>
            <a:ext cx="3000000" cy="35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a:solidFill>
                  <a:schemeClr val="lt1"/>
                </a:solidFill>
                <a:latin typeface="Roboto"/>
                <a:ea typeface="Roboto"/>
                <a:cs typeface="Roboto"/>
                <a:sym typeface="Roboto"/>
              </a:rPr>
              <a:t>To modify this graph, click on it, follow the link, change the data and paste the new graph here, replacing this one</a:t>
            </a:r>
            <a:endParaRPr sz="800">
              <a:solidFill>
                <a:schemeClr val="lt1"/>
              </a:solidFill>
              <a:latin typeface="Roboto"/>
              <a:ea typeface="Roboto"/>
              <a:cs typeface="Roboto"/>
              <a:sym typeface="Roboto"/>
            </a:endParaRPr>
          </a:p>
        </p:txBody>
      </p:sp>
      <p:sp>
        <p:nvSpPr>
          <p:cNvPr id="1143" name="Google Shape;1143;p94"/>
          <p:cNvSpPr txBox="1"/>
          <p:nvPr/>
        </p:nvSpPr>
        <p:spPr>
          <a:xfrm>
            <a:off x="5057747" y="2483394"/>
            <a:ext cx="542100" cy="292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1"/>
                </a:solidFill>
                <a:latin typeface="Roboto"/>
                <a:ea typeface="Roboto"/>
                <a:cs typeface="Roboto"/>
                <a:sym typeface="Roboto"/>
              </a:rPr>
              <a:t>60%</a:t>
            </a:r>
            <a:endParaRPr sz="1100">
              <a:solidFill>
                <a:schemeClr val="lt1"/>
              </a:solidFill>
              <a:latin typeface="Roboto"/>
              <a:ea typeface="Roboto"/>
              <a:cs typeface="Roboto"/>
              <a:sym typeface="Roboto"/>
            </a:endParaRPr>
          </a:p>
        </p:txBody>
      </p:sp>
      <p:sp>
        <p:nvSpPr>
          <p:cNvPr id="1144" name="Google Shape;1144;p94"/>
          <p:cNvSpPr/>
          <p:nvPr/>
        </p:nvSpPr>
        <p:spPr>
          <a:xfrm>
            <a:off x="4873547" y="1560707"/>
            <a:ext cx="910500" cy="910500"/>
          </a:xfrm>
          <a:prstGeom prst="donut">
            <a:avLst>
              <a:gd name="adj" fmla="val 9257"/>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94"/>
          <p:cNvSpPr/>
          <p:nvPr/>
        </p:nvSpPr>
        <p:spPr>
          <a:xfrm>
            <a:off x="4873547" y="1560707"/>
            <a:ext cx="910500" cy="910500"/>
          </a:xfrm>
          <a:prstGeom prst="blockArc">
            <a:avLst>
              <a:gd name="adj1" fmla="val 16213686"/>
              <a:gd name="adj2" fmla="val 8398520"/>
              <a:gd name="adj3" fmla="val 921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4"/>
          <p:cNvSpPr txBox="1"/>
          <p:nvPr/>
        </p:nvSpPr>
        <p:spPr>
          <a:xfrm>
            <a:off x="5057747" y="3932240"/>
            <a:ext cx="542100" cy="292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1"/>
                </a:solidFill>
                <a:latin typeface="Roboto"/>
                <a:ea typeface="Roboto"/>
                <a:cs typeface="Roboto"/>
                <a:sym typeface="Roboto"/>
              </a:rPr>
              <a:t>40%</a:t>
            </a:r>
            <a:endParaRPr sz="1100">
              <a:solidFill>
                <a:schemeClr val="lt1"/>
              </a:solidFill>
              <a:latin typeface="Roboto"/>
              <a:ea typeface="Roboto"/>
              <a:cs typeface="Roboto"/>
              <a:sym typeface="Roboto"/>
            </a:endParaRPr>
          </a:p>
        </p:txBody>
      </p:sp>
      <p:sp>
        <p:nvSpPr>
          <p:cNvPr id="1147" name="Google Shape;1147;p94"/>
          <p:cNvSpPr/>
          <p:nvPr/>
        </p:nvSpPr>
        <p:spPr>
          <a:xfrm>
            <a:off x="4873547" y="3009552"/>
            <a:ext cx="910500" cy="910500"/>
          </a:xfrm>
          <a:prstGeom prst="donut">
            <a:avLst>
              <a:gd name="adj" fmla="val 9257"/>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94"/>
          <p:cNvSpPr/>
          <p:nvPr/>
        </p:nvSpPr>
        <p:spPr>
          <a:xfrm>
            <a:off x="4873547" y="3009552"/>
            <a:ext cx="910500" cy="910500"/>
          </a:xfrm>
          <a:prstGeom prst="blockArc">
            <a:avLst>
              <a:gd name="adj1" fmla="val 20587939"/>
              <a:gd name="adj2" fmla="val 8398520"/>
              <a:gd name="adj3" fmla="val 921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 name="Google Shape;1149;p94"/>
          <p:cNvGrpSpPr/>
          <p:nvPr/>
        </p:nvGrpSpPr>
        <p:grpSpPr>
          <a:xfrm>
            <a:off x="5176319" y="1811754"/>
            <a:ext cx="304974" cy="408420"/>
            <a:chOff x="6702211" y="3782599"/>
            <a:chExt cx="270104" cy="361754"/>
          </a:xfrm>
        </p:grpSpPr>
        <p:sp>
          <p:nvSpPr>
            <p:cNvPr id="1150" name="Google Shape;1150;p9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9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9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 name="Google Shape;1155;p94"/>
          <p:cNvGrpSpPr/>
          <p:nvPr/>
        </p:nvGrpSpPr>
        <p:grpSpPr>
          <a:xfrm>
            <a:off x="5171629" y="3264253"/>
            <a:ext cx="314346" cy="401088"/>
            <a:chOff x="8047661" y="1501037"/>
            <a:chExt cx="278404" cy="355260"/>
          </a:xfrm>
        </p:grpSpPr>
        <p:sp>
          <p:nvSpPr>
            <p:cNvPr id="1156" name="Google Shape;1156;p9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9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9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9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94"/>
          <p:cNvGrpSpPr/>
          <p:nvPr/>
        </p:nvGrpSpPr>
        <p:grpSpPr>
          <a:xfrm>
            <a:off x="6424250" y="1553275"/>
            <a:ext cx="222000" cy="1941425"/>
            <a:chOff x="6474550" y="1601100"/>
            <a:chExt cx="222000" cy="1941425"/>
          </a:xfrm>
        </p:grpSpPr>
        <p:sp>
          <p:nvSpPr>
            <p:cNvPr id="1163" name="Google Shape;1163;p94"/>
            <p:cNvSpPr/>
            <p:nvPr/>
          </p:nvSpPr>
          <p:spPr>
            <a:xfrm>
              <a:off x="6474550" y="1601100"/>
              <a:ext cx="222000" cy="1941300"/>
            </a:xfrm>
            <a:prstGeom prst="rect">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4"/>
            <p:cNvSpPr/>
            <p:nvPr/>
          </p:nvSpPr>
          <p:spPr>
            <a:xfrm>
              <a:off x="6474550" y="2485025"/>
              <a:ext cx="222000" cy="1057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94"/>
          <p:cNvGrpSpPr/>
          <p:nvPr/>
        </p:nvGrpSpPr>
        <p:grpSpPr>
          <a:xfrm>
            <a:off x="7010450" y="1553275"/>
            <a:ext cx="222000" cy="1941400"/>
            <a:chOff x="6870250" y="1601100"/>
            <a:chExt cx="222000" cy="1941400"/>
          </a:xfrm>
        </p:grpSpPr>
        <p:sp>
          <p:nvSpPr>
            <p:cNvPr id="1166" name="Google Shape;1166;p94"/>
            <p:cNvSpPr/>
            <p:nvPr/>
          </p:nvSpPr>
          <p:spPr>
            <a:xfrm>
              <a:off x="6870250" y="1601100"/>
              <a:ext cx="222000" cy="1941300"/>
            </a:xfrm>
            <a:prstGeom prst="rect">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94"/>
            <p:cNvSpPr/>
            <p:nvPr/>
          </p:nvSpPr>
          <p:spPr>
            <a:xfrm>
              <a:off x="6870250" y="2142100"/>
              <a:ext cx="222000" cy="1400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94"/>
          <p:cNvGrpSpPr/>
          <p:nvPr/>
        </p:nvGrpSpPr>
        <p:grpSpPr>
          <a:xfrm>
            <a:off x="7596650" y="1553275"/>
            <a:ext cx="222000" cy="1941450"/>
            <a:chOff x="7265950" y="1601100"/>
            <a:chExt cx="222000" cy="1941450"/>
          </a:xfrm>
        </p:grpSpPr>
        <p:sp>
          <p:nvSpPr>
            <p:cNvPr id="1169" name="Google Shape;1169;p94"/>
            <p:cNvSpPr/>
            <p:nvPr/>
          </p:nvSpPr>
          <p:spPr>
            <a:xfrm>
              <a:off x="7265950" y="1601100"/>
              <a:ext cx="222000" cy="1941300"/>
            </a:xfrm>
            <a:prstGeom prst="rect">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94"/>
            <p:cNvSpPr/>
            <p:nvPr/>
          </p:nvSpPr>
          <p:spPr>
            <a:xfrm>
              <a:off x="7265950" y="1891950"/>
              <a:ext cx="222000" cy="1650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94"/>
          <p:cNvGrpSpPr/>
          <p:nvPr/>
        </p:nvGrpSpPr>
        <p:grpSpPr>
          <a:xfrm>
            <a:off x="6947330" y="3878149"/>
            <a:ext cx="383632" cy="276449"/>
            <a:chOff x="3933342" y="4315767"/>
            <a:chExt cx="383632" cy="276449"/>
          </a:xfrm>
        </p:grpSpPr>
        <p:sp>
          <p:nvSpPr>
            <p:cNvPr id="1172" name="Google Shape;1172;p94"/>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73" name="Google Shape;1173;p94"/>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74" name="Google Shape;1174;p94"/>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75" name="Google Shape;1175;p94"/>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76" name="Google Shape;1176;p94"/>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77" name="Google Shape;1177;p94"/>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78" name="Google Shape;1178;p94"/>
          <p:cNvGrpSpPr/>
          <p:nvPr/>
        </p:nvGrpSpPr>
        <p:grpSpPr>
          <a:xfrm>
            <a:off x="7566229" y="3854287"/>
            <a:ext cx="305254" cy="301657"/>
            <a:chOff x="2174559" y="3356116"/>
            <a:chExt cx="364135" cy="359930"/>
          </a:xfrm>
        </p:grpSpPr>
        <p:sp>
          <p:nvSpPr>
            <p:cNvPr id="1179" name="Google Shape;1179;p94"/>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0" name="Google Shape;1180;p94"/>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81" name="Google Shape;1181;p94"/>
          <p:cNvGrpSpPr/>
          <p:nvPr/>
        </p:nvGrpSpPr>
        <p:grpSpPr>
          <a:xfrm>
            <a:off x="6358462" y="3837727"/>
            <a:ext cx="353600" cy="314752"/>
            <a:chOff x="3052237" y="2003570"/>
            <a:chExt cx="353600" cy="314752"/>
          </a:xfrm>
        </p:grpSpPr>
        <p:sp>
          <p:nvSpPr>
            <p:cNvPr id="1182" name="Google Shape;1182;p9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3" name="Google Shape;1183;p9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4" name="Google Shape;1184;p9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39"/>
                                        </p:tgtEl>
                                        <p:attrNameLst>
                                          <p:attrName>style.visibility</p:attrName>
                                        </p:attrNameLst>
                                      </p:cBhvr>
                                      <p:to>
                                        <p:strVal val="visible"/>
                                      </p:to>
                                    </p:set>
                                    <p:anim calcmode="lin" valueType="num">
                                      <p:cBhvr additive="base">
                                        <p:cTn id="7" dur="1000"/>
                                        <p:tgtEl>
                                          <p:spTgt spid="1139"/>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149"/>
                                        </p:tgtEl>
                                        <p:attrNameLst>
                                          <p:attrName>style.visibility</p:attrName>
                                        </p:attrNameLst>
                                      </p:cBhvr>
                                      <p:to>
                                        <p:strVal val="visible"/>
                                      </p:to>
                                    </p:set>
                                    <p:animEffect transition="in" filter="fade">
                                      <p:cBhvr>
                                        <p:cTn id="10" dur="1000"/>
                                        <p:tgtEl>
                                          <p:spTgt spid="1149"/>
                                        </p:tgtEl>
                                      </p:cBhvr>
                                    </p:animEffect>
                                  </p:childTnLst>
                                </p:cTn>
                              </p:par>
                              <p:par>
                                <p:cTn id="11" presetID="10" presetClass="entr" presetSubtype="0" fill="hold" nodeType="withEffect">
                                  <p:stCondLst>
                                    <p:cond delay="0"/>
                                  </p:stCondLst>
                                  <p:childTnLst>
                                    <p:set>
                                      <p:cBhvr>
                                        <p:cTn id="12" dur="1" fill="hold">
                                          <p:stCondLst>
                                            <p:cond delay="0"/>
                                          </p:stCondLst>
                                        </p:cTn>
                                        <p:tgtEl>
                                          <p:spTgt spid="1155"/>
                                        </p:tgtEl>
                                        <p:attrNameLst>
                                          <p:attrName>style.visibility</p:attrName>
                                        </p:attrNameLst>
                                      </p:cBhvr>
                                      <p:to>
                                        <p:strVal val="visible"/>
                                      </p:to>
                                    </p:set>
                                    <p:animEffect transition="in" filter="fade">
                                      <p:cBhvr>
                                        <p:cTn id="13" dur="1000"/>
                                        <p:tgtEl>
                                          <p:spTgt spid="1155"/>
                                        </p:tgtEl>
                                      </p:cBhvr>
                                    </p:animEffect>
                                  </p:childTnLst>
                                </p:cTn>
                              </p:par>
                              <p:par>
                                <p:cTn id="14" presetID="10" presetClass="entr" presetSubtype="0" fill="hold" nodeType="withEffect">
                                  <p:stCondLst>
                                    <p:cond delay="0"/>
                                  </p:stCondLst>
                                  <p:childTnLst>
                                    <p:set>
                                      <p:cBhvr>
                                        <p:cTn id="15" dur="1" fill="hold">
                                          <p:stCondLst>
                                            <p:cond delay="0"/>
                                          </p:stCondLst>
                                        </p:cTn>
                                        <p:tgtEl>
                                          <p:spTgt spid="1160"/>
                                        </p:tgtEl>
                                        <p:attrNameLst>
                                          <p:attrName>style.visibility</p:attrName>
                                        </p:attrNameLst>
                                      </p:cBhvr>
                                      <p:to>
                                        <p:strVal val="visible"/>
                                      </p:to>
                                    </p:set>
                                    <p:animEffect transition="in" filter="fade">
                                      <p:cBhvr>
                                        <p:cTn id="16" dur="1000"/>
                                        <p:tgtEl>
                                          <p:spTgt spid="1160"/>
                                        </p:tgtEl>
                                      </p:cBhvr>
                                    </p:animEffect>
                                  </p:childTnLst>
                                </p:cTn>
                              </p:par>
                              <p:par>
                                <p:cTn id="17" presetID="10" presetClass="entr" presetSubtype="0" fill="hold" nodeType="withEffect">
                                  <p:stCondLst>
                                    <p:cond delay="0"/>
                                  </p:stCondLst>
                                  <p:childTnLst>
                                    <p:set>
                                      <p:cBhvr>
                                        <p:cTn id="18" dur="1" fill="hold">
                                          <p:stCondLst>
                                            <p:cond delay="0"/>
                                          </p:stCondLst>
                                        </p:cTn>
                                        <p:tgtEl>
                                          <p:spTgt spid="1161"/>
                                        </p:tgtEl>
                                        <p:attrNameLst>
                                          <p:attrName>style.visibility</p:attrName>
                                        </p:attrNameLst>
                                      </p:cBhvr>
                                      <p:to>
                                        <p:strVal val="visible"/>
                                      </p:to>
                                    </p:set>
                                    <p:animEffect transition="in" filter="fade">
                                      <p:cBhvr>
                                        <p:cTn id="19" dur="1000"/>
                                        <p:tgtEl>
                                          <p:spTgt spid="1161"/>
                                        </p:tgtEl>
                                      </p:cBhvr>
                                    </p:animEffect>
                                  </p:childTnLst>
                                </p:cTn>
                              </p:par>
                              <p:par>
                                <p:cTn id="20" presetID="10" presetClass="entr" presetSubtype="0" fill="hold" nodeType="withEffect">
                                  <p:stCondLst>
                                    <p:cond delay="0"/>
                                  </p:stCondLst>
                                  <p:childTnLst>
                                    <p:set>
                                      <p:cBhvr>
                                        <p:cTn id="21" dur="1" fill="hold">
                                          <p:stCondLst>
                                            <p:cond delay="0"/>
                                          </p:stCondLst>
                                        </p:cTn>
                                        <p:tgtEl>
                                          <p:spTgt spid="1171"/>
                                        </p:tgtEl>
                                        <p:attrNameLst>
                                          <p:attrName>style.visibility</p:attrName>
                                        </p:attrNameLst>
                                      </p:cBhvr>
                                      <p:to>
                                        <p:strVal val="visible"/>
                                      </p:to>
                                    </p:set>
                                    <p:animEffect transition="in" filter="fade">
                                      <p:cBhvr>
                                        <p:cTn id="22" dur="1000"/>
                                        <p:tgtEl>
                                          <p:spTgt spid="1171"/>
                                        </p:tgtEl>
                                      </p:cBhvr>
                                    </p:animEffect>
                                  </p:childTnLst>
                                </p:cTn>
                              </p:par>
                              <p:par>
                                <p:cTn id="23" presetID="10" presetClass="entr" presetSubtype="0" fill="hold" nodeType="withEffect">
                                  <p:stCondLst>
                                    <p:cond delay="0"/>
                                  </p:stCondLst>
                                  <p:childTnLst>
                                    <p:set>
                                      <p:cBhvr>
                                        <p:cTn id="24" dur="1" fill="hold">
                                          <p:stCondLst>
                                            <p:cond delay="0"/>
                                          </p:stCondLst>
                                        </p:cTn>
                                        <p:tgtEl>
                                          <p:spTgt spid="1178"/>
                                        </p:tgtEl>
                                        <p:attrNameLst>
                                          <p:attrName>style.visibility</p:attrName>
                                        </p:attrNameLst>
                                      </p:cBhvr>
                                      <p:to>
                                        <p:strVal val="visible"/>
                                      </p:to>
                                    </p:set>
                                    <p:animEffect transition="in" filter="fade">
                                      <p:cBhvr>
                                        <p:cTn id="25" dur="1000"/>
                                        <p:tgtEl>
                                          <p:spTgt spid="1178"/>
                                        </p:tgtEl>
                                      </p:cBhvr>
                                    </p:animEffect>
                                  </p:childTnLst>
                                </p:cTn>
                              </p:par>
                              <p:par>
                                <p:cTn id="26" presetID="10" presetClass="entr" presetSubtype="0" fill="hold" nodeType="withEffect">
                                  <p:stCondLst>
                                    <p:cond delay="0"/>
                                  </p:stCondLst>
                                  <p:childTnLst>
                                    <p:set>
                                      <p:cBhvr>
                                        <p:cTn id="27" dur="1" fill="hold">
                                          <p:stCondLst>
                                            <p:cond delay="0"/>
                                          </p:stCondLst>
                                        </p:cTn>
                                        <p:tgtEl>
                                          <p:spTgt spid="1181"/>
                                        </p:tgtEl>
                                        <p:attrNameLst>
                                          <p:attrName>style.visibility</p:attrName>
                                        </p:attrNameLst>
                                      </p:cBhvr>
                                      <p:to>
                                        <p:strVal val="visible"/>
                                      </p:to>
                                    </p:set>
                                    <p:animEffect transition="in" filter="fade">
                                      <p:cBhvr>
                                        <p:cTn id="28" dur="1000"/>
                                        <p:tgtEl>
                                          <p:spTgt spid="1181"/>
                                        </p:tgtEl>
                                      </p:cBhvr>
                                    </p:animEffect>
                                  </p:childTnLst>
                                </p:cTn>
                              </p:par>
                              <p:par>
                                <p:cTn id="29" presetID="10" presetClass="entr" presetSubtype="0" fill="hold" nodeType="withEffect">
                                  <p:stCondLst>
                                    <p:cond delay="0"/>
                                  </p:stCondLst>
                                  <p:childTnLst>
                                    <p:set>
                                      <p:cBhvr>
                                        <p:cTn id="30" dur="1" fill="hold">
                                          <p:stCondLst>
                                            <p:cond delay="0"/>
                                          </p:stCondLst>
                                        </p:cTn>
                                        <p:tgtEl>
                                          <p:spTgt spid="1141"/>
                                        </p:tgtEl>
                                        <p:attrNameLst>
                                          <p:attrName>style.visibility</p:attrName>
                                        </p:attrNameLst>
                                      </p:cBhvr>
                                      <p:to>
                                        <p:strVal val="visible"/>
                                      </p:to>
                                    </p:set>
                                    <p:animEffect transition="in" filter="fade">
                                      <p:cBhvr>
                                        <p:cTn id="31" dur="1000"/>
                                        <p:tgtEl>
                                          <p:spTgt spid="1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24"/>
        <p:cNvGrpSpPr/>
        <p:nvPr/>
      </p:nvGrpSpPr>
      <p:grpSpPr>
        <a:xfrm>
          <a:off x="0" y="0"/>
          <a:ext cx="0" cy="0"/>
          <a:chOff x="0" y="0"/>
          <a:chExt cx="0" cy="0"/>
        </a:xfrm>
      </p:grpSpPr>
      <p:sp>
        <p:nvSpPr>
          <p:cNvPr id="431" name="Google Shape;431;p5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32" name="Google Shape;432;p59"/>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Teaching Method</a:t>
            </a:r>
            <a:endParaRPr/>
          </a:p>
        </p:txBody>
      </p:sp>
      <p:sp>
        <p:nvSpPr>
          <p:cNvPr id="433" name="Google Shape;433;p59"/>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434" name="Google Shape;434;p59"/>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35" name="Google Shape;435;p59"/>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Academic Areas</a:t>
            </a:r>
            <a:endParaRPr/>
          </a:p>
        </p:txBody>
      </p:sp>
      <p:sp>
        <p:nvSpPr>
          <p:cNvPr id="436" name="Google Shape;436;p59"/>
          <p:cNvSpPr txBox="1">
            <a:spLocks noGrp="1"/>
          </p:cNvSpPr>
          <p:nvPr>
            <p:ph type="subTitle" idx="5"/>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437" name="Google Shape;437;p59"/>
          <p:cNvSpPr txBox="1">
            <a:spLocks noGrp="1"/>
          </p:cNvSpPr>
          <p:nvPr>
            <p:ph type="title" idx="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438" name="Google Shape;438;p59"/>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Teachers</a:t>
            </a:r>
            <a:endParaRPr/>
          </a:p>
        </p:txBody>
      </p:sp>
      <p:sp>
        <p:nvSpPr>
          <p:cNvPr id="439" name="Google Shape;439;p59"/>
          <p:cNvSpPr txBox="1">
            <a:spLocks noGrp="1"/>
          </p:cNvSpPr>
          <p:nvPr>
            <p:ph type="subTitle" idx="8"/>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440" name="Google Shape;440;p59"/>
          <p:cNvSpPr txBox="1">
            <a:spLocks noGrp="1"/>
          </p:cNvSpPr>
          <p:nvPr>
            <p:ph type="title" idx="9"/>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441" name="Google Shape;441;p59"/>
          <p:cNvSpPr txBox="1">
            <a:spLocks noGrp="1"/>
          </p:cNvSpPr>
          <p:nvPr>
            <p:ph type="title" idx="13"/>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Enrollment Process</a:t>
            </a:r>
            <a:endParaRPr/>
          </a:p>
        </p:txBody>
      </p:sp>
      <p:sp>
        <p:nvSpPr>
          <p:cNvPr id="442" name="Google Shape;442;p59"/>
          <p:cNvSpPr txBox="1">
            <a:spLocks noGrp="1"/>
          </p:cNvSpPr>
          <p:nvPr>
            <p:ph type="subTitle" idx="14"/>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425" name="Google Shape;425;p59"/>
          <p:cNvSpPr txBox="1">
            <a:spLocks noGrp="1"/>
          </p:cNvSpPr>
          <p:nvPr>
            <p:ph type="ctrTitle" idx="15"/>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TABLE OF CONTENTS</a:t>
            </a:r>
            <a:endParaRPr/>
          </a:p>
        </p:txBody>
      </p:sp>
      <p:sp>
        <p:nvSpPr>
          <p:cNvPr id="448" name="Google Shape;448;p59"/>
          <p:cNvSpPr txBox="1">
            <a:spLocks noGrp="1"/>
          </p:cNvSpPr>
          <p:nvPr>
            <p:ph type="title" idx="1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449" name="Google Shape;449;p59"/>
          <p:cNvSpPr txBox="1">
            <a:spLocks noGrp="1"/>
          </p:cNvSpPr>
          <p:nvPr>
            <p:ph type="title" idx="17"/>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Academic Manager</a:t>
            </a:r>
            <a:endParaRPr/>
          </a:p>
        </p:txBody>
      </p:sp>
      <p:sp>
        <p:nvSpPr>
          <p:cNvPr id="450" name="Google Shape;450;p59"/>
          <p:cNvSpPr txBox="1">
            <a:spLocks noGrp="1"/>
          </p:cNvSpPr>
          <p:nvPr>
            <p:ph type="subTitle" idx="18"/>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451" name="Google Shape;451;p59"/>
          <p:cNvSpPr txBox="1">
            <a:spLocks noGrp="1"/>
          </p:cNvSpPr>
          <p:nvPr>
            <p:ph type="title" idx="19"/>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452" name="Google Shape;452;p59"/>
          <p:cNvSpPr txBox="1">
            <a:spLocks noGrp="1"/>
          </p:cNvSpPr>
          <p:nvPr>
            <p:ph type="title" idx="20"/>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Students</a:t>
            </a:r>
            <a:endParaRPr/>
          </a:p>
        </p:txBody>
      </p:sp>
      <p:sp>
        <p:nvSpPr>
          <p:cNvPr id="453" name="Google Shape;453;p59"/>
          <p:cNvSpPr txBox="1">
            <a:spLocks noGrp="1"/>
          </p:cNvSpPr>
          <p:nvPr>
            <p:ph type="subTitle" idx="21"/>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cxnSp>
        <p:nvCxnSpPr>
          <p:cNvPr id="426" name="Google Shape;426;p59"/>
          <p:cNvCxnSpPr>
            <a:cxnSpLocks/>
          </p:cNvCxnSpPr>
          <p:nvPr/>
        </p:nvCxnSpPr>
        <p:spPr>
          <a:xfrm>
            <a:off x="8544550" y="2045025"/>
            <a:ext cx="0" cy="2348381"/>
          </a:xfrm>
          <a:prstGeom prst="straightConnector1">
            <a:avLst/>
          </a:prstGeom>
          <a:noFill/>
          <a:ln w="19050" cap="flat" cmpd="sng">
            <a:solidFill>
              <a:schemeClr val="accent1"/>
            </a:solidFill>
            <a:prstDash val="solid"/>
            <a:round/>
            <a:headEnd type="none" w="med" len="med"/>
            <a:tailEnd type="none" w="med" len="med"/>
          </a:ln>
        </p:spPr>
      </p:cxnSp>
      <p:sp>
        <p:nvSpPr>
          <p:cNvPr id="427" name="Google Shape;427;p59"/>
          <p:cNvSpPr/>
          <p:nvPr/>
        </p:nvSpPr>
        <p:spPr>
          <a:xfrm>
            <a:off x="1202075" y="192332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9"/>
          <p:cNvSpPr/>
          <p:nvPr/>
        </p:nvSpPr>
        <p:spPr>
          <a:xfrm>
            <a:off x="4651475" y="192332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9"/>
          <p:cNvSpPr/>
          <p:nvPr/>
        </p:nvSpPr>
        <p:spPr>
          <a:xfrm>
            <a:off x="4651475" y="294287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9"/>
          <p:cNvSpPr/>
          <p:nvPr/>
        </p:nvSpPr>
        <p:spPr>
          <a:xfrm>
            <a:off x="1202075" y="294287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44" name="Google Shape;444;p59"/>
          <p:cNvPicPr preferRelativeResize="0"/>
          <p:nvPr/>
        </p:nvPicPr>
        <p:blipFill>
          <a:blip r:embed="rId3"/>
          <a:stretch>
            <a:fillRect/>
          </a:stretch>
        </p:blipFill>
        <p:spPr>
          <a:xfrm flipH="1">
            <a:off x="1493852" y="167588"/>
            <a:ext cx="5490148" cy="1494536"/>
          </a:xfrm>
          <a:prstGeom prst="rect">
            <a:avLst/>
          </a:prstGeom>
          <a:noFill/>
          <a:ln>
            <a:noFill/>
          </a:ln>
        </p:spPr>
      </p:pic>
      <p:sp>
        <p:nvSpPr>
          <p:cNvPr id="446" name="Google Shape;446;p59"/>
          <p:cNvSpPr/>
          <p:nvPr/>
        </p:nvSpPr>
        <p:spPr>
          <a:xfrm>
            <a:off x="4651475" y="395380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59"/>
          <p:cNvSpPr/>
          <p:nvPr/>
        </p:nvSpPr>
        <p:spPr>
          <a:xfrm>
            <a:off x="1202075" y="395380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1"/>
                                        </p:tgtEl>
                                        <p:attrNameLst>
                                          <p:attrName>style.visibility</p:attrName>
                                        </p:attrNameLst>
                                      </p:cBhvr>
                                      <p:to>
                                        <p:strVal val="visible"/>
                                      </p:to>
                                    </p:set>
                                    <p:animEffect transition="in" filter="fade">
                                      <p:cBhvr>
                                        <p:cTn id="7" dur="1000"/>
                                        <p:tgtEl>
                                          <p:spTgt spid="431"/>
                                        </p:tgtEl>
                                      </p:cBhvr>
                                    </p:animEffect>
                                  </p:childTnLst>
                                </p:cTn>
                              </p:par>
                              <p:par>
                                <p:cTn id="8" presetID="10" presetClass="entr" presetSubtype="0" fill="hold" nodeType="withEffect">
                                  <p:stCondLst>
                                    <p:cond delay="0"/>
                                  </p:stCondLst>
                                  <p:childTnLst>
                                    <p:set>
                                      <p:cBhvr>
                                        <p:cTn id="9" dur="1" fill="hold">
                                          <p:stCondLst>
                                            <p:cond delay="0"/>
                                          </p:stCondLst>
                                        </p:cTn>
                                        <p:tgtEl>
                                          <p:spTgt spid="434"/>
                                        </p:tgtEl>
                                        <p:attrNameLst>
                                          <p:attrName>style.visibility</p:attrName>
                                        </p:attrNameLst>
                                      </p:cBhvr>
                                      <p:to>
                                        <p:strVal val="visible"/>
                                      </p:to>
                                    </p:set>
                                    <p:animEffect transition="in" filter="fade">
                                      <p:cBhvr>
                                        <p:cTn id="10" dur="1000"/>
                                        <p:tgtEl>
                                          <p:spTgt spid="434"/>
                                        </p:tgtEl>
                                      </p:cBhvr>
                                    </p:animEffect>
                                  </p:childTnLst>
                                </p:cTn>
                              </p:par>
                              <p:par>
                                <p:cTn id="11" presetID="10" presetClass="entr" presetSubtype="0" fill="hold" nodeType="withEffect">
                                  <p:stCondLst>
                                    <p:cond delay="0"/>
                                  </p:stCondLst>
                                  <p:childTnLst>
                                    <p:set>
                                      <p:cBhvr>
                                        <p:cTn id="12" dur="1" fill="hold">
                                          <p:stCondLst>
                                            <p:cond delay="0"/>
                                          </p:stCondLst>
                                        </p:cTn>
                                        <p:tgtEl>
                                          <p:spTgt spid="437"/>
                                        </p:tgtEl>
                                        <p:attrNameLst>
                                          <p:attrName>style.visibility</p:attrName>
                                        </p:attrNameLst>
                                      </p:cBhvr>
                                      <p:to>
                                        <p:strVal val="visible"/>
                                      </p:to>
                                    </p:set>
                                    <p:animEffect transition="in" filter="fade">
                                      <p:cBhvr>
                                        <p:cTn id="13" dur="1000"/>
                                        <p:tgtEl>
                                          <p:spTgt spid="437"/>
                                        </p:tgtEl>
                                      </p:cBhvr>
                                    </p:animEffect>
                                  </p:childTnLst>
                                </p:cTn>
                              </p:par>
                              <p:par>
                                <p:cTn id="14" presetID="10" presetClass="entr" presetSubtype="0" fill="hold" nodeType="withEffect">
                                  <p:stCondLst>
                                    <p:cond delay="0"/>
                                  </p:stCondLst>
                                  <p:childTnLst>
                                    <p:set>
                                      <p:cBhvr>
                                        <p:cTn id="15" dur="1" fill="hold">
                                          <p:stCondLst>
                                            <p:cond delay="0"/>
                                          </p:stCondLst>
                                        </p:cTn>
                                        <p:tgtEl>
                                          <p:spTgt spid="440"/>
                                        </p:tgtEl>
                                        <p:attrNameLst>
                                          <p:attrName>style.visibility</p:attrName>
                                        </p:attrNameLst>
                                      </p:cBhvr>
                                      <p:to>
                                        <p:strVal val="visible"/>
                                      </p:to>
                                    </p:set>
                                    <p:animEffect transition="in" filter="fade">
                                      <p:cBhvr>
                                        <p:cTn id="16" dur="1000"/>
                                        <p:tgtEl>
                                          <p:spTgt spid="440"/>
                                        </p:tgtEl>
                                      </p:cBhvr>
                                    </p:animEffect>
                                  </p:childTnLst>
                                </p:cTn>
                              </p:par>
                              <p:par>
                                <p:cTn id="17" presetID="10" presetClass="entr" presetSubtype="0" fill="hold" nodeType="withEffect">
                                  <p:stCondLst>
                                    <p:cond delay="0"/>
                                  </p:stCondLst>
                                  <p:childTnLst>
                                    <p:set>
                                      <p:cBhvr>
                                        <p:cTn id="18" dur="1" fill="hold">
                                          <p:stCondLst>
                                            <p:cond delay="0"/>
                                          </p:stCondLst>
                                        </p:cTn>
                                        <p:tgtEl>
                                          <p:spTgt spid="448"/>
                                        </p:tgtEl>
                                        <p:attrNameLst>
                                          <p:attrName>style.visibility</p:attrName>
                                        </p:attrNameLst>
                                      </p:cBhvr>
                                      <p:to>
                                        <p:strVal val="visible"/>
                                      </p:to>
                                    </p:set>
                                    <p:animEffect transition="in" filter="fade">
                                      <p:cBhvr>
                                        <p:cTn id="19" dur="1000"/>
                                        <p:tgtEl>
                                          <p:spTgt spid="448"/>
                                        </p:tgtEl>
                                      </p:cBhvr>
                                    </p:animEffect>
                                  </p:childTnLst>
                                </p:cTn>
                              </p:par>
                              <p:par>
                                <p:cTn id="20" presetID="10" presetClass="entr" presetSubtype="0" fill="hold" nodeType="withEffect">
                                  <p:stCondLst>
                                    <p:cond delay="0"/>
                                  </p:stCondLst>
                                  <p:childTnLst>
                                    <p:set>
                                      <p:cBhvr>
                                        <p:cTn id="21" dur="1" fill="hold">
                                          <p:stCondLst>
                                            <p:cond delay="0"/>
                                          </p:stCondLst>
                                        </p:cTn>
                                        <p:tgtEl>
                                          <p:spTgt spid="451"/>
                                        </p:tgtEl>
                                        <p:attrNameLst>
                                          <p:attrName>style.visibility</p:attrName>
                                        </p:attrNameLst>
                                      </p:cBhvr>
                                      <p:to>
                                        <p:strVal val="visible"/>
                                      </p:to>
                                    </p:set>
                                    <p:animEffect transition="in" filter="fade">
                                      <p:cBhvr>
                                        <p:cTn id="22" dur="1000"/>
                                        <p:tgtEl>
                                          <p:spTgt spid="451"/>
                                        </p:tgtEl>
                                      </p:cBhvr>
                                    </p:animEffect>
                                  </p:childTnLst>
                                </p:cTn>
                              </p:par>
                              <p:par>
                                <p:cTn id="23" presetID="2" presetClass="entr" presetSubtype="4" fill="hold" nodeType="withEffect">
                                  <p:stCondLst>
                                    <p:cond delay="0"/>
                                  </p:stCondLst>
                                  <p:childTnLst>
                                    <p:set>
                                      <p:cBhvr>
                                        <p:cTn id="24" dur="1" fill="hold">
                                          <p:stCondLst>
                                            <p:cond delay="0"/>
                                          </p:stCondLst>
                                        </p:cTn>
                                        <p:tgtEl>
                                          <p:spTgt spid="426"/>
                                        </p:tgtEl>
                                        <p:attrNameLst>
                                          <p:attrName>style.visibility</p:attrName>
                                        </p:attrNameLst>
                                      </p:cBhvr>
                                      <p:to>
                                        <p:strVal val="visible"/>
                                      </p:to>
                                    </p:set>
                                    <p:anim calcmode="lin" valueType="num">
                                      <p:cBhvr additive="base">
                                        <p:cTn id="25" dur="1000"/>
                                        <p:tgtEl>
                                          <p:spTgt spid="426"/>
                                        </p:tgtEl>
                                        <p:attrNameLst>
                                          <p:attrName>ppt_y</p:attrName>
                                        </p:attrNameLst>
                                      </p:cBhvr>
                                      <p:tavLst>
                                        <p:tav tm="0">
                                          <p:val>
                                            <p:strVal val="#ppt_y+1"/>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432"/>
                                        </p:tgtEl>
                                        <p:attrNameLst>
                                          <p:attrName>style.visibility</p:attrName>
                                        </p:attrNameLst>
                                      </p:cBhvr>
                                      <p:to>
                                        <p:strVal val="visible"/>
                                      </p:to>
                                    </p:set>
                                    <p:anim calcmode="lin" valueType="num">
                                      <p:cBhvr additive="base">
                                        <p:cTn id="28" dur="1000"/>
                                        <p:tgtEl>
                                          <p:spTgt spid="432"/>
                                        </p:tgtEl>
                                        <p:attrNameLst>
                                          <p:attrName>ppt_x</p:attrName>
                                        </p:attrNameLst>
                                      </p:cBhvr>
                                      <p:tavLst>
                                        <p:tav tm="0">
                                          <p:val>
                                            <p:strVal val="#ppt_x+1"/>
                                          </p:val>
                                        </p:tav>
                                        <p:tav tm="100000">
                                          <p:val>
                                            <p:strVal val="#ppt_x"/>
                                          </p:val>
                                        </p:tav>
                                      </p:tavLst>
                                    </p:anim>
                                  </p:childTnLst>
                                </p:cTn>
                              </p:par>
                              <p:par>
                                <p:cTn id="29" presetID="2" presetClass="entr" presetSubtype="2" fill="hold" nodeType="withEffect">
                                  <p:stCondLst>
                                    <p:cond delay="0"/>
                                  </p:stCondLst>
                                  <p:childTnLst>
                                    <p:set>
                                      <p:cBhvr>
                                        <p:cTn id="30" dur="1" fill="hold">
                                          <p:stCondLst>
                                            <p:cond delay="0"/>
                                          </p:stCondLst>
                                        </p:cTn>
                                        <p:tgtEl>
                                          <p:spTgt spid="433"/>
                                        </p:tgtEl>
                                        <p:attrNameLst>
                                          <p:attrName>style.visibility</p:attrName>
                                        </p:attrNameLst>
                                      </p:cBhvr>
                                      <p:to>
                                        <p:strVal val="visible"/>
                                      </p:to>
                                    </p:set>
                                    <p:anim calcmode="lin" valueType="num">
                                      <p:cBhvr additive="base">
                                        <p:cTn id="31" dur="1000"/>
                                        <p:tgtEl>
                                          <p:spTgt spid="433"/>
                                        </p:tgtEl>
                                        <p:attrNameLst>
                                          <p:attrName>ppt_x</p:attrName>
                                        </p:attrNameLst>
                                      </p:cBhvr>
                                      <p:tavLst>
                                        <p:tav tm="0">
                                          <p:val>
                                            <p:strVal val="#ppt_x+1"/>
                                          </p:val>
                                        </p:tav>
                                        <p:tav tm="100000">
                                          <p:val>
                                            <p:strVal val="#ppt_x"/>
                                          </p:val>
                                        </p:tav>
                                      </p:tavLst>
                                    </p:anim>
                                  </p:childTnLst>
                                </p:cTn>
                              </p:par>
                              <p:par>
                                <p:cTn id="32" presetID="2" presetClass="entr" presetSubtype="2" fill="hold" nodeType="withEffect">
                                  <p:stCondLst>
                                    <p:cond delay="0"/>
                                  </p:stCondLst>
                                  <p:childTnLst>
                                    <p:set>
                                      <p:cBhvr>
                                        <p:cTn id="33" dur="1" fill="hold">
                                          <p:stCondLst>
                                            <p:cond delay="0"/>
                                          </p:stCondLst>
                                        </p:cTn>
                                        <p:tgtEl>
                                          <p:spTgt spid="438"/>
                                        </p:tgtEl>
                                        <p:attrNameLst>
                                          <p:attrName>style.visibility</p:attrName>
                                        </p:attrNameLst>
                                      </p:cBhvr>
                                      <p:to>
                                        <p:strVal val="visible"/>
                                      </p:to>
                                    </p:set>
                                    <p:anim calcmode="lin" valueType="num">
                                      <p:cBhvr additive="base">
                                        <p:cTn id="34" dur="1000"/>
                                        <p:tgtEl>
                                          <p:spTgt spid="438"/>
                                        </p:tgtEl>
                                        <p:attrNameLst>
                                          <p:attrName>ppt_x</p:attrName>
                                        </p:attrNameLst>
                                      </p:cBhvr>
                                      <p:tavLst>
                                        <p:tav tm="0">
                                          <p:val>
                                            <p:strVal val="#ppt_x+1"/>
                                          </p:val>
                                        </p:tav>
                                        <p:tav tm="100000">
                                          <p:val>
                                            <p:strVal val="#ppt_x"/>
                                          </p:val>
                                        </p:tav>
                                      </p:tavLst>
                                    </p:anim>
                                  </p:childTnLst>
                                </p:cTn>
                              </p:par>
                              <p:par>
                                <p:cTn id="35" presetID="2" presetClass="entr" presetSubtype="2" fill="hold" nodeType="withEffect">
                                  <p:stCondLst>
                                    <p:cond delay="0"/>
                                  </p:stCondLst>
                                  <p:childTnLst>
                                    <p:set>
                                      <p:cBhvr>
                                        <p:cTn id="36" dur="1" fill="hold">
                                          <p:stCondLst>
                                            <p:cond delay="0"/>
                                          </p:stCondLst>
                                        </p:cTn>
                                        <p:tgtEl>
                                          <p:spTgt spid="439"/>
                                        </p:tgtEl>
                                        <p:attrNameLst>
                                          <p:attrName>style.visibility</p:attrName>
                                        </p:attrNameLst>
                                      </p:cBhvr>
                                      <p:to>
                                        <p:strVal val="visible"/>
                                      </p:to>
                                    </p:set>
                                    <p:anim calcmode="lin" valueType="num">
                                      <p:cBhvr additive="base">
                                        <p:cTn id="37" dur="1000"/>
                                        <p:tgtEl>
                                          <p:spTgt spid="439"/>
                                        </p:tgtEl>
                                        <p:attrNameLst>
                                          <p:attrName>ppt_x</p:attrName>
                                        </p:attrNameLst>
                                      </p:cBhvr>
                                      <p:tavLst>
                                        <p:tav tm="0">
                                          <p:val>
                                            <p:strVal val="#ppt_x+1"/>
                                          </p:val>
                                        </p:tav>
                                        <p:tav tm="100000">
                                          <p:val>
                                            <p:strVal val="#ppt_x"/>
                                          </p:val>
                                        </p:tav>
                                      </p:tavLst>
                                    </p:anim>
                                  </p:childTnLst>
                                </p:cTn>
                              </p:par>
                              <p:par>
                                <p:cTn id="38" presetID="2" presetClass="entr" presetSubtype="2" fill="hold" nodeType="withEffect">
                                  <p:stCondLst>
                                    <p:cond delay="0"/>
                                  </p:stCondLst>
                                  <p:childTnLst>
                                    <p:set>
                                      <p:cBhvr>
                                        <p:cTn id="39" dur="1" fill="hold">
                                          <p:stCondLst>
                                            <p:cond delay="0"/>
                                          </p:stCondLst>
                                        </p:cTn>
                                        <p:tgtEl>
                                          <p:spTgt spid="449"/>
                                        </p:tgtEl>
                                        <p:attrNameLst>
                                          <p:attrName>style.visibility</p:attrName>
                                        </p:attrNameLst>
                                      </p:cBhvr>
                                      <p:to>
                                        <p:strVal val="visible"/>
                                      </p:to>
                                    </p:set>
                                    <p:anim calcmode="lin" valueType="num">
                                      <p:cBhvr additive="base">
                                        <p:cTn id="40" dur="1000"/>
                                        <p:tgtEl>
                                          <p:spTgt spid="449"/>
                                        </p:tgtEl>
                                        <p:attrNameLst>
                                          <p:attrName>ppt_x</p:attrName>
                                        </p:attrNameLst>
                                      </p:cBhvr>
                                      <p:tavLst>
                                        <p:tav tm="0">
                                          <p:val>
                                            <p:strVal val="#ppt_x+1"/>
                                          </p:val>
                                        </p:tav>
                                        <p:tav tm="100000">
                                          <p:val>
                                            <p:strVal val="#ppt_x"/>
                                          </p:val>
                                        </p:tav>
                                      </p:tavLst>
                                    </p:anim>
                                  </p:childTnLst>
                                </p:cTn>
                              </p:par>
                              <p:par>
                                <p:cTn id="41" presetID="2" presetClass="entr" presetSubtype="2" fill="hold" nodeType="withEffect">
                                  <p:stCondLst>
                                    <p:cond delay="0"/>
                                  </p:stCondLst>
                                  <p:childTnLst>
                                    <p:set>
                                      <p:cBhvr>
                                        <p:cTn id="42" dur="1" fill="hold">
                                          <p:stCondLst>
                                            <p:cond delay="0"/>
                                          </p:stCondLst>
                                        </p:cTn>
                                        <p:tgtEl>
                                          <p:spTgt spid="450"/>
                                        </p:tgtEl>
                                        <p:attrNameLst>
                                          <p:attrName>style.visibility</p:attrName>
                                        </p:attrNameLst>
                                      </p:cBhvr>
                                      <p:to>
                                        <p:strVal val="visible"/>
                                      </p:to>
                                    </p:set>
                                    <p:anim calcmode="lin" valueType="num">
                                      <p:cBhvr additive="base">
                                        <p:cTn id="43" dur="1000"/>
                                        <p:tgtEl>
                                          <p:spTgt spid="450"/>
                                        </p:tgtEl>
                                        <p:attrNameLst>
                                          <p:attrName>ppt_x</p:attrName>
                                        </p:attrNameLst>
                                      </p:cBhvr>
                                      <p:tavLst>
                                        <p:tav tm="0">
                                          <p:val>
                                            <p:strVal val="#ppt_x+1"/>
                                          </p:val>
                                        </p:tav>
                                        <p:tav tm="100000">
                                          <p:val>
                                            <p:strVal val="#ppt_x"/>
                                          </p:val>
                                        </p:tav>
                                      </p:tavLst>
                                    </p:anim>
                                  </p:childTnLst>
                                </p:cTn>
                              </p:par>
                              <p:par>
                                <p:cTn id="44" presetID="2" presetClass="entr" presetSubtype="2" fill="hold" nodeType="withEffect">
                                  <p:stCondLst>
                                    <p:cond delay="0"/>
                                  </p:stCondLst>
                                  <p:childTnLst>
                                    <p:set>
                                      <p:cBhvr>
                                        <p:cTn id="45" dur="1" fill="hold">
                                          <p:stCondLst>
                                            <p:cond delay="0"/>
                                          </p:stCondLst>
                                        </p:cTn>
                                        <p:tgtEl>
                                          <p:spTgt spid="435"/>
                                        </p:tgtEl>
                                        <p:attrNameLst>
                                          <p:attrName>style.visibility</p:attrName>
                                        </p:attrNameLst>
                                      </p:cBhvr>
                                      <p:to>
                                        <p:strVal val="visible"/>
                                      </p:to>
                                    </p:set>
                                    <p:anim calcmode="lin" valueType="num">
                                      <p:cBhvr additive="base">
                                        <p:cTn id="46" dur="1000"/>
                                        <p:tgtEl>
                                          <p:spTgt spid="435"/>
                                        </p:tgtEl>
                                        <p:attrNameLst>
                                          <p:attrName>ppt_x</p:attrName>
                                        </p:attrNameLst>
                                      </p:cBhvr>
                                      <p:tavLst>
                                        <p:tav tm="0">
                                          <p:val>
                                            <p:strVal val="#ppt_x+1"/>
                                          </p:val>
                                        </p:tav>
                                        <p:tav tm="100000">
                                          <p:val>
                                            <p:strVal val="#ppt_x"/>
                                          </p:val>
                                        </p:tav>
                                      </p:tavLst>
                                    </p:anim>
                                  </p:childTnLst>
                                </p:cTn>
                              </p:par>
                              <p:par>
                                <p:cTn id="47" presetID="2" presetClass="entr" presetSubtype="2" fill="hold" nodeType="withEffect">
                                  <p:stCondLst>
                                    <p:cond delay="0"/>
                                  </p:stCondLst>
                                  <p:childTnLst>
                                    <p:set>
                                      <p:cBhvr>
                                        <p:cTn id="48" dur="1" fill="hold">
                                          <p:stCondLst>
                                            <p:cond delay="0"/>
                                          </p:stCondLst>
                                        </p:cTn>
                                        <p:tgtEl>
                                          <p:spTgt spid="436"/>
                                        </p:tgtEl>
                                        <p:attrNameLst>
                                          <p:attrName>style.visibility</p:attrName>
                                        </p:attrNameLst>
                                      </p:cBhvr>
                                      <p:to>
                                        <p:strVal val="visible"/>
                                      </p:to>
                                    </p:set>
                                    <p:anim calcmode="lin" valueType="num">
                                      <p:cBhvr additive="base">
                                        <p:cTn id="49" dur="1000"/>
                                        <p:tgtEl>
                                          <p:spTgt spid="436"/>
                                        </p:tgtEl>
                                        <p:attrNameLst>
                                          <p:attrName>ppt_x</p:attrName>
                                        </p:attrNameLst>
                                      </p:cBhvr>
                                      <p:tavLst>
                                        <p:tav tm="0">
                                          <p:val>
                                            <p:strVal val="#ppt_x+1"/>
                                          </p:val>
                                        </p:tav>
                                        <p:tav tm="100000">
                                          <p:val>
                                            <p:strVal val="#ppt_x"/>
                                          </p:val>
                                        </p:tav>
                                      </p:tavLst>
                                    </p:anim>
                                  </p:childTnLst>
                                </p:cTn>
                              </p:par>
                              <p:par>
                                <p:cTn id="50" presetID="2" presetClass="entr" presetSubtype="2" fill="hold" nodeType="withEffect">
                                  <p:stCondLst>
                                    <p:cond delay="0"/>
                                  </p:stCondLst>
                                  <p:childTnLst>
                                    <p:set>
                                      <p:cBhvr>
                                        <p:cTn id="51" dur="1" fill="hold">
                                          <p:stCondLst>
                                            <p:cond delay="0"/>
                                          </p:stCondLst>
                                        </p:cTn>
                                        <p:tgtEl>
                                          <p:spTgt spid="441"/>
                                        </p:tgtEl>
                                        <p:attrNameLst>
                                          <p:attrName>style.visibility</p:attrName>
                                        </p:attrNameLst>
                                      </p:cBhvr>
                                      <p:to>
                                        <p:strVal val="visible"/>
                                      </p:to>
                                    </p:set>
                                    <p:anim calcmode="lin" valueType="num">
                                      <p:cBhvr additive="base">
                                        <p:cTn id="52" dur="1000"/>
                                        <p:tgtEl>
                                          <p:spTgt spid="441"/>
                                        </p:tgtEl>
                                        <p:attrNameLst>
                                          <p:attrName>ppt_x</p:attrName>
                                        </p:attrNameLst>
                                      </p:cBhvr>
                                      <p:tavLst>
                                        <p:tav tm="0">
                                          <p:val>
                                            <p:strVal val="#ppt_x+1"/>
                                          </p:val>
                                        </p:tav>
                                        <p:tav tm="100000">
                                          <p:val>
                                            <p:strVal val="#ppt_x"/>
                                          </p:val>
                                        </p:tav>
                                      </p:tavLst>
                                    </p:anim>
                                  </p:childTnLst>
                                </p:cTn>
                              </p:par>
                              <p:par>
                                <p:cTn id="53" presetID="2" presetClass="entr" presetSubtype="2" fill="hold" nodeType="withEffect">
                                  <p:stCondLst>
                                    <p:cond delay="0"/>
                                  </p:stCondLst>
                                  <p:childTnLst>
                                    <p:set>
                                      <p:cBhvr>
                                        <p:cTn id="54" dur="1" fill="hold">
                                          <p:stCondLst>
                                            <p:cond delay="0"/>
                                          </p:stCondLst>
                                        </p:cTn>
                                        <p:tgtEl>
                                          <p:spTgt spid="442"/>
                                        </p:tgtEl>
                                        <p:attrNameLst>
                                          <p:attrName>style.visibility</p:attrName>
                                        </p:attrNameLst>
                                      </p:cBhvr>
                                      <p:to>
                                        <p:strVal val="visible"/>
                                      </p:to>
                                    </p:set>
                                    <p:anim calcmode="lin" valueType="num">
                                      <p:cBhvr additive="base">
                                        <p:cTn id="55" dur="1000"/>
                                        <p:tgtEl>
                                          <p:spTgt spid="442"/>
                                        </p:tgtEl>
                                        <p:attrNameLst>
                                          <p:attrName>ppt_x</p:attrName>
                                        </p:attrNameLst>
                                      </p:cBhvr>
                                      <p:tavLst>
                                        <p:tav tm="0">
                                          <p:val>
                                            <p:strVal val="#ppt_x+1"/>
                                          </p:val>
                                        </p:tav>
                                        <p:tav tm="100000">
                                          <p:val>
                                            <p:strVal val="#ppt_x"/>
                                          </p:val>
                                        </p:tav>
                                      </p:tavLst>
                                    </p:anim>
                                  </p:childTnLst>
                                </p:cTn>
                              </p:par>
                              <p:par>
                                <p:cTn id="56" presetID="2" presetClass="entr" presetSubtype="2" fill="hold" nodeType="withEffect">
                                  <p:stCondLst>
                                    <p:cond delay="0"/>
                                  </p:stCondLst>
                                  <p:childTnLst>
                                    <p:set>
                                      <p:cBhvr>
                                        <p:cTn id="57" dur="1" fill="hold">
                                          <p:stCondLst>
                                            <p:cond delay="0"/>
                                          </p:stCondLst>
                                        </p:cTn>
                                        <p:tgtEl>
                                          <p:spTgt spid="452"/>
                                        </p:tgtEl>
                                        <p:attrNameLst>
                                          <p:attrName>style.visibility</p:attrName>
                                        </p:attrNameLst>
                                      </p:cBhvr>
                                      <p:to>
                                        <p:strVal val="visible"/>
                                      </p:to>
                                    </p:set>
                                    <p:anim calcmode="lin" valueType="num">
                                      <p:cBhvr additive="base">
                                        <p:cTn id="58" dur="1000"/>
                                        <p:tgtEl>
                                          <p:spTgt spid="452"/>
                                        </p:tgtEl>
                                        <p:attrNameLst>
                                          <p:attrName>ppt_x</p:attrName>
                                        </p:attrNameLst>
                                      </p:cBhvr>
                                      <p:tavLst>
                                        <p:tav tm="0">
                                          <p:val>
                                            <p:strVal val="#ppt_x+1"/>
                                          </p:val>
                                        </p:tav>
                                        <p:tav tm="100000">
                                          <p:val>
                                            <p:strVal val="#ppt_x"/>
                                          </p:val>
                                        </p:tav>
                                      </p:tavLst>
                                    </p:anim>
                                  </p:childTnLst>
                                </p:cTn>
                              </p:par>
                              <p:par>
                                <p:cTn id="59" presetID="2" presetClass="entr" presetSubtype="2" fill="hold" nodeType="withEffect">
                                  <p:stCondLst>
                                    <p:cond delay="0"/>
                                  </p:stCondLst>
                                  <p:childTnLst>
                                    <p:set>
                                      <p:cBhvr>
                                        <p:cTn id="60" dur="1" fill="hold">
                                          <p:stCondLst>
                                            <p:cond delay="0"/>
                                          </p:stCondLst>
                                        </p:cTn>
                                        <p:tgtEl>
                                          <p:spTgt spid="453"/>
                                        </p:tgtEl>
                                        <p:attrNameLst>
                                          <p:attrName>style.visibility</p:attrName>
                                        </p:attrNameLst>
                                      </p:cBhvr>
                                      <p:to>
                                        <p:strVal val="visible"/>
                                      </p:to>
                                    </p:set>
                                    <p:anim calcmode="lin" valueType="num">
                                      <p:cBhvr additive="base">
                                        <p:cTn id="61" dur="1000"/>
                                        <p:tgtEl>
                                          <p:spTgt spid="453"/>
                                        </p:tgtEl>
                                        <p:attrNameLst>
                                          <p:attrName>ppt_x</p:attrName>
                                        </p:attrNameLst>
                                      </p:cBhvr>
                                      <p:tavLst>
                                        <p:tav tm="0">
                                          <p:val>
                                            <p:strVal val="#ppt_x+1"/>
                                          </p:val>
                                        </p:tav>
                                        <p:tav tm="100000">
                                          <p:val>
                                            <p:strVal val="#ppt_x"/>
                                          </p:val>
                                        </p:tav>
                                      </p:tavLst>
                                    </p:anim>
                                  </p:childTnLst>
                                </p:cTn>
                              </p:par>
                              <p:par>
                                <p:cTn id="62" presetID="10" presetClass="entr" presetSubtype="0" fill="hold" nodeType="withEffect">
                                  <p:stCondLst>
                                    <p:cond delay="0"/>
                                  </p:stCondLst>
                                  <p:childTnLst>
                                    <p:set>
                                      <p:cBhvr>
                                        <p:cTn id="63" dur="1" fill="hold">
                                          <p:stCondLst>
                                            <p:cond delay="0"/>
                                          </p:stCondLst>
                                        </p:cTn>
                                        <p:tgtEl>
                                          <p:spTgt spid="444"/>
                                        </p:tgtEl>
                                        <p:attrNameLst>
                                          <p:attrName>style.visibility</p:attrName>
                                        </p:attrNameLst>
                                      </p:cBhvr>
                                      <p:to>
                                        <p:strVal val="visible"/>
                                      </p:to>
                                    </p:set>
                                    <p:animEffect transition="in" filter="fade">
                                      <p:cBhvr>
                                        <p:cTn id="64" dur="1000"/>
                                        <p:tgtEl>
                                          <p:spTgt spid="4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188"/>
        <p:cNvGrpSpPr/>
        <p:nvPr/>
      </p:nvGrpSpPr>
      <p:grpSpPr>
        <a:xfrm>
          <a:off x="0" y="0"/>
          <a:ext cx="0" cy="0"/>
          <a:chOff x="0" y="0"/>
          <a:chExt cx="0" cy="0"/>
        </a:xfrm>
      </p:grpSpPr>
      <p:sp>
        <p:nvSpPr>
          <p:cNvPr id="1189" name="Google Shape;1189;p95"/>
          <p:cNvSpPr/>
          <p:nvPr/>
        </p:nvSpPr>
        <p:spPr>
          <a:xfrm>
            <a:off x="4054825" y="3231325"/>
            <a:ext cx="308400" cy="8151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5"/>
          <p:cNvSpPr/>
          <p:nvPr/>
        </p:nvSpPr>
        <p:spPr>
          <a:xfrm>
            <a:off x="4554700" y="3056575"/>
            <a:ext cx="308400" cy="990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5"/>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STATISTICS</a:t>
            </a:r>
            <a:endParaRPr/>
          </a:p>
        </p:txBody>
      </p:sp>
      <p:cxnSp>
        <p:nvCxnSpPr>
          <p:cNvPr id="1192" name="Google Shape;1192;p95"/>
          <p:cNvCxnSpPr>
            <a:cxnSpLocks/>
          </p:cNvCxnSpPr>
          <p:nvPr/>
        </p:nvCxnSpPr>
        <p:spPr>
          <a:xfrm>
            <a:off x="8544550" y="1382225"/>
            <a:ext cx="0" cy="3146575"/>
          </a:xfrm>
          <a:prstGeom prst="straightConnector1">
            <a:avLst/>
          </a:prstGeom>
          <a:noFill/>
          <a:ln w="19050" cap="flat" cmpd="sng">
            <a:solidFill>
              <a:schemeClr val="accent1"/>
            </a:solidFill>
            <a:prstDash val="solid"/>
            <a:round/>
            <a:headEnd type="none" w="med" len="med"/>
            <a:tailEnd type="none" w="med" len="med"/>
          </a:ln>
        </p:spPr>
      </p:cxnSp>
      <p:sp>
        <p:nvSpPr>
          <p:cNvPr id="1193" name="Google Shape;1193;p95"/>
          <p:cNvSpPr txBox="1"/>
          <p:nvPr/>
        </p:nvSpPr>
        <p:spPr>
          <a:xfrm>
            <a:off x="5811031" y="2667529"/>
            <a:ext cx="2142000" cy="212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latin typeface="Bree Serif"/>
                <a:ea typeface="Bree Serif"/>
                <a:cs typeface="Bree Serif"/>
                <a:sym typeface="Bree Serif"/>
              </a:rPr>
              <a:t>Experiences</a:t>
            </a:r>
            <a:endParaRPr b="1">
              <a:solidFill>
                <a:srgbClr val="434343"/>
              </a:solidFill>
              <a:latin typeface="Josefin Sans"/>
              <a:ea typeface="Josefin Sans"/>
              <a:cs typeface="Josefin Sans"/>
              <a:sym typeface="Josefin Sans"/>
            </a:endParaRPr>
          </a:p>
        </p:txBody>
      </p:sp>
      <p:sp>
        <p:nvSpPr>
          <p:cNvPr id="1194" name="Google Shape;1194;p95"/>
          <p:cNvSpPr txBox="1"/>
          <p:nvPr/>
        </p:nvSpPr>
        <p:spPr>
          <a:xfrm>
            <a:off x="954911" y="2676501"/>
            <a:ext cx="1694700" cy="212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Bree Serif"/>
                <a:ea typeface="Bree Serif"/>
                <a:cs typeface="Bree Serif"/>
                <a:sym typeface="Bree Serif"/>
              </a:rPr>
              <a:t>Interests</a:t>
            </a:r>
            <a:endParaRPr b="1">
              <a:solidFill>
                <a:srgbClr val="434343"/>
              </a:solidFill>
              <a:latin typeface="Josefin Sans"/>
              <a:ea typeface="Josefin Sans"/>
              <a:cs typeface="Josefin Sans"/>
              <a:sym typeface="Josefin Sans"/>
            </a:endParaRPr>
          </a:p>
        </p:txBody>
      </p:sp>
      <p:sp>
        <p:nvSpPr>
          <p:cNvPr id="1195" name="Google Shape;1195;p95"/>
          <p:cNvSpPr txBox="1"/>
          <p:nvPr/>
        </p:nvSpPr>
        <p:spPr>
          <a:xfrm>
            <a:off x="952918" y="4100649"/>
            <a:ext cx="2031300" cy="569100"/>
          </a:xfrm>
          <a:prstGeom prst="rect">
            <a:avLst/>
          </a:prstGeom>
          <a:noFill/>
          <a:ln>
            <a:noFill/>
          </a:ln>
        </p:spPr>
        <p:txBody>
          <a:bodyPr spcFirstLastPara="1" wrap="square" lIns="91425" tIns="91425" rIns="91425" bIns="91425" anchor="t" anchorCtr="0">
            <a:noAutofit/>
          </a:bodyPr>
          <a:lstStyle/>
          <a:p>
            <a:pPr marL="0" lvl="0" indent="0" algn="l" rtl="0">
              <a:spcBef>
                <a:spcPts val="100"/>
              </a:spcBef>
              <a:spcAft>
                <a:spcPts val="0"/>
              </a:spcAft>
              <a:buClr>
                <a:srgbClr val="434343"/>
              </a:buClr>
              <a:buFont typeface="Arial"/>
              <a:buNone/>
            </a:pPr>
            <a:r>
              <a:rPr lang="en" sz="1100">
                <a:solidFill>
                  <a:schemeClr val="lt1"/>
                </a:solidFill>
                <a:latin typeface="Roboto"/>
                <a:ea typeface="Roboto"/>
                <a:cs typeface="Roboto"/>
                <a:sym typeface="Roboto"/>
              </a:rPr>
              <a:t>Mercury is the smallest one in the Solar System</a:t>
            </a:r>
            <a:endParaRPr>
              <a:solidFill>
                <a:srgbClr val="434343"/>
              </a:solidFill>
              <a:latin typeface="Josefin Slab SemiBold"/>
              <a:ea typeface="Josefin Slab SemiBold"/>
              <a:cs typeface="Josefin Slab SemiBold"/>
              <a:sym typeface="Josefin Slab SemiBold"/>
            </a:endParaRPr>
          </a:p>
        </p:txBody>
      </p:sp>
      <p:sp>
        <p:nvSpPr>
          <p:cNvPr id="1196" name="Google Shape;1196;p95"/>
          <p:cNvSpPr txBox="1"/>
          <p:nvPr/>
        </p:nvSpPr>
        <p:spPr>
          <a:xfrm>
            <a:off x="3605175" y="2676501"/>
            <a:ext cx="1694700" cy="21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1"/>
                </a:solidFill>
                <a:latin typeface="Bree Serif"/>
                <a:ea typeface="Josefin Sans"/>
                <a:cs typeface="Josefin Sans"/>
                <a:sym typeface="Bree Serif"/>
              </a:rPr>
              <a:t>Planets</a:t>
            </a:r>
            <a:endParaRPr b="1" dirty="0">
              <a:solidFill>
                <a:srgbClr val="434343"/>
              </a:solidFill>
              <a:latin typeface="Josefin Sans"/>
              <a:ea typeface="Josefin Sans"/>
              <a:cs typeface="Josefin Sans"/>
              <a:sym typeface="Josefin Sans"/>
            </a:endParaRPr>
          </a:p>
        </p:txBody>
      </p:sp>
      <p:sp>
        <p:nvSpPr>
          <p:cNvPr id="1197" name="Google Shape;1197;p95"/>
          <p:cNvSpPr txBox="1"/>
          <p:nvPr/>
        </p:nvSpPr>
        <p:spPr>
          <a:xfrm>
            <a:off x="3436876" y="4100649"/>
            <a:ext cx="2031300" cy="569100"/>
          </a:xfrm>
          <a:prstGeom prst="rect">
            <a:avLst/>
          </a:prstGeom>
          <a:noFill/>
          <a:ln>
            <a:noFill/>
          </a:ln>
        </p:spPr>
        <p:txBody>
          <a:bodyPr spcFirstLastPara="1" wrap="square" lIns="91425" tIns="91425" rIns="91425" bIns="91425" anchor="t" anchorCtr="0">
            <a:noAutofit/>
          </a:bodyPr>
          <a:lstStyle/>
          <a:p>
            <a:pPr marL="0" lvl="0" indent="0" algn="ctr" rtl="0">
              <a:spcBef>
                <a:spcPts val="100"/>
              </a:spcBef>
              <a:spcAft>
                <a:spcPts val="0"/>
              </a:spcAft>
              <a:buNone/>
            </a:pPr>
            <a:r>
              <a:rPr lang="en" sz="1100">
                <a:solidFill>
                  <a:schemeClr val="lt1"/>
                </a:solidFill>
                <a:latin typeface="Roboto"/>
                <a:ea typeface="Roboto"/>
                <a:cs typeface="Roboto"/>
                <a:sym typeface="Roboto"/>
              </a:rPr>
              <a:t>Jupiter is the biggest planet of them all</a:t>
            </a:r>
            <a:endParaRPr>
              <a:solidFill>
                <a:srgbClr val="434343"/>
              </a:solidFill>
              <a:latin typeface="Josefin Slab SemiBold"/>
              <a:ea typeface="Josefin Slab SemiBold"/>
              <a:cs typeface="Josefin Slab SemiBold"/>
              <a:sym typeface="Josefin Slab SemiBold"/>
            </a:endParaRPr>
          </a:p>
        </p:txBody>
      </p:sp>
      <p:sp>
        <p:nvSpPr>
          <p:cNvPr id="1198" name="Google Shape;1198;p95"/>
          <p:cNvSpPr/>
          <p:nvPr/>
        </p:nvSpPr>
        <p:spPr>
          <a:xfrm>
            <a:off x="7616096" y="3154935"/>
            <a:ext cx="336121" cy="316650"/>
          </a:xfrm>
          <a:custGeom>
            <a:avLst/>
            <a:gdLst/>
            <a:ahLst/>
            <a:cxnLst/>
            <a:rect l="l" t="t" r="r" b="b"/>
            <a:pathLst>
              <a:path w="8140" h="7668" extrusionOk="0">
                <a:moveTo>
                  <a:pt x="4059" y="0"/>
                </a:moveTo>
                <a:cubicBezTo>
                  <a:pt x="2179" y="0"/>
                  <a:pt x="513" y="1428"/>
                  <a:pt x="267" y="3367"/>
                </a:cubicBezTo>
                <a:cubicBezTo>
                  <a:pt x="0" y="5435"/>
                  <a:pt x="1501" y="7370"/>
                  <a:pt x="3603" y="7636"/>
                </a:cubicBezTo>
                <a:cubicBezTo>
                  <a:pt x="3766" y="7657"/>
                  <a:pt x="3927" y="7667"/>
                  <a:pt x="4087" y="7667"/>
                </a:cubicBezTo>
                <a:cubicBezTo>
                  <a:pt x="5989" y="7667"/>
                  <a:pt x="7626" y="6239"/>
                  <a:pt x="7873" y="4301"/>
                </a:cubicBezTo>
                <a:cubicBezTo>
                  <a:pt x="8139" y="2233"/>
                  <a:pt x="6638" y="298"/>
                  <a:pt x="4537" y="31"/>
                </a:cubicBezTo>
                <a:cubicBezTo>
                  <a:pt x="4377" y="10"/>
                  <a:pt x="4217" y="0"/>
                  <a:pt x="4059"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5"/>
          <p:cNvSpPr txBox="1"/>
          <p:nvPr/>
        </p:nvSpPr>
        <p:spPr>
          <a:xfrm>
            <a:off x="5740699" y="3033100"/>
            <a:ext cx="1812600" cy="6387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rgbClr val="434343"/>
              </a:buClr>
              <a:buFont typeface="Arial"/>
              <a:buNone/>
            </a:pPr>
            <a:r>
              <a:rPr lang="en" sz="1100">
                <a:solidFill>
                  <a:schemeClr val="lt1"/>
                </a:solidFill>
                <a:latin typeface="Roboto"/>
                <a:ea typeface="Roboto"/>
                <a:cs typeface="Roboto"/>
                <a:sym typeface="Roboto"/>
              </a:rPr>
              <a:t>Venus has a beautiful name, but it’s terribly hot</a:t>
            </a:r>
            <a:endParaRPr>
              <a:solidFill>
                <a:srgbClr val="434343"/>
              </a:solidFill>
              <a:latin typeface="Josefin Slab SemiBold"/>
              <a:ea typeface="Josefin Slab SemiBold"/>
              <a:cs typeface="Josefin Slab SemiBold"/>
              <a:sym typeface="Josefin Slab SemiBold"/>
            </a:endParaRPr>
          </a:p>
        </p:txBody>
      </p:sp>
      <p:sp>
        <p:nvSpPr>
          <p:cNvPr id="1200" name="Google Shape;1200;p95"/>
          <p:cNvSpPr txBox="1"/>
          <p:nvPr/>
        </p:nvSpPr>
        <p:spPr>
          <a:xfrm>
            <a:off x="7625389" y="3210133"/>
            <a:ext cx="317400" cy="19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Bree Serif"/>
                <a:ea typeface="Bree Serif"/>
                <a:cs typeface="Bree Serif"/>
                <a:sym typeface="Bree Serif"/>
              </a:rPr>
              <a:t>1</a:t>
            </a:r>
            <a:endParaRPr sz="1600">
              <a:solidFill>
                <a:srgbClr val="434343"/>
              </a:solidFill>
              <a:latin typeface="Josefin Sans Medium"/>
              <a:ea typeface="Josefin Sans Medium"/>
              <a:cs typeface="Josefin Sans Medium"/>
              <a:sym typeface="Josefin Sans Medium"/>
            </a:endParaRPr>
          </a:p>
        </p:txBody>
      </p:sp>
      <p:sp>
        <p:nvSpPr>
          <p:cNvPr id="1201" name="Google Shape;1201;p95"/>
          <p:cNvSpPr/>
          <p:nvPr/>
        </p:nvSpPr>
        <p:spPr>
          <a:xfrm>
            <a:off x="7624452" y="3893951"/>
            <a:ext cx="319414" cy="300911"/>
          </a:xfrm>
          <a:custGeom>
            <a:avLst/>
            <a:gdLst/>
            <a:ahLst/>
            <a:cxnLst/>
            <a:rect l="l" t="t" r="r" b="b"/>
            <a:pathLst>
              <a:path w="8140" h="7668" extrusionOk="0">
                <a:moveTo>
                  <a:pt x="4059" y="0"/>
                </a:moveTo>
                <a:cubicBezTo>
                  <a:pt x="2179" y="0"/>
                  <a:pt x="513" y="1428"/>
                  <a:pt x="267" y="3367"/>
                </a:cubicBezTo>
                <a:cubicBezTo>
                  <a:pt x="0" y="5435"/>
                  <a:pt x="1501" y="7370"/>
                  <a:pt x="3603" y="7636"/>
                </a:cubicBezTo>
                <a:cubicBezTo>
                  <a:pt x="3766" y="7657"/>
                  <a:pt x="3927" y="7667"/>
                  <a:pt x="4087" y="7667"/>
                </a:cubicBezTo>
                <a:cubicBezTo>
                  <a:pt x="5989" y="7667"/>
                  <a:pt x="7626" y="6239"/>
                  <a:pt x="7873" y="4301"/>
                </a:cubicBezTo>
                <a:cubicBezTo>
                  <a:pt x="8139" y="2233"/>
                  <a:pt x="6638" y="298"/>
                  <a:pt x="4537" y="31"/>
                </a:cubicBezTo>
                <a:cubicBezTo>
                  <a:pt x="4377" y="10"/>
                  <a:pt x="4217" y="0"/>
                  <a:pt x="4059"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5"/>
          <p:cNvSpPr txBox="1"/>
          <p:nvPr/>
        </p:nvSpPr>
        <p:spPr>
          <a:xfrm>
            <a:off x="5740699" y="3761225"/>
            <a:ext cx="1812600" cy="6387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rgbClr val="434343"/>
              </a:buClr>
              <a:buFont typeface="Arial"/>
              <a:buNone/>
            </a:pPr>
            <a:r>
              <a:rPr lang="en" sz="1100">
                <a:solidFill>
                  <a:schemeClr val="lt1"/>
                </a:solidFill>
                <a:latin typeface="Roboto"/>
                <a:ea typeface="Roboto"/>
                <a:cs typeface="Roboto"/>
                <a:sym typeface="Roboto"/>
              </a:rPr>
              <a:t>Despite being red, Mars is a very cold place</a:t>
            </a:r>
            <a:endParaRPr>
              <a:solidFill>
                <a:srgbClr val="434343"/>
              </a:solidFill>
              <a:latin typeface="Josefin Slab SemiBold"/>
              <a:ea typeface="Josefin Slab SemiBold"/>
              <a:cs typeface="Josefin Slab SemiBold"/>
              <a:sym typeface="Josefin Slab SemiBold"/>
            </a:endParaRPr>
          </a:p>
        </p:txBody>
      </p:sp>
      <p:sp>
        <p:nvSpPr>
          <p:cNvPr id="1203" name="Google Shape;1203;p95"/>
          <p:cNvSpPr txBox="1"/>
          <p:nvPr/>
        </p:nvSpPr>
        <p:spPr>
          <a:xfrm>
            <a:off x="7633293" y="3941526"/>
            <a:ext cx="301800" cy="19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Bree Serif"/>
                <a:ea typeface="Bree Serif"/>
                <a:cs typeface="Bree Serif"/>
                <a:sym typeface="Bree Serif"/>
              </a:rPr>
              <a:t>2</a:t>
            </a:r>
            <a:endParaRPr sz="1600">
              <a:solidFill>
                <a:schemeClr val="lt1"/>
              </a:solidFill>
              <a:latin typeface="Josefin Sans Medium"/>
              <a:ea typeface="Josefin Sans Medium"/>
              <a:cs typeface="Josefin Sans Medium"/>
              <a:sym typeface="Josefin Sans Medium"/>
            </a:endParaRPr>
          </a:p>
        </p:txBody>
      </p:sp>
      <p:pic>
        <p:nvPicPr>
          <p:cNvPr id="1205" name="Google Shape;1205;p95"/>
          <p:cNvPicPr preferRelativeResize="0"/>
          <p:nvPr/>
        </p:nvPicPr>
        <p:blipFill>
          <a:blip r:embed="rId3"/>
          <a:stretch>
            <a:fillRect/>
          </a:stretch>
        </p:blipFill>
        <p:spPr>
          <a:xfrm>
            <a:off x="952918" y="788378"/>
            <a:ext cx="6999300" cy="1608194"/>
          </a:xfrm>
          <a:prstGeom prst="rect">
            <a:avLst/>
          </a:prstGeom>
          <a:noFill/>
          <a:ln>
            <a:noFill/>
          </a:ln>
        </p:spPr>
      </p:pic>
      <p:grpSp>
        <p:nvGrpSpPr>
          <p:cNvPr id="1207" name="Google Shape;1207;p95"/>
          <p:cNvGrpSpPr/>
          <p:nvPr/>
        </p:nvGrpSpPr>
        <p:grpSpPr>
          <a:xfrm>
            <a:off x="2332205" y="3722954"/>
            <a:ext cx="288876" cy="266753"/>
            <a:chOff x="1989449" y="4282269"/>
            <a:chExt cx="374774" cy="346073"/>
          </a:xfrm>
        </p:grpSpPr>
        <p:sp>
          <p:nvSpPr>
            <p:cNvPr id="1208" name="Google Shape;1208;p95"/>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95"/>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95"/>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5"/>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5"/>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95"/>
          <p:cNvGrpSpPr/>
          <p:nvPr/>
        </p:nvGrpSpPr>
        <p:grpSpPr>
          <a:xfrm>
            <a:off x="2344194" y="3205797"/>
            <a:ext cx="264887" cy="264003"/>
            <a:chOff x="3071914" y="3364431"/>
            <a:chExt cx="343652" cy="342505"/>
          </a:xfrm>
        </p:grpSpPr>
        <p:sp>
          <p:nvSpPr>
            <p:cNvPr id="1214" name="Google Shape;1214;p95"/>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5"/>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95"/>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95"/>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5"/>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 name="Google Shape;1219;p95"/>
          <p:cNvGrpSpPr/>
          <p:nvPr/>
        </p:nvGrpSpPr>
        <p:grpSpPr>
          <a:xfrm>
            <a:off x="1093129" y="3720386"/>
            <a:ext cx="198837" cy="271909"/>
            <a:chOff x="897141" y="3359875"/>
            <a:chExt cx="257962" cy="352762"/>
          </a:xfrm>
        </p:grpSpPr>
        <p:sp>
          <p:nvSpPr>
            <p:cNvPr id="1220" name="Google Shape;1220;p95"/>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5"/>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95"/>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95"/>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95"/>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95"/>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5"/>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5"/>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95"/>
          <p:cNvGrpSpPr/>
          <p:nvPr/>
        </p:nvGrpSpPr>
        <p:grpSpPr>
          <a:xfrm>
            <a:off x="1678614" y="3231215"/>
            <a:ext cx="308175" cy="236232"/>
            <a:chOff x="2567841" y="1994124"/>
            <a:chExt cx="399812" cy="306477"/>
          </a:xfrm>
        </p:grpSpPr>
        <p:sp>
          <p:nvSpPr>
            <p:cNvPr id="1229" name="Google Shape;1229;p95"/>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5"/>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5"/>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 name="Google Shape;1232;p95"/>
          <p:cNvSpPr/>
          <p:nvPr/>
        </p:nvSpPr>
        <p:spPr>
          <a:xfrm>
            <a:off x="1665470" y="3753280"/>
            <a:ext cx="293231" cy="238994"/>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 name="Google Shape;1233;p95"/>
          <p:cNvGrpSpPr/>
          <p:nvPr/>
        </p:nvGrpSpPr>
        <p:grpSpPr>
          <a:xfrm>
            <a:off x="1063909" y="3169389"/>
            <a:ext cx="257300" cy="287722"/>
            <a:chOff x="861113" y="2885746"/>
            <a:chExt cx="333809" cy="373277"/>
          </a:xfrm>
        </p:grpSpPr>
        <p:sp>
          <p:nvSpPr>
            <p:cNvPr id="1234" name="Google Shape;1234;p95"/>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5"/>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5"/>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189"/>
                                        </p:tgtEl>
                                        <p:attrNameLst>
                                          <p:attrName>style.visibility</p:attrName>
                                        </p:attrNameLst>
                                      </p:cBhvr>
                                      <p:to>
                                        <p:strVal val="visible"/>
                                      </p:to>
                                    </p:set>
                                    <p:animEffect transition="in" filter="fade">
                                      <p:cBhvr>
                                        <p:cTn id="10" dur="1000"/>
                                        <p:tgtEl>
                                          <p:spTgt spid="1189"/>
                                        </p:tgtEl>
                                      </p:cBhvr>
                                    </p:animEffect>
                                  </p:childTnLst>
                                </p:cTn>
                              </p:par>
                              <p:par>
                                <p:cTn id="11" presetID="10" presetClass="entr" presetSubtype="0" fill="hold" nodeType="withEffect">
                                  <p:stCondLst>
                                    <p:cond delay="0"/>
                                  </p:stCondLst>
                                  <p:childTnLst>
                                    <p:set>
                                      <p:cBhvr>
                                        <p:cTn id="12" dur="1" fill="hold">
                                          <p:stCondLst>
                                            <p:cond delay="0"/>
                                          </p:stCondLst>
                                        </p:cTn>
                                        <p:tgtEl>
                                          <p:spTgt spid="1190"/>
                                        </p:tgtEl>
                                        <p:attrNameLst>
                                          <p:attrName>style.visibility</p:attrName>
                                        </p:attrNameLst>
                                      </p:cBhvr>
                                      <p:to>
                                        <p:strVal val="visible"/>
                                      </p:to>
                                    </p:set>
                                    <p:animEffect transition="in" filter="fade">
                                      <p:cBhvr>
                                        <p:cTn id="13" dur="1000"/>
                                        <p:tgtEl>
                                          <p:spTgt spid="1190"/>
                                        </p:tgtEl>
                                      </p:cBhvr>
                                    </p:animEffect>
                                  </p:childTnLst>
                                </p:cTn>
                              </p:par>
                              <p:par>
                                <p:cTn id="14" presetID="10" presetClass="entr" presetSubtype="0" fill="hold" nodeType="withEffect">
                                  <p:stCondLst>
                                    <p:cond delay="0"/>
                                  </p:stCondLst>
                                  <p:childTnLst>
                                    <p:set>
                                      <p:cBhvr>
                                        <p:cTn id="15" dur="1" fill="hold">
                                          <p:stCondLst>
                                            <p:cond delay="0"/>
                                          </p:stCondLst>
                                        </p:cTn>
                                        <p:tgtEl>
                                          <p:spTgt spid="1193"/>
                                        </p:tgtEl>
                                        <p:attrNameLst>
                                          <p:attrName>style.visibility</p:attrName>
                                        </p:attrNameLst>
                                      </p:cBhvr>
                                      <p:to>
                                        <p:strVal val="visible"/>
                                      </p:to>
                                    </p:set>
                                    <p:animEffect transition="in" filter="fade">
                                      <p:cBhvr>
                                        <p:cTn id="16" dur="1000"/>
                                        <p:tgtEl>
                                          <p:spTgt spid="1193"/>
                                        </p:tgtEl>
                                      </p:cBhvr>
                                    </p:animEffect>
                                  </p:childTnLst>
                                </p:cTn>
                              </p:par>
                              <p:par>
                                <p:cTn id="17" presetID="10" presetClass="entr" presetSubtype="0" fill="hold" nodeType="withEffect">
                                  <p:stCondLst>
                                    <p:cond delay="0"/>
                                  </p:stCondLst>
                                  <p:childTnLst>
                                    <p:set>
                                      <p:cBhvr>
                                        <p:cTn id="18" dur="1" fill="hold">
                                          <p:stCondLst>
                                            <p:cond delay="0"/>
                                          </p:stCondLst>
                                        </p:cTn>
                                        <p:tgtEl>
                                          <p:spTgt spid="1194"/>
                                        </p:tgtEl>
                                        <p:attrNameLst>
                                          <p:attrName>style.visibility</p:attrName>
                                        </p:attrNameLst>
                                      </p:cBhvr>
                                      <p:to>
                                        <p:strVal val="visible"/>
                                      </p:to>
                                    </p:set>
                                    <p:animEffect transition="in" filter="fade">
                                      <p:cBhvr>
                                        <p:cTn id="19" dur="1000"/>
                                        <p:tgtEl>
                                          <p:spTgt spid="1194"/>
                                        </p:tgtEl>
                                      </p:cBhvr>
                                    </p:animEffect>
                                  </p:childTnLst>
                                </p:cTn>
                              </p:par>
                              <p:par>
                                <p:cTn id="20" presetID="10" presetClass="entr" presetSubtype="0" fill="hold" nodeType="withEffect">
                                  <p:stCondLst>
                                    <p:cond delay="0"/>
                                  </p:stCondLst>
                                  <p:childTnLst>
                                    <p:set>
                                      <p:cBhvr>
                                        <p:cTn id="21" dur="1" fill="hold">
                                          <p:stCondLst>
                                            <p:cond delay="0"/>
                                          </p:stCondLst>
                                        </p:cTn>
                                        <p:tgtEl>
                                          <p:spTgt spid="1195"/>
                                        </p:tgtEl>
                                        <p:attrNameLst>
                                          <p:attrName>style.visibility</p:attrName>
                                        </p:attrNameLst>
                                      </p:cBhvr>
                                      <p:to>
                                        <p:strVal val="visible"/>
                                      </p:to>
                                    </p:set>
                                    <p:animEffect transition="in" filter="fade">
                                      <p:cBhvr>
                                        <p:cTn id="22" dur="1000"/>
                                        <p:tgtEl>
                                          <p:spTgt spid="1195"/>
                                        </p:tgtEl>
                                      </p:cBhvr>
                                    </p:animEffect>
                                  </p:childTnLst>
                                </p:cTn>
                              </p:par>
                              <p:par>
                                <p:cTn id="23" presetID="10" presetClass="entr" presetSubtype="0" fill="hold" nodeType="withEffect">
                                  <p:stCondLst>
                                    <p:cond delay="0"/>
                                  </p:stCondLst>
                                  <p:childTnLst>
                                    <p:set>
                                      <p:cBhvr>
                                        <p:cTn id="24" dur="1" fill="hold">
                                          <p:stCondLst>
                                            <p:cond delay="0"/>
                                          </p:stCondLst>
                                        </p:cTn>
                                        <p:tgtEl>
                                          <p:spTgt spid="1196"/>
                                        </p:tgtEl>
                                        <p:attrNameLst>
                                          <p:attrName>style.visibility</p:attrName>
                                        </p:attrNameLst>
                                      </p:cBhvr>
                                      <p:to>
                                        <p:strVal val="visible"/>
                                      </p:to>
                                    </p:set>
                                    <p:animEffect transition="in" filter="fade">
                                      <p:cBhvr>
                                        <p:cTn id="25" dur="1000"/>
                                        <p:tgtEl>
                                          <p:spTgt spid="1196"/>
                                        </p:tgtEl>
                                      </p:cBhvr>
                                    </p:animEffect>
                                  </p:childTnLst>
                                </p:cTn>
                              </p:par>
                              <p:par>
                                <p:cTn id="26" presetID="10" presetClass="entr" presetSubtype="0" fill="hold" nodeType="withEffect">
                                  <p:stCondLst>
                                    <p:cond delay="0"/>
                                  </p:stCondLst>
                                  <p:childTnLst>
                                    <p:set>
                                      <p:cBhvr>
                                        <p:cTn id="27" dur="1" fill="hold">
                                          <p:stCondLst>
                                            <p:cond delay="0"/>
                                          </p:stCondLst>
                                        </p:cTn>
                                        <p:tgtEl>
                                          <p:spTgt spid="1197"/>
                                        </p:tgtEl>
                                        <p:attrNameLst>
                                          <p:attrName>style.visibility</p:attrName>
                                        </p:attrNameLst>
                                      </p:cBhvr>
                                      <p:to>
                                        <p:strVal val="visible"/>
                                      </p:to>
                                    </p:set>
                                    <p:animEffect transition="in" filter="fade">
                                      <p:cBhvr>
                                        <p:cTn id="28" dur="1000"/>
                                        <p:tgtEl>
                                          <p:spTgt spid="1197"/>
                                        </p:tgtEl>
                                      </p:cBhvr>
                                    </p:animEffect>
                                  </p:childTnLst>
                                </p:cTn>
                              </p:par>
                              <p:par>
                                <p:cTn id="29" presetID="10" presetClass="entr" presetSubtype="0" fill="hold" nodeType="withEffect">
                                  <p:stCondLst>
                                    <p:cond delay="0"/>
                                  </p:stCondLst>
                                  <p:childTnLst>
                                    <p:set>
                                      <p:cBhvr>
                                        <p:cTn id="30" dur="1" fill="hold">
                                          <p:stCondLst>
                                            <p:cond delay="0"/>
                                          </p:stCondLst>
                                        </p:cTn>
                                        <p:tgtEl>
                                          <p:spTgt spid="1198"/>
                                        </p:tgtEl>
                                        <p:attrNameLst>
                                          <p:attrName>style.visibility</p:attrName>
                                        </p:attrNameLst>
                                      </p:cBhvr>
                                      <p:to>
                                        <p:strVal val="visible"/>
                                      </p:to>
                                    </p:set>
                                    <p:animEffect transition="in" filter="fade">
                                      <p:cBhvr>
                                        <p:cTn id="31" dur="1000"/>
                                        <p:tgtEl>
                                          <p:spTgt spid="1198"/>
                                        </p:tgtEl>
                                      </p:cBhvr>
                                    </p:animEffect>
                                  </p:childTnLst>
                                </p:cTn>
                              </p:par>
                              <p:par>
                                <p:cTn id="32" presetID="10" presetClass="entr" presetSubtype="0" fill="hold" nodeType="withEffect">
                                  <p:stCondLst>
                                    <p:cond delay="0"/>
                                  </p:stCondLst>
                                  <p:childTnLst>
                                    <p:set>
                                      <p:cBhvr>
                                        <p:cTn id="33" dur="1" fill="hold">
                                          <p:stCondLst>
                                            <p:cond delay="0"/>
                                          </p:stCondLst>
                                        </p:cTn>
                                        <p:tgtEl>
                                          <p:spTgt spid="1199"/>
                                        </p:tgtEl>
                                        <p:attrNameLst>
                                          <p:attrName>style.visibility</p:attrName>
                                        </p:attrNameLst>
                                      </p:cBhvr>
                                      <p:to>
                                        <p:strVal val="visible"/>
                                      </p:to>
                                    </p:set>
                                    <p:animEffect transition="in" filter="fade">
                                      <p:cBhvr>
                                        <p:cTn id="34" dur="1000"/>
                                        <p:tgtEl>
                                          <p:spTgt spid="1199"/>
                                        </p:tgtEl>
                                      </p:cBhvr>
                                    </p:animEffect>
                                  </p:childTnLst>
                                </p:cTn>
                              </p:par>
                              <p:par>
                                <p:cTn id="35" presetID="10" presetClass="entr" presetSubtype="0" fill="hold" nodeType="withEffect">
                                  <p:stCondLst>
                                    <p:cond delay="0"/>
                                  </p:stCondLst>
                                  <p:childTnLst>
                                    <p:set>
                                      <p:cBhvr>
                                        <p:cTn id="36" dur="1" fill="hold">
                                          <p:stCondLst>
                                            <p:cond delay="0"/>
                                          </p:stCondLst>
                                        </p:cTn>
                                        <p:tgtEl>
                                          <p:spTgt spid="1200"/>
                                        </p:tgtEl>
                                        <p:attrNameLst>
                                          <p:attrName>style.visibility</p:attrName>
                                        </p:attrNameLst>
                                      </p:cBhvr>
                                      <p:to>
                                        <p:strVal val="visible"/>
                                      </p:to>
                                    </p:set>
                                    <p:animEffect transition="in" filter="fade">
                                      <p:cBhvr>
                                        <p:cTn id="37" dur="1000"/>
                                        <p:tgtEl>
                                          <p:spTgt spid="1200"/>
                                        </p:tgtEl>
                                      </p:cBhvr>
                                    </p:animEffect>
                                  </p:childTnLst>
                                </p:cTn>
                              </p:par>
                              <p:par>
                                <p:cTn id="38" presetID="10" presetClass="entr" presetSubtype="0" fill="hold" nodeType="withEffect">
                                  <p:stCondLst>
                                    <p:cond delay="0"/>
                                  </p:stCondLst>
                                  <p:childTnLst>
                                    <p:set>
                                      <p:cBhvr>
                                        <p:cTn id="39" dur="1" fill="hold">
                                          <p:stCondLst>
                                            <p:cond delay="0"/>
                                          </p:stCondLst>
                                        </p:cTn>
                                        <p:tgtEl>
                                          <p:spTgt spid="1201"/>
                                        </p:tgtEl>
                                        <p:attrNameLst>
                                          <p:attrName>style.visibility</p:attrName>
                                        </p:attrNameLst>
                                      </p:cBhvr>
                                      <p:to>
                                        <p:strVal val="visible"/>
                                      </p:to>
                                    </p:set>
                                    <p:animEffect transition="in" filter="fade">
                                      <p:cBhvr>
                                        <p:cTn id="40" dur="1000"/>
                                        <p:tgtEl>
                                          <p:spTgt spid="1201"/>
                                        </p:tgtEl>
                                      </p:cBhvr>
                                    </p:animEffect>
                                  </p:childTnLst>
                                </p:cTn>
                              </p:par>
                              <p:par>
                                <p:cTn id="41" presetID="10" presetClass="entr" presetSubtype="0" fill="hold" nodeType="withEffect">
                                  <p:stCondLst>
                                    <p:cond delay="0"/>
                                  </p:stCondLst>
                                  <p:childTnLst>
                                    <p:set>
                                      <p:cBhvr>
                                        <p:cTn id="42" dur="1" fill="hold">
                                          <p:stCondLst>
                                            <p:cond delay="0"/>
                                          </p:stCondLst>
                                        </p:cTn>
                                        <p:tgtEl>
                                          <p:spTgt spid="1202"/>
                                        </p:tgtEl>
                                        <p:attrNameLst>
                                          <p:attrName>style.visibility</p:attrName>
                                        </p:attrNameLst>
                                      </p:cBhvr>
                                      <p:to>
                                        <p:strVal val="visible"/>
                                      </p:to>
                                    </p:set>
                                    <p:animEffect transition="in" filter="fade">
                                      <p:cBhvr>
                                        <p:cTn id="43" dur="1000"/>
                                        <p:tgtEl>
                                          <p:spTgt spid="1202"/>
                                        </p:tgtEl>
                                      </p:cBhvr>
                                    </p:animEffect>
                                  </p:childTnLst>
                                </p:cTn>
                              </p:par>
                              <p:par>
                                <p:cTn id="44" presetID="10" presetClass="entr" presetSubtype="0" fill="hold" nodeType="withEffect">
                                  <p:stCondLst>
                                    <p:cond delay="0"/>
                                  </p:stCondLst>
                                  <p:childTnLst>
                                    <p:set>
                                      <p:cBhvr>
                                        <p:cTn id="45" dur="1" fill="hold">
                                          <p:stCondLst>
                                            <p:cond delay="0"/>
                                          </p:stCondLst>
                                        </p:cTn>
                                        <p:tgtEl>
                                          <p:spTgt spid="1203"/>
                                        </p:tgtEl>
                                        <p:attrNameLst>
                                          <p:attrName>style.visibility</p:attrName>
                                        </p:attrNameLst>
                                      </p:cBhvr>
                                      <p:to>
                                        <p:strVal val="visible"/>
                                      </p:to>
                                    </p:set>
                                    <p:animEffect transition="in" filter="fade">
                                      <p:cBhvr>
                                        <p:cTn id="46" dur="1000"/>
                                        <p:tgtEl>
                                          <p:spTgt spid="1203"/>
                                        </p:tgtEl>
                                      </p:cBhvr>
                                    </p:animEffect>
                                  </p:childTnLst>
                                </p:cTn>
                              </p:par>
                              <p:par>
                                <p:cTn id="47" presetID="10" presetClass="entr" presetSubtype="0" fill="hold" nodeType="withEffect">
                                  <p:stCondLst>
                                    <p:cond delay="0"/>
                                  </p:stCondLst>
                                  <p:childTnLst>
                                    <p:set>
                                      <p:cBhvr>
                                        <p:cTn id="48" dur="1" fill="hold">
                                          <p:stCondLst>
                                            <p:cond delay="0"/>
                                          </p:stCondLst>
                                        </p:cTn>
                                        <p:tgtEl>
                                          <p:spTgt spid="1207"/>
                                        </p:tgtEl>
                                        <p:attrNameLst>
                                          <p:attrName>style.visibility</p:attrName>
                                        </p:attrNameLst>
                                      </p:cBhvr>
                                      <p:to>
                                        <p:strVal val="visible"/>
                                      </p:to>
                                    </p:set>
                                    <p:animEffect transition="in" filter="fade">
                                      <p:cBhvr>
                                        <p:cTn id="49" dur="1000"/>
                                        <p:tgtEl>
                                          <p:spTgt spid="1207"/>
                                        </p:tgtEl>
                                      </p:cBhvr>
                                    </p:animEffect>
                                  </p:childTnLst>
                                </p:cTn>
                              </p:par>
                              <p:par>
                                <p:cTn id="50" presetID="10" presetClass="entr" presetSubtype="0" fill="hold" nodeType="withEffect">
                                  <p:stCondLst>
                                    <p:cond delay="0"/>
                                  </p:stCondLst>
                                  <p:childTnLst>
                                    <p:set>
                                      <p:cBhvr>
                                        <p:cTn id="51" dur="1" fill="hold">
                                          <p:stCondLst>
                                            <p:cond delay="0"/>
                                          </p:stCondLst>
                                        </p:cTn>
                                        <p:tgtEl>
                                          <p:spTgt spid="1213"/>
                                        </p:tgtEl>
                                        <p:attrNameLst>
                                          <p:attrName>style.visibility</p:attrName>
                                        </p:attrNameLst>
                                      </p:cBhvr>
                                      <p:to>
                                        <p:strVal val="visible"/>
                                      </p:to>
                                    </p:set>
                                    <p:animEffect transition="in" filter="fade">
                                      <p:cBhvr>
                                        <p:cTn id="52" dur="1000"/>
                                        <p:tgtEl>
                                          <p:spTgt spid="1213"/>
                                        </p:tgtEl>
                                      </p:cBhvr>
                                    </p:animEffect>
                                  </p:childTnLst>
                                </p:cTn>
                              </p:par>
                              <p:par>
                                <p:cTn id="53" presetID="10" presetClass="entr" presetSubtype="0" fill="hold" nodeType="withEffect">
                                  <p:stCondLst>
                                    <p:cond delay="0"/>
                                  </p:stCondLst>
                                  <p:childTnLst>
                                    <p:set>
                                      <p:cBhvr>
                                        <p:cTn id="54" dur="1" fill="hold">
                                          <p:stCondLst>
                                            <p:cond delay="0"/>
                                          </p:stCondLst>
                                        </p:cTn>
                                        <p:tgtEl>
                                          <p:spTgt spid="1219"/>
                                        </p:tgtEl>
                                        <p:attrNameLst>
                                          <p:attrName>style.visibility</p:attrName>
                                        </p:attrNameLst>
                                      </p:cBhvr>
                                      <p:to>
                                        <p:strVal val="visible"/>
                                      </p:to>
                                    </p:set>
                                    <p:animEffect transition="in" filter="fade">
                                      <p:cBhvr>
                                        <p:cTn id="55" dur="1000"/>
                                        <p:tgtEl>
                                          <p:spTgt spid="1219"/>
                                        </p:tgtEl>
                                      </p:cBhvr>
                                    </p:animEffect>
                                  </p:childTnLst>
                                </p:cTn>
                              </p:par>
                              <p:par>
                                <p:cTn id="56" presetID="10" presetClass="entr" presetSubtype="0" fill="hold" nodeType="withEffect">
                                  <p:stCondLst>
                                    <p:cond delay="0"/>
                                  </p:stCondLst>
                                  <p:childTnLst>
                                    <p:set>
                                      <p:cBhvr>
                                        <p:cTn id="57" dur="1" fill="hold">
                                          <p:stCondLst>
                                            <p:cond delay="0"/>
                                          </p:stCondLst>
                                        </p:cTn>
                                        <p:tgtEl>
                                          <p:spTgt spid="1228"/>
                                        </p:tgtEl>
                                        <p:attrNameLst>
                                          <p:attrName>style.visibility</p:attrName>
                                        </p:attrNameLst>
                                      </p:cBhvr>
                                      <p:to>
                                        <p:strVal val="visible"/>
                                      </p:to>
                                    </p:set>
                                    <p:animEffect transition="in" filter="fade">
                                      <p:cBhvr>
                                        <p:cTn id="58" dur="1000"/>
                                        <p:tgtEl>
                                          <p:spTgt spid="1228"/>
                                        </p:tgtEl>
                                      </p:cBhvr>
                                    </p:animEffect>
                                  </p:childTnLst>
                                </p:cTn>
                              </p:par>
                              <p:par>
                                <p:cTn id="59" presetID="10" presetClass="entr" presetSubtype="0" fill="hold" nodeType="withEffect">
                                  <p:stCondLst>
                                    <p:cond delay="0"/>
                                  </p:stCondLst>
                                  <p:childTnLst>
                                    <p:set>
                                      <p:cBhvr>
                                        <p:cTn id="60" dur="1" fill="hold">
                                          <p:stCondLst>
                                            <p:cond delay="0"/>
                                          </p:stCondLst>
                                        </p:cTn>
                                        <p:tgtEl>
                                          <p:spTgt spid="1232"/>
                                        </p:tgtEl>
                                        <p:attrNameLst>
                                          <p:attrName>style.visibility</p:attrName>
                                        </p:attrNameLst>
                                      </p:cBhvr>
                                      <p:to>
                                        <p:strVal val="visible"/>
                                      </p:to>
                                    </p:set>
                                    <p:animEffect transition="in" filter="fade">
                                      <p:cBhvr>
                                        <p:cTn id="61" dur="1000"/>
                                        <p:tgtEl>
                                          <p:spTgt spid="1232"/>
                                        </p:tgtEl>
                                      </p:cBhvr>
                                    </p:animEffect>
                                  </p:childTnLst>
                                </p:cTn>
                              </p:par>
                              <p:par>
                                <p:cTn id="62" presetID="10" presetClass="entr" presetSubtype="0" fill="hold" nodeType="withEffect">
                                  <p:stCondLst>
                                    <p:cond delay="0"/>
                                  </p:stCondLst>
                                  <p:childTnLst>
                                    <p:set>
                                      <p:cBhvr>
                                        <p:cTn id="63" dur="1" fill="hold">
                                          <p:stCondLst>
                                            <p:cond delay="0"/>
                                          </p:stCondLst>
                                        </p:cTn>
                                        <p:tgtEl>
                                          <p:spTgt spid="1233"/>
                                        </p:tgtEl>
                                        <p:attrNameLst>
                                          <p:attrName>style.visibility</p:attrName>
                                        </p:attrNameLst>
                                      </p:cBhvr>
                                      <p:to>
                                        <p:strVal val="visible"/>
                                      </p:to>
                                    </p:set>
                                    <p:animEffect transition="in" filter="fade">
                                      <p:cBhvr>
                                        <p:cTn id="64" dur="1000"/>
                                        <p:tgtEl>
                                          <p:spTgt spid="1233"/>
                                        </p:tgtEl>
                                      </p:cBhvr>
                                    </p:animEffect>
                                  </p:childTnLst>
                                </p:cTn>
                              </p:par>
                              <p:par>
                                <p:cTn id="65" presetID="2" presetClass="entr" presetSubtype="4" fill="hold" nodeType="withEffect">
                                  <p:stCondLst>
                                    <p:cond delay="0"/>
                                  </p:stCondLst>
                                  <p:childTnLst>
                                    <p:set>
                                      <p:cBhvr>
                                        <p:cTn id="66" dur="1" fill="hold">
                                          <p:stCondLst>
                                            <p:cond delay="0"/>
                                          </p:stCondLst>
                                        </p:cTn>
                                        <p:tgtEl>
                                          <p:spTgt spid="1205"/>
                                        </p:tgtEl>
                                        <p:attrNameLst>
                                          <p:attrName>style.visibility</p:attrName>
                                        </p:attrNameLst>
                                      </p:cBhvr>
                                      <p:to>
                                        <p:strVal val="visible"/>
                                      </p:to>
                                    </p:set>
                                    <p:anim calcmode="lin" valueType="num">
                                      <p:cBhvr additive="base">
                                        <p:cTn id="67" dur="1000" fill="hold"/>
                                        <p:tgtEl>
                                          <p:spTgt spid="1205"/>
                                        </p:tgtEl>
                                        <p:attrNameLst>
                                          <p:attrName>ppt_x</p:attrName>
                                        </p:attrNameLst>
                                      </p:cBhvr>
                                      <p:tavLst>
                                        <p:tav tm="0">
                                          <p:val>
                                            <p:strVal val="#ppt_x"/>
                                          </p:val>
                                        </p:tav>
                                        <p:tav tm="100000">
                                          <p:val>
                                            <p:strVal val="#ppt_x"/>
                                          </p:val>
                                        </p:tav>
                                      </p:tavLst>
                                    </p:anim>
                                    <p:anim calcmode="lin" valueType="num">
                                      <p:cBhvr additive="base">
                                        <p:cTn id="68" dur="1000" fill="hold"/>
                                        <p:tgtEl>
                                          <p:spTgt spid="12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240"/>
        <p:cNvGrpSpPr/>
        <p:nvPr/>
      </p:nvGrpSpPr>
      <p:grpSpPr>
        <a:xfrm>
          <a:off x="0" y="0"/>
          <a:ext cx="0" cy="0"/>
          <a:chOff x="0" y="0"/>
          <a:chExt cx="0" cy="0"/>
        </a:xfrm>
      </p:grpSpPr>
      <p:sp>
        <p:nvSpPr>
          <p:cNvPr id="1241" name="Google Shape;1241;p96"/>
          <p:cNvSpPr/>
          <p:nvPr/>
        </p:nvSpPr>
        <p:spPr>
          <a:xfrm>
            <a:off x="5115050" y="3238742"/>
            <a:ext cx="219900" cy="569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6"/>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STATISTICS</a:t>
            </a:r>
            <a:endParaRPr/>
          </a:p>
        </p:txBody>
      </p:sp>
      <p:cxnSp>
        <p:nvCxnSpPr>
          <p:cNvPr id="1243" name="Google Shape;1243;p96"/>
          <p:cNvCxnSpPr>
            <a:cxnSpLocks/>
          </p:cNvCxnSpPr>
          <p:nvPr/>
        </p:nvCxnSpPr>
        <p:spPr>
          <a:xfrm>
            <a:off x="8544550" y="1382225"/>
            <a:ext cx="0" cy="3127868"/>
          </a:xfrm>
          <a:prstGeom prst="straightConnector1">
            <a:avLst/>
          </a:prstGeom>
          <a:noFill/>
          <a:ln w="19050" cap="flat" cmpd="sng">
            <a:solidFill>
              <a:schemeClr val="accent1"/>
            </a:solidFill>
            <a:prstDash val="solid"/>
            <a:round/>
            <a:headEnd type="none" w="med" len="med"/>
            <a:tailEnd type="none" w="med" len="med"/>
          </a:ln>
        </p:spPr>
      </p:cxnSp>
      <p:sp>
        <p:nvSpPr>
          <p:cNvPr id="1244" name="Google Shape;1244;p96"/>
          <p:cNvSpPr txBox="1"/>
          <p:nvPr/>
        </p:nvSpPr>
        <p:spPr>
          <a:xfrm>
            <a:off x="5150400" y="1350563"/>
            <a:ext cx="691800" cy="21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accent1"/>
                </a:solidFill>
                <a:latin typeface="Bree Serif"/>
                <a:ea typeface="Bree Serif"/>
                <a:cs typeface="Bree Serif"/>
                <a:sym typeface="Bree Serif"/>
              </a:rPr>
              <a:t>25%</a:t>
            </a:r>
            <a:endParaRPr b="1" dirty="0">
              <a:solidFill>
                <a:srgbClr val="292929"/>
              </a:solidFill>
              <a:latin typeface="Josefin Sans"/>
              <a:ea typeface="Josefin Sans"/>
              <a:cs typeface="Josefin Sans"/>
              <a:sym typeface="Josefin Sans"/>
            </a:endParaRPr>
          </a:p>
        </p:txBody>
      </p:sp>
      <p:sp>
        <p:nvSpPr>
          <p:cNvPr id="1245" name="Google Shape;1245;p96"/>
          <p:cNvSpPr txBox="1"/>
          <p:nvPr/>
        </p:nvSpPr>
        <p:spPr>
          <a:xfrm>
            <a:off x="5150388" y="1576471"/>
            <a:ext cx="896100" cy="51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solidFill>
                  <a:schemeClr val="lt1"/>
                </a:solidFill>
                <a:latin typeface="Roboto"/>
                <a:ea typeface="Roboto"/>
                <a:cs typeface="Roboto"/>
                <a:sym typeface="Roboto"/>
              </a:rPr>
              <a:t>Graphs</a:t>
            </a:r>
          </a:p>
        </p:txBody>
      </p:sp>
      <p:sp>
        <p:nvSpPr>
          <p:cNvPr id="1246" name="Google Shape;1246;p96"/>
          <p:cNvSpPr txBox="1"/>
          <p:nvPr/>
        </p:nvSpPr>
        <p:spPr>
          <a:xfrm>
            <a:off x="7295725" y="1350563"/>
            <a:ext cx="691800" cy="21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Bree Serif"/>
                <a:ea typeface="Bree Serif"/>
                <a:cs typeface="Bree Serif"/>
                <a:sym typeface="Bree Serif"/>
              </a:rPr>
              <a:t>55%</a:t>
            </a:r>
            <a:endParaRPr b="1">
              <a:solidFill>
                <a:srgbClr val="292929"/>
              </a:solidFill>
              <a:latin typeface="Josefin Sans"/>
              <a:ea typeface="Josefin Sans"/>
              <a:cs typeface="Josefin Sans"/>
              <a:sym typeface="Josefin Sans"/>
            </a:endParaRPr>
          </a:p>
        </p:txBody>
      </p:sp>
      <p:sp>
        <p:nvSpPr>
          <p:cNvPr id="1247" name="Google Shape;1247;p96"/>
          <p:cNvSpPr txBox="1"/>
          <p:nvPr/>
        </p:nvSpPr>
        <p:spPr>
          <a:xfrm>
            <a:off x="7295715" y="1576471"/>
            <a:ext cx="896100" cy="51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100">
                <a:solidFill>
                  <a:schemeClr val="lt1"/>
                </a:solidFill>
                <a:latin typeface="Roboto"/>
                <a:ea typeface="Roboto"/>
                <a:cs typeface="Roboto"/>
                <a:sym typeface="Roboto"/>
              </a:rPr>
              <a:t>Creative Jobs</a:t>
            </a:r>
            <a:endParaRPr>
              <a:solidFill>
                <a:srgbClr val="292929"/>
              </a:solidFill>
              <a:latin typeface="Josefin Slab SemiBold"/>
              <a:ea typeface="Josefin Slab SemiBold"/>
              <a:cs typeface="Josefin Slab SemiBold"/>
              <a:sym typeface="Josefin Slab SemiBold"/>
            </a:endParaRPr>
          </a:p>
        </p:txBody>
      </p:sp>
      <p:sp>
        <p:nvSpPr>
          <p:cNvPr id="1248" name="Google Shape;1248;p96"/>
          <p:cNvSpPr txBox="1"/>
          <p:nvPr/>
        </p:nvSpPr>
        <p:spPr>
          <a:xfrm>
            <a:off x="4172700" y="3967013"/>
            <a:ext cx="538200" cy="20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accent1"/>
                </a:solidFill>
                <a:latin typeface="Bree Serif"/>
                <a:ea typeface="Bree Serif"/>
                <a:cs typeface="Bree Serif"/>
                <a:sym typeface="Bree Serif"/>
              </a:rPr>
              <a:t>65%</a:t>
            </a:r>
            <a:endParaRPr sz="1600" b="1">
              <a:solidFill>
                <a:srgbClr val="292929"/>
              </a:solidFill>
              <a:latin typeface="Josefin Sans"/>
              <a:ea typeface="Josefin Sans"/>
              <a:cs typeface="Josefin Sans"/>
              <a:sym typeface="Josefin Sans"/>
            </a:endParaRPr>
          </a:p>
        </p:txBody>
      </p:sp>
      <p:sp>
        <p:nvSpPr>
          <p:cNvPr id="1249" name="Google Shape;1249;p96"/>
          <p:cNvSpPr txBox="1"/>
          <p:nvPr/>
        </p:nvSpPr>
        <p:spPr>
          <a:xfrm>
            <a:off x="4058400" y="4180050"/>
            <a:ext cx="766800" cy="20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lt1"/>
                </a:solidFill>
                <a:latin typeface="Roboto"/>
                <a:ea typeface="Roboto"/>
                <a:cs typeface="Roboto"/>
                <a:sym typeface="Roboto"/>
              </a:rPr>
              <a:t>Activities</a:t>
            </a:r>
            <a:endParaRPr>
              <a:solidFill>
                <a:srgbClr val="292929"/>
              </a:solidFill>
              <a:latin typeface="Josefin Slab SemiBold"/>
              <a:ea typeface="Josefin Slab SemiBold"/>
              <a:cs typeface="Josefin Slab SemiBold"/>
              <a:sym typeface="Josefin Slab SemiBold"/>
            </a:endParaRPr>
          </a:p>
        </p:txBody>
      </p:sp>
      <p:sp>
        <p:nvSpPr>
          <p:cNvPr id="1250" name="Google Shape;1250;p96"/>
          <p:cNvSpPr/>
          <p:nvPr/>
        </p:nvSpPr>
        <p:spPr>
          <a:xfrm>
            <a:off x="3924543" y="1234463"/>
            <a:ext cx="1076400" cy="1076400"/>
          </a:xfrm>
          <a:prstGeom prst="pie">
            <a:avLst>
              <a:gd name="adj1" fmla="val 16253300"/>
              <a:gd name="adj2" fmla="val 5271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96"/>
          <p:cNvSpPr/>
          <p:nvPr/>
        </p:nvSpPr>
        <p:spPr>
          <a:xfrm>
            <a:off x="6046493" y="1234463"/>
            <a:ext cx="1076400" cy="1076400"/>
          </a:xfrm>
          <a:prstGeom prst="pie">
            <a:avLst>
              <a:gd name="adj1" fmla="val 16189093"/>
              <a:gd name="adj2" fmla="val 6018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96"/>
          <p:cNvSpPr txBox="1"/>
          <p:nvPr/>
        </p:nvSpPr>
        <p:spPr>
          <a:xfrm>
            <a:off x="6233601" y="3399898"/>
            <a:ext cx="1715700" cy="1235100"/>
          </a:xfrm>
          <a:prstGeom prst="rect">
            <a:avLst/>
          </a:prstGeom>
          <a:noFill/>
          <a:ln>
            <a:noFill/>
          </a:ln>
        </p:spPr>
        <p:txBody>
          <a:bodyPr spcFirstLastPara="1" wrap="square" lIns="91425" tIns="91425" rIns="91425" bIns="91425" anchor="ctr" anchorCtr="0">
            <a:noAutofit/>
          </a:bodyPr>
          <a:lstStyle/>
          <a:p>
            <a:pPr marL="0" lvl="0" indent="0" algn="ctr" rtl="0">
              <a:spcBef>
                <a:spcPts val="100"/>
              </a:spcBef>
              <a:spcAft>
                <a:spcPts val="0"/>
              </a:spcAft>
              <a:buClr>
                <a:srgbClr val="434343"/>
              </a:buClr>
              <a:buFont typeface="Arial"/>
              <a:buNone/>
            </a:pPr>
            <a:r>
              <a:rPr lang="en" sz="1100" dirty="0">
                <a:solidFill>
                  <a:schemeClr val="lt1"/>
                </a:solidFill>
                <a:latin typeface="Roboto"/>
                <a:ea typeface="Roboto"/>
                <a:cs typeface="Roboto"/>
                <a:sym typeface="Roboto"/>
              </a:rPr>
              <a:t>Mercury is the smallest one in the Solar System—it’s only a bit larger than the Moon</a:t>
            </a:r>
            <a:endParaRPr dirty="0">
              <a:solidFill>
                <a:srgbClr val="434343"/>
              </a:solidFill>
              <a:latin typeface="Josefin Slab SemiBold"/>
              <a:ea typeface="Josefin Slab SemiBold"/>
              <a:cs typeface="Josefin Slab SemiBold"/>
              <a:sym typeface="Josefin Slab SemiBold"/>
            </a:endParaRPr>
          </a:p>
        </p:txBody>
      </p:sp>
      <p:pic>
        <p:nvPicPr>
          <p:cNvPr id="1254" name="Google Shape;1254;p96"/>
          <p:cNvPicPr preferRelativeResize="0"/>
          <p:nvPr/>
        </p:nvPicPr>
        <p:blipFill>
          <a:blip r:embed="rId3"/>
          <a:stretch>
            <a:fillRect/>
          </a:stretch>
        </p:blipFill>
        <p:spPr>
          <a:xfrm>
            <a:off x="850339" y="675925"/>
            <a:ext cx="2377306" cy="3834168"/>
          </a:xfrm>
          <a:prstGeom prst="rect">
            <a:avLst/>
          </a:prstGeom>
          <a:noFill/>
          <a:ln>
            <a:noFill/>
          </a:ln>
        </p:spPr>
      </p:pic>
      <p:sp>
        <p:nvSpPr>
          <p:cNvPr id="1256" name="Google Shape;1256;p96"/>
          <p:cNvSpPr/>
          <p:nvPr/>
        </p:nvSpPr>
        <p:spPr>
          <a:xfrm>
            <a:off x="4331850" y="2763538"/>
            <a:ext cx="219900" cy="1044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6"/>
          <p:cNvSpPr txBox="1"/>
          <p:nvPr/>
        </p:nvSpPr>
        <p:spPr>
          <a:xfrm>
            <a:off x="4968650" y="3967013"/>
            <a:ext cx="538200" cy="20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accent1"/>
                </a:solidFill>
                <a:latin typeface="Bree Serif"/>
                <a:ea typeface="Bree Serif"/>
                <a:cs typeface="Bree Serif"/>
                <a:sym typeface="Bree Serif"/>
              </a:rPr>
              <a:t>35%</a:t>
            </a:r>
            <a:endParaRPr sz="1600" b="1">
              <a:solidFill>
                <a:srgbClr val="292929"/>
              </a:solidFill>
              <a:latin typeface="Josefin Sans"/>
              <a:ea typeface="Josefin Sans"/>
              <a:cs typeface="Josefin Sans"/>
              <a:sym typeface="Josefin Sans"/>
            </a:endParaRPr>
          </a:p>
        </p:txBody>
      </p:sp>
      <p:sp>
        <p:nvSpPr>
          <p:cNvPr id="1258" name="Google Shape;1258;p96"/>
          <p:cNvSpPr txBox="1"/>
          <p:nvPr/>
        </p:nvSpPr>
        <p:spPr>
          <a:xfrm>
            <a:off x="4854350" y="4180050"/>
            <a:ext cx="766800" cy="20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lt1"/>
                </a:solidFill>
                <a:latin typeface="Roboto"/>
                <a:ea typeface="Roboto"/>
                <a:cs typeface="Roboto"/>
                <a:sym typeface="Roboto"/>
              </a:rPr>
              <a:t>Hobbies</a:t>
            </a:r>
            <a:endParaRPr>
              <a:solidFill>
                <a:srgbClr val="292929"/>
              </a:solidFill>
              <a:latin typeface="Josefin Slab SemiBold"/>
              <a:ea typeface="Josefin Slab SemiBold"/>
              <a:cs typeface="Josefin Slab SemiBold"/>
              <a:sym typeface="Josefin Slab SemiBold"/>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41"/>
                                        </p:tgtEl>
                                        <p:attrNameLst>
                                          <p:attrName>style.visibility</p:attrName>
                                        </p:attrNameLst>
                                      </p:cBhvr>
                                      <p:to>
                                        <p:strVal val="visible"/>
                                      </p:to>
                                    </p:set>
                                    <p:animEffect transition="in" filter="fade">
                                      <p:cBhvr>
                                        <p:cTn id="7" dur="1000"/>
                                        <p:tgtEl>
                                          <p:spTgt spid="1241"/>
                                        </p:tgtEl>
                                      </p:cBhvr>
                                    </p:animEffect>
                                  </p:childTnLst>
                                </p:cTn>
                              </p:par>
                              <p:par>
                                <p:cTn id="8" presetID="10" presetClass="entr" presetSubtype="0" fill="hold" nodeType="withEffect">
                                  <p:stCondLst>
                                    <p:cond delay="0"/>
                                  </p:stCondLst>
                                  <p:childTnLst>
                                    <p:set>
                                      <p:cBhvr>
                                        <p:cTn id="9" dur="1" fill="hold">
                                          <p:stCondLst>
                                            <p:cond delay="0"/>
                                          </p:stCondLst>
                                        </p:cTn>
                                        <p:tgtEl>
                                          <p:spTgt spid="1244"/>
                                        </p:tgtEl>
                                        <p:attrNameLst>
                                          <p:attrName>style.visibility</p:attrName>
                                        </p:attrNameLst>
                                      </p:cBhvr>
                                      <p:to>
                                        <p:strVal val="visible"/>
                                      </p:to>
                                    </p:set>
                                    <p:animEffect transition="in" filter="fade">
                                      <p:cBhvr>
                                        <p:cTn id="10" dur="1000"/>
                                        <p:tgtEl>
                                          <p:spTgt spid="1244"/>
                                        </p:tgtEl>
                                      </p:cBhvr>
                                    </p:animEffect>
                                  </p:childTnLst>
                                </p:cTn>
                              </p:par>
                              <p:par>
                                <p:cTn id="11" presetID="10" presetClass="entr" presetSubtype="0" fill="hold" nodeType="withEffect">
                                  <p:stCondLst>
                                    <p:cond delay="0"/>
                                  </p:stCondLst>
                                  <p:childTnLst>
                                    <p:set>
                                      <p:cBhvr>
                                        <p:cTn id="12" dur="1" fill="hold">
                                          <p:stCondLst>
                                            <p:cond delay="0"/>
                                          </p:stCondLst>
                                        </p:cTn>
                                        <p:tgtEl>
                                          <p:spTgt spid="1245"/>
                                        </p:tgtEl>
                                        <p:attrNameLst>
                                          <p:attrName>style.visibility</p:attrName>
                                        </p:attrNameLst>
                                      </p:cBhvr>
                                      <p:to>
                                        <p:strVal val="visible"/>
                                      </p:to>
                                    </p:set>
                                    <p:animEffect transition="in" filter="fade">
                                      <p:cBhvr>
                                        <p:cTn id="13" dur="1000"/>
                                        <p:tgtEl>
                                          <p:spTgt spid="1245"/>
                                        </p:tgtEl>
                                      </p:cBhvr>
                                    </p:animEffect>
                                  </p:childTnLst>
                                </p:cTn>
                              </p:par>
                              <p:par>
                                <p:cTn id="14" presetID="10" presetClass="entr" presetSubtype="0" fill="hold" nodeType="withEffect">
                                  <p:stCondLst>
                                    <p:cond delay="0"/>
                                  </p:stCondLst>
                                  <p:childTnLst>
                                    <p:set>
                                      <p:cBhvr>
                                        <p:cTn id="15" dur="1" fill="hold">
                                          <p:stCondLst>
                                            <p:cond delay="0"/>
                                          </p:stCondLst>
                                        </p:cTn>
                                        <p:tgtEl>
                                          <p:spTgt spid="1246"/>
                                        </p:tgtEl>
                                        <p:attrNameLst>
                                          <p:attrName>style.visibility</p:attrName>
                                        </p:attrNameLst>
                                      </p:cBhvr>
                                      <p:to>
                                        <p:strVal val="visible"/>
                                      </p:to>
                                    </p:set>
                                    <p:animEffect transition="in" filter="fade">
                                      <p:cBhvr>
                                        <p:cTn id="16" dur="1000"/>
                                        <p:tgtEl>
                                          <p:spTgt spid="1246"/>
                                        </p:tgtEl>
                                      </p:cBhvr>
                                    </p:animEffect>
                                  </p:childTnLst>
                                </p:cTn>
                              </p:par>
                              <p:par>
                                <p:cTn id="17" presetID="10" presetClass="entr" presetSubtype="0" fill="hold" nodeType="withEffect">
                                  <p:stCondLst>
                                    <p:cond delay="0"/>
                                  </p:stCondLst>
                                  <p:childTnLst>
                                    <p:set>
                                      <p:cBhvr>
                                        <p:cTn id="18" dur="1" fill="hold">
                                          <p:stCondLst>
                                            <p:cond delay="0"/>
                                          </p:stCondLst>
                                        </p:cTn>
                                        <p:tgtEl>
                                          <p:spTgt spid="1247"/>
                                        </p:tgtEl>
                                        <p:attrNameLst>
                                          <p:attrName>style.visibility</p:attrName>
                                        </p:attrNameLst>
                                      </p:cBhvr>
                                      <p:to>
                                        <p:strVal val="visible"/>
                                      </p:to>
                                    </p:set>
                                    <p:animEffect transition="in" filter="fade">
                                      <p:cBhvr>
                                        <p:cTn id="19" dur="1000"/>
                                        <p:tgtEl>
                                          <p:spTgt spid="1247"/>
                                        </p:tgtEl>
                                      </p:cBhvr>
                                    </p:animEffect>
                                  </p:childTnLst>
                                </p:cTn>
                              </p:par>
                              <p:par>
                                <p:cTn id="20" presetID="10" presetClass="entr" presetSubtype="0" fill="hold" nodeType="withEffect">
                                  <p:stCondLst>
                                    <p:cond delay="0"/>
                                  </p:stCondLst>
                                  <p:childTnLst>
                                    <p:set>
                                      <p:cBhvr>
                                        <p:cTn id="21" dur="1" fill="hold">
                                          <p:stCondLst>
                                            <p:cond delay="0"/>
                                          </p:stCondLst>
                                        </p:cTn>
                                        <p:tgtEl>
                                          <p:spTgt spid="1248"/>
                                        </p:tgtEl>
                                        <p:attrNameLst>
                                          <p:attrName>style.visibility</p:attrName>
                                        </p:attrNameLst>
                                      </p:cBhvr>
                                      <p:to>
                                        <p:strVal val="visible"/>
                                      </p:to>
                                    </p:set>
                                    <p:animEffect transition="in" filter="fade">
                                      <p:cBhvr>
                                        <p:cTn id="22" dur="1000"/>
                                        <p:tgtEl>
                                          <p:spTgt spid="1248"/>
                                        </p:tgtEl>
                                      </p:cBhvr>
                                    </p:animEffect>
                                  </p:childTnLst>
                                </p:cTn>
                              </p:par>
                              <p:par>
                                <p:cTn id="23" presetID="10" presetClass="entr" presetSubtype="0" fill="hold" nodeType="withEffect">
                                  <p:stCondLst>
                                    <p:cond delay="0"/>
                                  </p:stCondLst>
                                  <p:childTnLst>
                                    <p:set>
                                      <p:cBhvr>
                                        <p:cTn id="24" dur="1" fill="hold">
                                          <p:stCondLst>
                                            <p:cond delay="0"/>
                                          </p:stCondLst>
                                        </p:cTn>
                                        <p:tgtEl>
                                          <p:spTgt spid="1249"/>
                                        </p:tgtEl>
                                        <p:attrNameLst>
                                          <p:attrName>style.visibility</p:attrName>
                                        </p:attrNameLst>
                                      </p:cBhvr>
                                      <p:to>
                                        <p:strVal val="visible"/>
                                      </p:to>
                                    </p:set>
                                    <p:animEffect transition="in" filter="fade">
                                      <p:cBhvr>
                                        <p:cTn id="25" dur="1000"/>
                                        <p:tgtEl>
                                          <p:spTgt spid="1249"/>
                                        </p:tgtEl>
                                      </p:cBhvr>
                                    </p:animEffect>
                                  </p:childTnLst>
                                </p:cTn>
                              </p:par>
                              <p:par>
                                <p:cTn id="26" presetID="10" presetClass="entr" presetSubtype="0" fill="hold" nodeType="withEffect">
                                  <p:stCondLst>
                                    <p:cond delay="0"/>
                                  </p:stCondLst>
                                  <p:childTnLst>
                                    <p:set>
                                      <p:cBhvr>
                                        <p:cTn id="27" dur="1" fill="hold">
                                          <p:stCondLst>
                                            <p:cond delay="0"/>
                                          </p:stCondLst>
                                        </p:cTn>
                                        <p:tgtEl>
                                          <p:spTgt spid="1250"/>
                                        </p:tgtEl>
                                        <p:attrNameLst>
                                          <p:attrName>style.visibility</p:attrName>
                                        </p:attrNameLst>
                                      </p:cBhvr>
                                      <p:to>
                                        <p:strVal val="visible"/>
                                      </p:to>
                                    </p:set>
                                    <p:animEffect transition="in" filter="fade">
                                      <p:cBhvr>
                                        <p:cTn id="28" dur="1000"/>
                                        <p:tgtEl>
                                          <p:spTgt spid="1250"/>
                                        </p:tgtEl>
                                      </p:cBhvr>
                                    </p:animEffect>
                                  </p:childTnLst>
                                </p:cTn>
                              </p:par>
                              <p:par>
                                <p:cTn id="29" presetID="10" presetClass="entr" presetSubtype="0" fill="hold" nodeType="withEffect">
                                  <p:stCondLst>
                                    <p:cond delay="0"/>
                                  </p:stCondLst>
                                  <p:childTnLst>
                                    <p:set>
                                      <p:cBhvr>
                                        <p:cTn id="30" dur="1" fill="hold">
                                          <p:stCondLst>
                                            <p:cond delay="0"/>
                                          </p:stCondLst>
                                        </p:cTn>
                                        <p:tgtEl>
                                          <p:spTgt spid="1251"/>
                                        </p:tgtEl>
                                        <p:attrNameLst>
                                          <p:attrName>style.visibility</p:attrName>
                                        </p:attrNameLst>
                                      </p:cBhvr>
                                      <p:to>
                                        <p:strVal val="visible"/>
                                      </p:to>
                                    </p:set>
                                    <p:animEffect transition="in" filter="fade">
                                      <p:cBhvr>
                                        <p:cTn id="31" dur="1000"/>
                                        <p:tgtEl>
                                          <p:spTgt spid="1251"/>
                                        </p:tgtEl>
                                      </p:cBhvr>
                                    </p:animEffect>
                                  </p:childTnLst>
                                </p:cTn>
                              </p:par>
                              <p:par>
                                <p:cTn id="32" presetID="10" presetClass="entr" presetSubtype="0" fill="hold" nodeType="withEffect">
                                  <p:stCondLst>
                                    <p:cond delay="0"/>
                                  </p:stCondLst>
                                  <p:childTnLst>
                                    <p:set>
                                      <p:cBhvr>
                                        <p:cTn id="33" dur="1" fill="hold">
                                          <p:stCondLst>
                                            <p:cond delay="0"/>
                                          </p:stCondLst>
                                        </p:cTn>
                                        <p:tgtEl>
                                          <p:spTgt spid="1252"/>
                                        </p:tgtEl>
                                        <p:attrNameLst>
                                          <p:attrName>style.visibility</p:attrName>
                                        </p:attrNameLst>
                                      </p:cBhvr>
                                      <p:to>
                                        <p:strVal val="visible"/>
                                      </p:to>
                                    </p:set>
                                    <p:animEffect transition="in" filter="fade">
                                      <p:cBhvr>
                                        <p:cTn id="34" dur="1000"/>
                                        <p:tgtEl>
                                          <p:spTgt spid="1252"/>
                                        </p:tgtEl>
                                      </p:cBhvr>
                                    </p:animEffect>
                                  </p:childTnLst>
                                </p:cTn>
                              </p:par>
                              <p:par>
                                <p:cTn id="35" presetID="10" presetClass="entr" presetSubtype="0" fill="hold" nodeType="withEffect">
                                  <p:stCondLst>
                                    <p:cond delay="0"/>
                                  </p:stCondLst>
                                  <p:childTnLst>
                                    <p:set>
                                      <p:cBhvr>
                                        <p:cTn id="36" dur="1" fill="hold">
                                          <p:stCondLst>
                                            <p:cond delay="0"/>
                                          </p:stCondLst>
                                        </p:cTn>
                                        <p:tgtEl>
                                          <p:spTgt spid="1256"/>
                                        </p:tgtEl>
                                        <p:attrNameLst>
                                          <p:attrName>style.visibility</p:attrName>
                                        </p:attrNameLst>
                                      </p:cBhvr>
                                      <p:to>
                                        <p:strVal val="visible"/>
                                      </p:to>
                                    </p:set>
                                    <p:animEffect transition="in" filter="fade">
                                      <p:cBhvr>
                                        <p:cTn id="37" dur="1000"/>
                                        <p:tgtEl>
                                          <p:spTgt spid="1256"/>
                                        </p:tgtEl>
                                      </p:cBhvr>
                                    </p:animEffect>
                                  </p:childTnLst>
                                </p:cTn>
                              </p:par>
                              <p:par>
                                <p:cTn id="38" presetID="10" presetClass="entr" presetSubtype="0" fill="hold" nodeType="withEffect">
                                  <p:stCondLst>
                                    <p:cond delay="0"/>
                                  </p:stCondLst>
                                  <p:childTnLst>
                                    <p:set>
                                      <p:cBhvr>
                                        <p:cTn id="39" dur="1" fill="hold">
                                          <p:stCondLst>
                                            <p:cond delay="0"/>
                                          </p:stCondLst>
                                        </p:cTn>
                                        <p:tgtEl>
                                          <p:spTgt spid="1257"/>
                                        </p:tgtEl>
                                        <p:attrNameLst>
                                          <p:attrName>style.visibility</p:attrName>
                                        </p:attrNameLst>
                                      </p:cBhvr>
                                      <p:to>
                                        <p:strVal val="visible"/>
                                      </p:to>
                                    </p:set>
                                    <p:animEffect transition="in" filter="fade">
                                      <p:cBhvr>
                                        <p:cTn id="40" dur="1000"/>
                                        <p:tgtEl>
                                          <p:spTgt spid="1257"/>
                                        </p:tgtEl>
                                      </p:cBhvr>
                                    </p:animEffect>
                                  </p:childTnLst>
                                </p:cTn>
                              </p:par>
                              <p:par>
                                <p:cTn id="41" presetID="10" presetClass="entr" presetSubtype="0" fill="hold" nodeType="withEffect">
                                  <p:stCondLst>
                                    <p:cond delay="0"/>
                                  </p:stCondLst>
                                  <p:childTnLst>
                                    <p:set>
                                      <p:cBhvr>
                                        <p:cTn id="42" dur="1" fill="hold">
                                          <p:stCondLst>
                                            <p:cond delay="0"/>
                                          </p:stCondLst>
                                        </p:cTn>
                                        <p:tgtEl>
                                          <p:spTgt spid="1258"/>
                                        </p:tgtEl>
                                        <p:attrNameLst>
                                          <p:attrName>style.visibility</p:attrName>
                                        </p:attrNameLst>
                                      </p:cBhvr>
                                      <p:to>
                                        <p:strVal val="visible"/>
                                      </p:to>
                                    </p:set>
                                    <p:animEffect transition="in" filter="fade">
                                      <p:cBhvr>
                                        <p:cTn id="43" dur="1000"/>
                                        <p:tgtEl>
                                          <p:spTgt spid="1258"/>
                                        </p:tgtEl>
                                      </p:cBhvr>
                                    </p:animEffect>
                                  </p:childTnLst>
                                </p:cTn>
                              </p:par>
                              <p:par>
                                <p:cTn id="44" presetID="2" presetClass="entr" presetSubtype="4" fill="hold" nodeType="withEffect">
                                  <p:stCondLst>
                                    <p:cond delay="0"/>
                                  </p:stCondLst>
                                  <p:childTnLst>
                                    <p:set>
                                      <p:cBhvr>
                                        <p:cTn id="45" dur="1" fill="hold">
                                          <p:stCondLst>
                                            <p:cond delay="0"/>
                                          </p:stCondLst>
                                        </p:cTn>
                                        <p:tgtEl>
                                          <p:spTgt spid="1243"/>
                                        </p:tgtEl>
                                        <p:attrNameLst>
                                          <p:attrName>style.visibility</p:attrName>
                                        </p:attrNameLst>
                                      </p:cBhvr>
                                      <p:to>
                                        <p:strVal val="visible"/>
                                      </p:to>
                                    </p:set>
                                    <p:anim calcmode="lin" valueType="num">
                                      <p:cBhvr additive="base">
                                        <p:cTn id="46" dur="1000"/>
                                        <p:tgtEl>
                                          <p:spTgt spid="12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262"/>
        <p:cNvGrpSpPr/>
        <p:nvPr/>
      </p:nvGrpSpPr>
      <p:grpSpPr>
        <a:xfrm>
          <a:off x="0" y="0"/>
          <a:ext cx="0" cy="0"/>
          <a:chOff x="0" y="0"/>
          <a:chExt cx="0" cy="0"/>
        </a:xfrm>
      </p:grpSpPr>
      <p:sp>
        <p:nvSpPr>
          <p:cNvPr id="1263" name="Google Shape;1263;p97"/>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STATISTICS</a:t>
            </a:r>
            <a:endParaRPr/>
          </a:p>
        </p:txBody>
      </p:sp>
      <p:sp>
        <p:nvSpPr>
          <p:cNvPr id="1265" name="Google Shape;1265;p97"/>
          <p:cNvSpPr txBox="1">
            <a:spLocks noGrp="1"/>
          </p:cNvSpPr>
          <p:nvPr>
            <p:ph type="title" idx="4294967295"/>
          </p:nvPr>
        </p:nvSpPr>
        <p:spPr>
          <a:xfrm>
            <a:off x="3427991" y="843605"/>
            <a:ext cx="2317750" cy="4603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accent1"/>
                </a:solidFill>
              </a:rPr>
              <a:t>Students</a:t>
            </a:r>
            <a:endParaRPr sz="1400" dirty="0">
              <a:solidFill>
                <a:schemeClr val="accent1"/>
              </a:solidFill>
            </a:endParaRPr>
          </a:p>
        </p:txBody>
      </p:sp>
      <p:sp>
        <p:nvSpPr>
          <p:cNvPr id="1533" name="Google Shape;1533;p97"/>
          <p:cNvSpPr txBox="1">
            <a:spLocks noGrp="1"/>
          </p:cNvSpPr>
          <p:nvPr>
            <p:ph type="subTitle" idx="4294967295"/>
          </p:nvPr>
        </p:nvSpPr>
        <p:spPr>
          <a:xfrm>
            <a:off x="6187830" y="2699408"/>
            <a:ext cx="1809750" cy="542925"/>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dirty="0">
                <a:solidFill>
                  <a:schemeClr val="lt1"/>
                </a:solidFill>
                <a:latin typeface="Roboto"/>
                <a:ea typeface="Roboto"/>
                <a:cs typeface="Roboto"/>
                <a:sym typeface="Roboto"/>
              </a:rPr>
              <a:t>Jupiter is the biggest planet </a:t>
            </a:r>
            <a:r>
              <a:rPr lang="en" sz="1100" dirty="0">
                <a:latin typeface="Roboto"/>
                <a:ea typeface="Roboto"/>
                <a:cs typeface="Roboto"/>
                <a:sym typeface="Roboto"/>
              </a:rPr>
              <a:t>in the Solar</a:t>
            </a:r>
            <a:r>
              <a:rPr lang="en" sz="1100" dirty="0">
                <a:solidFill>
                  <a:schemeClr val="lt1"/>
                </a:solidFill>
                <a:latin typeface="Roboto"/>
                <a:ea typeface="Roboto"/>
                <a:cs typeface="Roboto"/>
                <a:sym typeface="Roboto"/>
              </a:rPr>
              <a:t> System</a:t>
            </a:r>
            <a:endParaRPr sz="1100" dirty="0">
              <a:latin typeface="Roboto"/>
              <a:ea typeface="Roboto"/>
              <a:cs typeface="Roboto"/>
              <a:sym typeface="Roboto"/>
            </a:endParaRPr>
          </a:p>
        </p:txBody>
      </p:sp>
      <p:sp>
        <p:nvSpPr>
          <p:cNvPr id="1556" name="Google Shape;1556;p97"/>
          <p:cNvSpPr txBox="1">
            <a:spLocks noGrp="1"/>
          </p:cNvSpPr>
          <p:nvPr>
            <p:ph type="subTitle" idx="4294967295"/>
          </p:nvPr>
        </p:nvSpPr>
        <p:spPr>
          <a:xfrm>
            <a:off x="6189361" y="1680493"/>
            <a:ext cx="1809750" cy="541337"/>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100" dirty="0">
                <a:latin typeface="Roboto"/>
                <a:ea typeface="Roboto"/>
                <a:cs typeface="Roboto"/>
                <a:sym typeface="Roboto"/>
              </a:rPr>
              <a:t>Despite being red, Mars is actually a cold place</a:t>
            </a:r>
            <a:endParaRPr sz="1100" dirty="0">
              <a:latin typeface="Roboto"/>
              <a:ea typeface="Roboto"/>
              <a:cs typeface="Roboto"/>
              <a:sym typeface="Roboto"/>
            </a:endParaRPr>
          </a:p>
        </p:txBody>
      </p:sp>
      <p:sp>
        <p:nvSpPr>
          <p:cNvPr id="1557" name="Google Shape;1557;p97"/>
          <p:cNvSpPr txBox="1">
            <a:spLocks noGrp="1"/>
          </p:cNvSpPr>
          <p:nvPr>
            <p:ph type="subTitle" idx="4294967295"/>
          </p:nvPr>
        </p:nvSpPr>
        <p:spPr>
          <a:xfrm>
            <a:off x="6189339" y="3735368"/>
            <a:ext cx="1809750" cy="541338"/>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dirty="0">
                <a:solidFill>
                  <a:schemeClr val="lt1"/>
                </a:solidFill>
                <a:latin typeface="Roboto"/>
                <a:ea typeface="Roboto"/>
                <a:cs typeface="Roboto"/>
                <a:sym typeface="Roboto"/>
              </a:rPr>
              <a:t>Ne</a:t>
            </a:r>
            <a:r>
              <a:rPr lang="en" sz="1100" dirty="0">
                <a:latin typeface="Roboto"/>
                <a:ea typeface="Roboto"/>
                <a:cs typeface="Roboto"/>
                <a:sym typeface="Roboto"/>
              </a:rPr>
              <a:t>ptune is the farthest planet from the </a:t>
            </a:r>
            <a:r>
              <a:rPr lang="en" sz="1100" dirty="0">
                <a:solidFill>
                  <a:schemeClr val="lt1"/>
                </a:solidFill>
                <a:latin typeface="Roboto"/>
                <a:ea typeface="Roboto"/>
                <a:cs typeface="Roboto"/>
                <a:sym typeface="Roboto"/>
              </a:rPr>
              <a:t>Sun</a:t>
            </a:r>
            <a:endParaRPr sz="1100" dirty="0">
              <a:latin typeface="Roboto"/>
              <a:ea typeface="Roboto"/>
              <a:cs typeface="Roboto"/>
              <a:sym typeface="Roboto"/>
            </a:endParaRPr>
          </a:p>
        </p:txBody>
      </p:sp>
      <p:cxnSp>
        <p:nvCxnSpPr>
          <p:cNvPr id="1264" name="Google Shape;1264;p97"/>
          <p:cNvCxnSpPr>
            <a:cxnSpLocks/>
          </p:cNvCxnSpPr>
          <p:nvPr/>
        </p:nvCxnSpPr>
        <p:spPr>
          <a:xfrm>
            <a:off x="8544550" y="1382225"/>
            <a:ext cx="0" cy="3103375"/>
          </a:xfrm>
          <a:prstGeom prst="straightConnector1">
            <a:avLst/>
          </a:prstGeom>
          <a:noFill/>
          <a:ln w="19050" cap="flat" cmpd="sng">
            <a:solidFill>
              <a:schemeClr val="accent1"/>
            </a:solidFill>
            <a:prstDash val="solid"/>
            <a:round/>
            <a:headEnd type="none" w="med" len="med"/>
            <a:tailEnd type="none" w="med" len="med"/>
          </a:ln>
        </p:spPr>
      </p:cxnSp>
      <p:grpSp>
        <p:nvGrpSpPr>
          <p:cNvPr id="1266" name="Google Shape;1266;p97"/>
          <p:cNvGrpSpPr/>
          <p:nvPr/>
        </p:nvGrpSpPr>
        <p:grpSpPr>
          <a:xfrm>
            <a:off x="671657" y="1763175"/>
            <a:ext cx="4195192" cy="2431849"/>
            <a:chOff x="1397225" y="1410350"/>
            <a:chExt cx="4786300" cy="2774500"/>
          </a:xfrm>
        </p:grpSpPr>
        <p:grpSp>
          <p:nvGrpSpPr>
            <p:cNvPr id="1267" name="Google Shape;1267;p97"/>
            <p:cNvGrpSpPr/>
            <p:nvPr/>
          </p:nvGrpSpPr>
          <p:grpSpPr>
            <a:xfrm>
              <a:off x="4293400" y="2574725"/>
              <a:ext cx="84425" cy="80100"/>
              <a:chOff x="4293400" y="2574725"/>
              <a:chExt cx="84425" cy="80100"/>
            </a:xfrm>
          </p:grpSpPr>
          <p:sp>
            <p:nvSpPr>
              <p:cNvPr id="1268" name="Google Shape;1268;p9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F1E7C6"/>
              </a:solidFill>
              <a:ln w="9525" cap="flat" cmpd="sng">
                <a:solidFill>
                  <a:srgbClr val="F1E7C6"/>
                </a:solidFill>
                <a:prstDash val="solid"/>
                <a:round/>
                <a:headEnd type="none" w="med" len="med"/>
                <a:tailEnd type="none" w="med" len="med"/>
              </a:ln>
            </p:spPr>
          </p:sp>
          <p:sp>
            <p:nvSpPr>
              <p:cNvPr id="1269" name="Google Shape;1269;p9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97"/>
            <p:cNvGrpSpPr/>
            <p:nvPr/>
          </p:nvGrpSpPr>
          <p:grpSpPr>
            <a:xfrm>
              <a:off x="4000175" y="1462675"/>
              <a:ext cx="1917275" cy="1140875"/>
              <a:chOff x="4000175" y="1462675"/>
              <a:chExt cx="1917275" cy="1140875"/>
            </a:xfrm>
          </p:grpSpPr>
          <p:sp>
            <p:nvSpPr>
              <p:cNvPr id="1271" name="Google Shape;1271;p9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F1E7C6"/>
              </a:solidFill>
              <a:ln w="9525" cap="flat" cmpd="sng">
                <a:solidFill>
                  <a:srgbClr val="F1E7C6"/>
                </a:solidFill>
                <a:prstDash val="solid"/>
                <a:round/>
                <a:headEnd type="none" w="med" len="med"/>
                <a:tailEnd type="none" w="med" len="med"/>
              </a:ln>
            </p:spPr>
          </p:sp>
          <p:grpSp>
            <p:nvGrpSpPr>
              <p:cNvPr id="1272" name="Google Shape;1272;p97"/>
              <p:cNvGrpSpPr/>
              <p:nvPr/>
            </p:nvGrpSpPr>
            <p:grpSpPr>
              <a:xfrm>
                <a:off x="4000175" y="1462675"/>
                <a:ext cx="1917275" cy="1140875"/>
                <a:chOff x="4000175" y="1462675"/>
                <a:chExt cx="1917275" cy="1140875"/>
              </a:xfrm>
            </p:grpSpPr>
            <p:sp>
              <p:nvSpPr>
                <p:cNvPr id="1273" name="Google Shape;1273;p9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F1E7C6"/>
                </a:solidFill>
                <a:ln w="9525" cap="flat" cmpd="sng">
                  <a:solidFill>
                    <a:srgbClr val="F1E7C6"/>
                  </a:solidFill>
                  <a:prstDash val="solid"/>
                  <a:round/>
                  <a:headEnd type="none" w="med" len="med"/>
                  <a:tailEnd type="none" w="med" len="med"/>
                </a:ln>
              </p:spPr>
            </p:sp>
            <p:sp>
              <p:nvSpPr>
                <p:cNvPr id="1274" name="Google Shape;1274;p9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9" name="Google Shape;1279;p97"/>
            <p:cNvGrpSpPr/>
            <p:nvPr/>
          </p:nvGrpSpPr>
          <p:grpSpPr>
            <a:xfrm>
              <a:off x="3960625" y="2587825"/>
              <a:ext cx="94050" cy="104125"/>
              <a:chOff x="3960625" y="2587825"/>
              <a:chExt cx="94050" cy="104125"/>
            </a:xfrm>
          </p:grpSpPr>
          <p:sp>
            <p:nvSpPr>
              <p:cNvPr id="1280" name="Google Shape;1280;p9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F1E7C6"/>
              </a:solidFill>
              <a:ln w="9525" cap="flat" cmpd="sng">
                <a:solidFill>
                  <a:srgbClr val="F1E7C6"/>
                </a:solidFill>
                <a:prstDash val="solid"/>
                <a:round/>
                <a:headEnd type="none" w="med" len="med"/>
                <a:tailEnd type="none" w="med" len="med"/>
              </a:ln>
            </p:spPr>
          </p:sp>
          <p:sp>
            <p:nvSpPr>
              <p:cNvPr id="1281" name="Google Shape;1281;p9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97"/>
            <p:cNvGrpSpPr/>
            <p:nvPr/>
          </p:nvGrpSpPr>
          <p:grpSpPr>
            <a:xfrm>
              <a:off x="3765350" y="2500900"/>
              <a:ext cx="173600" cy="187925"/>
              <a:chOff x="3765350" y="2500900"/>
              <a:chExt cx="173600" cy="187925"/>
            </a:xfrm>
          </p:grpSpPr>
          <p:sp>
            <p:nvSpPr>
              <p:cNvPr id="1283" name="Google Shape;1283;p9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F1E7C6"/>
              </a:solidFill>
              <a:ln w="9525" cap="flat" cmpd="sng">
                <a:solidFill>
                  <a:srgbClr val="F1E7C6"/>
                </a:solidFill>
                <a:prstDash val="solid"/>
                <a:round/>
                <a:headEnd type="none" w="med" len="med"/>
                <a:tailEnd type="none" w="med" len="med"/>
              </a:ln>
            </p:spPr>
          </p:sp>
          <p:sp>
            <p:nvSpPr>
              <p:cNvPr id="1284" name="Google Shape;1284;p9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 name="Google Shape;1289;p97"/>
            <p:cNvGrpSpPr/>
            <p:nvPr/>
          </p:nvGrpSpPr>
          <p:grpSpPr>
            <a:xfrm>
              <a:off x="3750475" y="2481850"/>
              <a:ext cx="85125" cy="51800"/>
              <a:chOff x="3750475" y="2481850"/>
              <a:chExt cx="85125" cy="51800"/>
            </a:xfrm>
          </p:grpSpPr>
          <p:sp>
            <p:nvSpPr>
              <p:cNvPr id="1290" name="Google Shape;1290;p9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F1E7C6"/>
              </a:solidFill>
              <a:ln w="9525" cap="flat" cmpd="sng">
                <a:solidFill>
                  <a:srgbClr val="F1E7C6"/>
                </a:solidFill>
                <a:prstDash val="solid"/>
                <a:round/>
                <a:headEnd type="none" w="med" len="med"/>
                <a:tailEnd type="none" w="med" len="med"/>
              </a:ln>
            </p:spPr>
          </p:sp>
        </p:grpSp>
        <p:grpSp>
          <p:nvGrpSpPr>
            <p:cNvPr id="1292" name="Google Shape;1292;p97"/>
            <p:cNvGrpSpPr/>
            <p:nvPr/>
          </p:nvGrpSpPr>
          <p:grpSpPr>
            <a:xfrm>
              <a:off x="3627175" y="2432450"/>
              <a:ext cx="172100" cy="169075"/>
              <a:chOff x="3627175" y="2432450"/>
              <a:chExt cx="172100" cy="169075"/>
            </a:xfrm>
          </p:grpSpPr>
          <p:sp>
            <p:nvSpPr>
              <p:cNvPr id="1293" name="Google Shape;1293;p9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F1E7C6"/>
              </a:solidFill>
              <a:ln w="9525" cap="flat" cmpd="sng">
                <a:solidFill>
                  <a:srgbClr val="F1E7C6"/>
                </a:solidFill>
                <a:prstDash val="solid"/>
                <a:round/>
                <a:headEnd type="none" w="med" len="med"/>
                <a:tailEnd type="none" w="med" len="med"/>
              </a:ln>
            </p:spPr>
          </p:sp>
          <p:sp>
            <p:nvSpPr>
              <p:cNvPr id="1295" name="Google Shape;1295;p9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F1E7C6"/>
              </a:solidFill>
              <a:ln w="9525" cap="flat" cmpd="sng">
                <a:solidFill>
                  <a:srgbClr val="F1E7C6"/>
                </a:solidFill>
                <a:prstDash val="solid"/>
                <a:round/>
                <a:headEnd type="none" w="med" len="med"/>
                <a:tailEnd type="none" w="med" len="med"/>
              </a:ln>
            </p:spPr>
          </p:sp>
        </p:grpSp>
        <p:grpSp>
          <p:nvGrpSpPr>
            <p:cNvPr id="1296" name="Google Shape;1296;p97"/>
            <p:cNvGrpSpPr/>
            <p:nvPr/>
          </p:nvGrpSpPr>
          <p:grpSpPr>
            <a:xfrm>
              <a:off x="3561536" y="2585450"/>
              <a:ext cx="61539" cy="99045"/>
              <a:chOff x="3561536" y="2585450"/>
              <a:chExt cx="61539" cy="99045"/>
            </a:xfrm>
          </p:grpSpPr>
          <p:sp>
            <p:nvSpPr>
              <p:cNvPr id="1297" name="Google Shape;1297;p9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F1E7C6"/>
              </a:solidFill>
              <a:ln w="9525" cap="flat" cmpd="sng">
                <a:solidFill>
                  <a:srgbClr val="F1E7C6"/>
                </a:solidFill>
                <a:prstDash val="solid"/>
                <a:round/>
                <a:headEnd type="none" w="med" len="med"/>
                <a:tailEnd type="none" w="med" len="med"/>
              </a:ln>
            </p:spPr>
          </p:sp>
        </p:grpSp>
        <p:grpSp>
          <p:nvGrpSpPr>
            <p:cNvPr id="1299" name="Google Shape;1299;p97"/>
            <p:cNvGrpSpPr/>
            <p:nvPr/>
          </p:nvGrpSpPr>
          <p:grpSpPr>
            <a:xfrm>
              <a:off x="3906325" y="1984500"/>
              <a:ext cx="156075" cy="262825"/>
              <a:chOff x="3906325" y="1984500"/>
              <a:chExt cx="156075" cy="262825"/>
            </a:xfrm>
          </p:grpSpPr>
          <p:sp>
            <p:nvSpPr>
              <p:cNvPr id="1300" name="Google Shape;1300;p9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F1E7C6"/>
              </a:solidFill>
              <a:ln w="9525" cap="flat" cmpd="sng">
                <a:solidFill>
                  <a:srgbClr val="F1E7C6"/>
                </a:solidFill>
                <a:prstDash val="solid"/>
                <a:round/>
                <a:headEnd type="none" w="med" len="med"/>
                <a:tailEnd type="none" w="med" len="med"/>
              </a:ln>
            </p:spPr>
          </p:sp>
          <p:sp>
            <p:nvSpPr>
              <p:cNvPr id="1301" name="Google Shape;1301;p9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97"/>
            <p:cNvGrpSpPr/>
            <p:nvPr/>
          </p:nvGrpSpPr>
          <p:grpSpPr>
            <a:xfrm>
              <a:off x="1397225" y="1637375"/>
              <a:ext cx="1401575" cy="1228250"/>
              <a:chOff x="1397225" y="1637375"/>
              <a:chExt cx="1401575" cy="1228250"/>
            </a:xfrm>
          </p:grpSpPr>
          <p:sp>
            <p:nvSpPr>
              <p:cNvPr id="1303" name="Google Shape;1303;p9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F1E7C6"/>
              </a:solidFill>
              <a:ln w="9525" cap="flat" cmpd="sng">
                <a:solidFill>
                  <a:srgbClr val="F1E7C6"/>
                </a:solidFill>
                <a:prstDash val="solid"/>
                <a:round/>
                <a:headEnd type="none" w="med" len="med"/>
                <a:tailEnd type="none" w="med" len="med"/>
              </a:ln>
            </p:spPr>
          </p:sp>
          <p:grpSp>
            <p:nvGrpSpPr>
              <p:cNvPr id="1304" name="Google Shape;1304;p97"/>
              <p:cNvGrpSpPr/>
              <p:nvPr/>
            </p:nvGrpSpPr>
            <p:grpSpPr>
              <a:xfrm>
                <a:off x="1397225" y="1637375"/>
                <a:ext cx="1398775" cy="1228250"/>
                <a:chOff x="1397225" y="1637375"/>
                <a:chExt cx="1398775" cy="1228250"/>
              </a:xfrm>
            </p:grpSpPr>
            <p:sp>
              <p:nvSpPr>
                <p:cNvPr id="1305" name="Google Shape;1305;p9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9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 name="Google Shape;1307;p97"/>
            <p:cNvGrpSpPr/>
            <p:nvPr/>
          </p:nvGrpSpPr>
          <p:grpSpPr>
            <a:xfrm>
              <a:off x="2605700" y="3152850"/>
              <a:ext cx="594125" cy="616250"/>
              <a:chOff x="2605700" y="3152850"/>
              <a:chExt cx="594125" cy="616250"/>
            </a:xfrm>
          </p:grpSpPr>
          <p:sp>
            <p:nvSpPr>
              <p:cNvPr id="1308" name="Google Shape;1308;p9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F1E7C6"/>
              </a:solidFill>
              <a:ln w="9525" cap="flat" cmpd="sng">
                <a:solidFill>
                  <a:srgbClr val="F1E7C6"/>
                </a:solidFill>
                <a:prstDash val="solid"/>
                <a:round/>
                <a:headEnd type="none" w="med" len="med"/>
                <a:tailEnd type="none" w="med" len="med"/>
              </a:ln>
            </p:spPr>
          </p:sp>
          <p:sp>
            <p:nvSpPr>
              <p:cNvPr id="1309" name="Google Shape;1309;p9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 name="Google Shape;1310;p97"/>
            <p:cNvGrpSpPr/>
            <p:nvPr/>
          </p:nvGrpSpPr>
          <p:grpSpPr>
            <a:xfrm>
              <a:off x="2680375" y="3423800"/>
              <a:ext cx="182975" cy="761050"/>
              <a:chOff x="2680375" y="3423800"/>
              <a:chExt cx="182975" cy="761050"/>
            </a:xfrm>
          </p:grpSpPr>
          <p:sp>
            <p:nvSpPr>
              <p:cNvPr id="1311" name="Google Shape;1311;p9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F1E7C6"/>
              </a:solidFill>
              <a:ln w="9525" cap="flat" cmpd="sng">
                <a:solidFill>
                  <a:srgbClr val="F1E7C6"/>
                </a:solidFill>
                <a:prstDash val="solid"/>
                <a:round/>
                <a:headEnd type="none" w="med" len="med"/>
                <a:tailEnd type="none" w="med" len="med"/>
              </a:ln>
            </p:spPr>
          </p:sp>
          <p:sp>
            <p:nvSpPr>
              <p:cNvPr id="1312" name="Google Shape;1312;p9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97"/>
            <p:cNvGrpSpPr/>
            <p:nvPr/>
          </p:nvGrpSpPr>
          <p:grpSpPr>
            <a:xfrm>
              <a:off x="3918000" y="3561900"/>
              <a:ext cx="236225" cy="207100"/>
              <a:chOff x="3918000" y="3561900"/>
              <a:chExt cx="236225" cy="207100"/>
            </a:xfrm>
          </p:grpSpPr>
          <p:sp>
            <p:nvSpPr>
              <p:cNvPr id="1314" name="Google Shape;1314;p9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F1E7C6"/>
              </a:solidFill>
              <a:ln w="9525" cap="flat" cmpd="sng">
                <a:solidFill>
                  <a:srgbClr val="F1E7C6"/>
                </a:solidFill>
                <a:prstDash val="solid"/>
                <a:round/>
                <a:headEnd type="none" w="med" len="med"/>
                <a:tailEnd type="none" w="med" len="med"/>
              </a:ln>
            </p:spPr>
          </p:sp>
          <p:sp>
            <p:nvSpPr>
              <p:cNvPr id="1315" name="Google Shape;1315;p9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 name="Google Shape;1316;p9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 name="Google Shape;1319;p97"/>
            <p:cNvGrpSpPr/>
            <p:nvPr/>
          </p:nvGrpSpPr>
          <p:grpSpPr>
            <a:xfrm>
              <a:off x="1922950" y="1410350"/>
              <a:ext cx="1252825" cy="1162875"/>
              <a:chOff x="1922950" y="1410350"/>
              <a:chExt cx="1252825" cy="1162875"/>
            </a:xfrm>
          </p:grpSpPr>
          <p:sp>
            <p:nvSpPr>
              <p:cNvPr id="1320" name="Google Shape;1320;p9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9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9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9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9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9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9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 name="Google Shape;1336;p9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9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9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9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9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9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9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9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9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9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9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9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9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9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 name="Google Shape;1358;p97"/>
            <p:cNvGrpSpPr/>
            <p:nvPr/>
          </p:nvGrpSpPr>
          <p:grpSpPr>
            <a:xfrm>
              <a:off x="2711750" y="3572300"/>
              <a:ext cx="230725" cy="598425"/>
              <a:chOff x="2711750" y="3572300"/>
              <a:chExt cx="230725" cy="598425"/>
            </a:xfrm>
          </p:grpSpPr>
          <p:sp>
            <p:nvSpPr>
              <p:cNvPr id="1359" name="Google Shape;1359;p9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9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 name="Google Shape;1361;p9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2" name="Google Shape;1362;p97"/>
            <p:cNvGrpSpPr/>
            <p:nvPr/>
          </p:nvGrpSpPr>
          <p:grpSpPr>
            <a:xfrm>
              <a:off x="3781475" y="1624825"/>
              <a:ext cx="153300" cy="166375"/>
              <a:chOff x="3781475" y="1624825"/>
              <a:chExt cx="153300" cy="166375"/>
            </a:xfrm>
          </p:grpSpPr>
          <p:sp>
            <p:nvSpPr>
              <p:cNvPr id="1363" name="Google Shape;1363;p9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9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 name="Google Shape;1367;p9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9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9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9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 name="Google Shape;1374;p97"/>
            <p:cNvGrpSpPr/>
            <p:nvPr/>
          </p:nvGrpSpPr>
          <p:grpSpPr>
            <a:xfrm>
              <a:off x="5068275" y="3161675"/>
              <a:ext cx="664875" cy="222850"/>
              <a:chOff x="5068275" y="3161675"/>
              <a:chExt cx="664875" cy="222850"/>
            </a:xfrm>
          </p:grpSpPr>
          <p:sp>
            <p:nvSpPr>
              <p:cNvPr id="1375" name="Google Shape;1375;p9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 name="Google Shape;1379;p9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9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9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9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9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9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 name="Google Shape;1408;p97"/>
            <p:cNvGrpSpPr/>
            <p:nvPr/>
          </p:nvGrpSpPr>
          <p:grpSpPr>
            <a:xfrm>
              <a:off x="3586375" y="2281300"/>
              <a:ext cx="125025" cy="175275"/>
              <a:chOff x="3586375" y="2281300"/>
              <a:chExt cx="125025" cy="175275"/>
            </a:xfrm>
          </p:grpSpPr>
          <p:sp>
            <p:nvSpPr>
              <p:cNvPr id="1409" name="Google Shape;1409;p9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 name="Google Shape;1411;p9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97"/>
            <p:cNvGrpSpPr/>
            <p:nvPr/>
          </p:nvGrpSpPr>
          <p:grpSpPr>
            <a:xfrm>
              <a:off x="5298975" y="3412225"/>
              <a:ext cx="576450" cy="616225"/>
              <a:chOff x="5298975" y="3412225"/>
              <a:chExt cx="576450" cy="616225"/>
            </a:xfrm>
          </p:grpSpPr>
          <p:sp>
            <p:nvSpPr>
              <p:cNvPr id="1413" name="Google Shape;1413;p9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 name="Google Shape;1415;p97"/>
            <p:cNvGrpSpPr/>
            <p:nvPr/>
          </p:nvGrpSpPr>
          <p:grpSpPr>
            <a:xfrm>
              <a:off x="5952300" y="3852150"/>
              <a:ext cx="231225" cy="287200"/>
              <a:chOff x="5952300" y="3852150"/>
              <a:chExt cx="231225" cy="287200"/>
            </a:xfrm>
          </p:grpSpPr>
          <p:sp>
            <p:nvSpPr>
              <p:cNvPr id="1416" name="Google Shape;1416;p9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 name="Google Shape;1418;p9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 name="Google Shape;1426;p97"/>
            <p:cNvGrpSpPr/>
            <p:nvPr/>
          </p:nvGrpSpPr>
          <p:grpSpPr>
            <a:xfrm>
              <a:off x="4842300" y="3099950"/>
              <a:ext cx="31425" cy="59650"/>
              <a:chOff x="4842300" y="3099950"/>
              <a:chExt cx="31425" cy="59650"/>
            </a:xfrm>
          </p:grpSpPr>
          <p:sp>
            <p:nvSpPr>
              <p:cNvPr id="1427" name="Google Shape;1427;p9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9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 name="Google Shape;1431;p9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9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9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 name="Google Shape;1439;p97"/>
            <p:cNvGrpSpPr/>
            <p:nvPr/>
          </p:nvGrpSpPr>
          <p:grpSpPr>
            <a:xfrm>
              <a:off x="3866750" y="2520350"/>
              <a:ext cx="78475" cy="60700"/>
              <a:chOff x="3866750" y="2520350"/>
              <a:chExt cx="78475" cy="60700"/>
            </a:xfrm>
          </p:grpSpPr>
          <p:sp>
            <p:nvSpPr>
              <p:cNvPr id="1440" name="Google Shape;1440;p9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9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9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 name="Google Shape;1444;p9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9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9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9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9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9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9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9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9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9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9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9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9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9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9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9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9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9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9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9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9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9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9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9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9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9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9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9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9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9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 name="Google Shape;1486;p97"/>
            <p:cNvGrpSpPr/>
            <p:nvPr/>
          </p:nvGrpSpPr>
          <p:grpSpPr>
            <a:xfrm>
              <a:off x="3450375" y="3038225"/>
              <a:ext cx="132875" cy="99400"/>
              <a:chOff x="3450375" y="3038225"/>
              <a:chExt cx="132875" cy="99400"/>
            </a:xfrm>
          </p:grpSpPr>
          <p:sp>
            <p:nvSpPr>
              <p:cNvPr id="1487" name="Google Shape;1487;p9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 name="Google Shape;1489;p9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9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9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9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9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9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9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9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9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9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9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9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9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9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9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9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9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9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9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9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9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9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9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9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9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9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9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9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9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9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9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F1E7C6"/>
            </a:solidFill>
            <a:ln w="25" cap="rnd"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9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9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9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 name="Google Shape;1524;p97"/>
          <p:cNvSpPr/>
          <p:nvPr/>
        </p:nvSpPr>
        <p:spPr>
          <a:xfrm>
            <a:off x="1526225" y="2592450"/>
            <a:ext cx="222000" cy="22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97"/>
          <p:cNvSpPr/>
          <p:nvPr/>
        </p:nvSpPr>
        <p:spPr>
          <a:xfrm>
            <a:off x="1145975" y="2112100"/>
            <a:ext cx="222000" cy="22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97"/>
          <p:cNvSpPr/>
          <p:nvPr/>
        </p:nvSpPr>
        <p:spPr>
          <a:xfrm>
            <a:off x="2658250" y="2962700"/>
            <a:ext cx="140100" cy="140100"/>
          </a:xfrm>
          <a:prstGeom prst="ellipse">
            <a:avLst/>
          </a:pr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97"/>
          <p:cNvSpPr/>
          <p:nvPr/>
        </p:nvSpPr>
        <p:spPr>
          <a:xfrm>
            <a:off x="3038500" y="3247550"/>
            <a:ext cx="95400" cy="95400"/>
          </a:xfrm>
          <a:prstGeom prst="ellipse">
            <a:avLst/>
          </a:pr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97"/>
          <p:cNvSpPr/>
          <p:nvPr/>
        </p:nvSpPr>
        <p:spPr>
          <a:xfrm>
            <a:off x="2898400" y="3544925"/>
            <a:ext cx="95400" cy="95400"/>
          </a:xfrm>
          <a:prstGeom prst="ellipse">
            <a:avLst/>
          </a:pr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97"/>
          <p:cNvSpPr/>
          <p:nvPr/>
        </p:nvSpPr>
        <p:spPr>
          <a:xfrm>
            <a:off x="4139250" y="3685025"/>
            <a:ext cx="95400" cy="95400"/>
          </a:xfrm>
          <a:prstGeom prst="ellipse">
            <a:avLst/>
          </a:pr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97"/>
          <p:cNvSpPr/>
          <p:nvPr/>
        </p:nvSpPr>
        <p:spPr>
          <a:xfrm>
            <a:off x="2835100" y="2592450"/>
            <a:ext cx="222000" cy="22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97"/>
          <p:cNvSpPr/>
          <p:nvPr/>
        </p:nvSpPr>
        <p:spPr>
          <a:xfrm>
            <a:off x="3937700" y="2655750"/>
            <a:ext cx="95400" cy="95400"/>
          </a:xfrm>
          <a:prstGeom prst="ellipse">
            <a:avLst/>
          </a:pr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97"/>
          <p:cNvSpPr/>
          <p:nvPr/>
        </p:nvSpPr>
        <p:spPr>
          <a:xfrm>
            <a:off x="3937700" y="2334100"/>
            <a:ext cx="222000" cy="22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97"/>
          <p:cNvSpPr/>
          <p:nvPr/>
        </p:nvSpPr>
        <p:spPr>
          <a:xfrm>
            <a:off x="1962925" y="3448475"/>
            <a:ext cx="140100" cy="140100"/>
          </a:xfrm>
          <a:prstGeom prst="ellipse">
            <a:avLst/>
          </a:pr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5" name="Google Shape;1535;p97"/>
          <p:cNvGrpSpPr/>
          <p:nvPr/>
        </p:nvGrpSpPr>
        <p:grpSpPr>
          <a:xfrm>
            <a:off x="5540025" y="3746510"/>
            <a:ext cx="396827" cy="527380"/>
            <a:chOff x="7598438" y="4266131"/>
            <a:chExt cx="260283" cy="345914"/>
          </a:xfrm>
        </p:grpSpPr>
        <p:sp>
          <p:nvSpPr>
            <p:cNvPr id="1536" name="Google Shape;1536;p97"/>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97"/>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97"/>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97"/>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97"/>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97"/>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97"/>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97"/>
          <p:cNvGrpSpPr/>
          <p:nvPr/>
        </p:nvGrpSpPr>
        <p:grpSpPr>
          <a:xfrm>
            <a:off x="5535730" y="2717443"/>
            <a:ext cx="405425" cy="537716"/>
            <a:chOff x="5349253" y="3346936"/>
            <a:chExt cx="265922" cy="352693"/>
          </a:xfrm>
        </p:grpSpPr>
        <p:sp>
          <p:nvSpPr>
            <p:cNvPr id="1544" name="Google Shape;1544;p97"/>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97"/>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97"/>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97"/>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97"/>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97"/>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97"/>
          <p:cNvGrpSpPr/>
          <p:nvPr/>
        </p:nvGrpSpPr>
        <p:grpSpPr>
          <a:xfrm>
            <a:off x="5492871" y="1684322"/>
            <a:ext cx="491156" cy="541774"/>
            <a:chOff x="6200938" y="1500594"/>
            <a:chExt cx="322154" cy="355355"/>
          </a:xfrm>
        </p:grpSpPr>
        <p:sp>
          <p:nvSpPr>
            <p:cNvPr id="1551" name="Google Shape;1551;p97"/>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97"/>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97"/>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7"/>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7"/>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64"/>
                                        </p:tgtEl>
                                        <p:attrNameLst>
                                          <p:attrName>style.visibility</p:attrName>
                                        </p:attrNameLst>
                                      </p:cBhvr>
                                      <p:to>
                                        <p:strVal val="visible"/>
                                      </p:to>
                                    </p:set>
                                    <p:anim calcmode="lin" valueType="num">
                                      <p:cBhvr additive="base">
                                        <p:cTn id="7" dur="1000"/>
                                        <p:tgtEl>
                                          <p:spTgt spid="1264"/>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533"/>
                                        </p:tgtEl>
                                        <p:attrNameLst>
                                          <p:attrName>style.visibility</p:attrName>
                                        </p:attrNameLst>
                                      </p:cBhvr>
                                      <p:to>
                                        <p:strVal val="visible"/>
                                      </p:to>
                                    </p:set>
                                    <p:animEffect transition="in" filter="fade">
                                      <p:cBhvr>
                                        <p:cTn id="10" dur="1000"/>
                                        <p:tgtEl>
                                          <p:spTgt spid="1533"/>
                                        </p:tgtEl>
                                      </p:cBhvr>
                                    </p:animEffect>
                                  </p:childTnLst>
                                </p:cTn>
                              </p:par>
                              <p:par>
                                <p:cTn id="11" presetID="10" presetClass="entr" presetSubtype="0" fill="hold" nodeType="withEffect">
                                  <p:stCondLst>
                                    <p:cond delay="0"/>
                                  </p:stCondLst>
                                  <p:childTnLst>
                                    <p:set>
                                      <p:cBhvr>
                                        <p:cTn id="12" dur="1" fill="hold">
                                          <p:stCondLst>
                                            <p:cond delay="0"/>
                                          </p:stCondLst>
                                        </p:cTn>
                                        <p:tgtEl>
                                          <p:spTgt spid="1535"/>
                                        </p:tgtEl>
                                        <p:attrNameLst>
                                          <p:attrName>style.visibility</p:attrName>
                                        </p:attrNameLst>
                                      </p:cBhvr>
                                      <p:to>
                                        <p:strVal val="visible"/>
                                      </p:to>
                                    </p:set>
                                    <p:animEffect transition="in" filter="fade">
                                      <p:cBhvr>
                                        <p:cTn id="13" dur="1000"/>
                                        <p:tgtEl>
                                          <p:spTgt spid="1535"/>
                                        </p:tgtEl>
                                      </p:cBhvr>
                                    </p:animEffect>
                                  </p:childTnLst>
                                </p:cTn>
                              </p:par>
                              <p:par>
                                <p:cTn id="14" presetID="10" presetClass="entr" presetSubtype="0" fill="hold" nodeType="withEffect">
                                  <p:stCondLst>
                                    <p:cond delay="0"/>
                                  </p:stCondLst>
                                  <p:childTnLst>
                                    <p:set>
                                      <p:cBhvr>
                                        <p:cTn id="15" dur="1" fill="hold">
                                          <p:stCondLst>
                                            <p:cond delay="0"/>
                                          </p:stCondLst>
                                        </p:cTn>
                                        <p:tgtEl>
                                          <p:spTgt spid="1543"/>
                                        </p:tgtEl>
                                        <p:attrNameLst>
                                          <p:attrName>style.visibility</p:attrName>
                                        </p:attrNameLst>
                                      </p:cBhvr>
                                      <p:to>
                                        <p:strVal val="visible"/>
                                      </p:to>
                                    </p:set>
                                    <p:animEffect transition="in" filter="fade">
                                      <p:cBhvr>
                                        <p:cTn id="16" dur="1000"/>
                                        <p:tgtEl>
                                          <p:spTgt spid="1543"/>
                                        </p:tgtEl>
                                      </p:cBhvr>
                                    </p:animEffect>
                                  </p:childTnLst>
                                </p:cTn>
                              </p:par>
                              <p:par>
                                <p:cTn id="17" presetID="10" presetClass="entr" presetSubtype="0" fill="hold" nodeType="withEffect">
                                  <p:stCondLst>
                                    <p:cond delay="0"/>
                                  </p:stCondLst>
                                  <p:childTnLst>
                                    <p:set>
                                      <p:cBhvr>
                                        <p:cTn id="18" dur="1" fill="hold">
                                          <p:stCondLst>
                                            <p:cond delay="0"/>
                                          </p:stCondLst>
                                        </p:cTn>
                                        <p:tgtEl>
                                          <p:spTgt spid="1550"/>
                                        </p:tgtEl>
                                        <p:attrNameLst>
                                          <p:attrName>style.visibility</p:attrName>
                                        </p:attrNameLst>
                                      </p:cBhvr>
                                      <p:to>
                                        <p:strVal val="visible"/>
                                      </p:to>
                                    </p:set>
                                    <p:animEffect transition="in" filter="fade">
                                      <p:cBhvr>
                                        <p:cTn id="19" dur="1000"/>
                                        <p:tgtEl>
                                          <p:spTgt spid="1550"/>
                                        </p:tgtEl>
                                      </p:cBhvr>
                                    </p:animEffect>
                                  </p:childTnLst>
                                </p:cTn>
                              </p:par>
                              <p:par>
                                <p:cTn id="20" presetID="10" presetClass="entr" presetSubtype="0" fill="hold" nodeType="withEffect">
                                  <p:stCondLst>
                                    <p:cond delay="0"/>
                                  </p:stCondLst>
                                  <p:childTnLst>
                                    <p:set>
                                      <p:cBhvr>
                                        <p:cTn id="21" dur="1" fill="hold">
                                          <p:stCondLst>
                                            <p:cond delay="0"/>
                                          </p:stCondLst>
                                        </p:cTn>
                                        <p:tgtEl>
                                          <p:spTgt spid="1556"/>
                                        </p:tgtEl>
                                        <p:attrNameLst>
                                          <p:attrName>style.visibility</p:attrName>
                                        </p:attrNameLst>
                                      </p:cBhvr>
                                      <p:to>
                                        <p:strVal val="visible"/>
                                      </p:to>
                                    </p:set>
                                    <p:animEffect transition="in" filter="fade">
                                      <p:cBhvr>
                                        <p:cTn id="22" dur="1000"/>
                                        <p:tgtEl>
                                          <p:spTgt spid="1556"/>
                                        </p:tgtEl>
                                      </p:cBhvr>
                                    </p:animEffect>
                                  </p:childTnLst>
                                </p:cTn>
                              </p:par>
                              <p:par>
                                <p:cTn id="23" presetID="10" presetClass="entr" presetSubtype="0" fill="hold" nodeType="withEffect">
                                  <p:stCondLst>
                                    <p:cond delay="0"/>
                                  </p:stCondLst>
                                  <p:childTnLst>
                                    <p:set>
                                      <p:cBhvr>
                                        <p:cTn id="24" dur="1" fill="hold">
                                          <p:stCondLst>
                                            <p:cond delay="0"/>
                                          </p:stCondLst>
                                        </p:cTn>
                                        <p:tgtEl>
                                          <p:spTgt spid="1557"/>
                                        </p:tgtEl>
                                        <p:attrNameLst>
                                          <p:attrName>style.visibility</p:attrName>
                                        </p:attrNameLst>
                                      </p:cBhvr>
                                      <p:to>
                                        <p:strVal val="visible"/>
                                      </p:to>
                                    </p:set>
                                    <p:animEffect transition="in" filter="fade">
                                      <p:cBhvr>
                                        <p:cTn id="25" dur="1000"/>
                                        <p:tgtEl>
                                          <p:spTgt spid="1557"/>
                                        </p:tgtEl>
                                      </p:cBhvr>
                                    </p:animEffect>
                                  </p:childTnLst>
                                </p:cTn>
                              </p:par>
                              <p:par>
                                <p:cTn id="26" presetID="10" presetClass="entr" presetSubtype="0" fill="hold" nodeType="withEffect">
                                  <p:stCondLst>
                                    <p:cond delay="0"/>
                                  </p:stCondLst>
                                  <p:childTnLst>
                                    <p:set>
                                      <p:cBhvr>
                                        <p:cTn id="27" dur="1" fill="hold">
                                          <p:stCondLst>
                                            <p:cond delay="0"/>
                                          </p:stCondLst>
                                        </p:cTn>
                                        <p:tgtEl>
                                          <p:spTgt spid="1265"/>
                                        </p:tgtEl>
                                        <p:attrNameLst>
                                          <p:attrName>style.visibility</p:attrName>
                                        </p:attrNameLst>
                                      </p:cBhvr>
                                      <p:to>
                                        <p:strVal val="visible"/>
                                      </p:to>
                                    </p:set>
                                    <p:animEffect transition="in" filter="fade">
                                      <p:cBhvr>
                                        <p:cTn id="28" dur="1000"/>
                                        <p:tgtEl>
                                          <p:spTgt spid="1265"/>
                                        </p:tgtEl>
                                      </p:cBhvr>
                                    </p:animEffect>
                                  </p:childTnLst>
                                </p:cTn>
                              </p:par>
                              <p:par>
                                <p:cTn id="29" presetID="23" presetClass="entr" presetSubtype="16" fill="hold" nodeType="withEffect">
                                  <p:stCondLst>
                                    <p:cond delay="0"/>
                                  </p:stCondLst>
                                  <p:childTnLst>
                                    <p:set>
                                      <p:cBhvr>
                                        <p:cTn id="30" dur="1" fill="hold">
                                          <p:stCondLst>
                                            <p:cond delay="0"/>
                                          </p:stCondLst>
                                        </p:cTn>
                                        <p:tgtEl>
                                          <p:spTgt spid="1524"/>
                                        </p:tgtEl>
                                        <p:attrNameLst>
                                          <p:attrName>style.visibility</p:attrName>
                                        </p:attrNameLst>
                                      </p:cBhvr>
                                      <p:to>
                                        <p:strVal val="visible"/>
                                      </p:to>
                                    </p:set>
                                    <p:anim calcmode="lin" valueType="num">
                                      <p:cBhvr additive="base">
                                        <p:cTn id="31" dur="1000"/>
                                        <p:tgtEl>
                                          <p:spTgt spid="1524"/>
                                        </p:tgtEl>
                                        <p:attrNameLst>
                                          <p:attrName>ppt_w</p:attrName>
                                        </p:attrNameLst>
                                      </p:cBhvr>
                                      <p:tavLst>
                                        <p:tav tm="0">
                                          <p:val>
                                            <p:strVal val="0"/>
                                          </p:val>
                                        </p:tav>
                                        <p:tav tm="100000">
                                          <p:val>
                                            <p:strVal val="#ppt_w"/>
                                          </p:val>
                                        </p:tav>
                                      </p:tavLst>
                                    </p:anim>
                                    <p:anim calcmode="lin" valueType="num">
                                      <p:cBhvr additive="base">
                                        <p:cTn id="32" dur="1000"/>
                                        <p:tgtEl>
                                          <p:spTgt spid="1524"/>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1525"/>
                                        </p:tgtEl>
                                        <p:attrNameLst>
                                          <p:attrName>style.visibility</p:attrName>
                                        </p:attrNameLst>
                                      </p:cBhvr>
                                      <p:to>
                                        <p:strVal val="visible"/>
                                      </p:to>
                                    </p:set>
                                    <p:anim calcmode="lin" valueType="num">
                                      <p:cBhvr additive="base">
                                        <p:cTn id="35" dur="1000"/>
                                        <p:tgtEl>
                                          <p:spTgt spid="1525"/>
                                        </p:tgtEl>
                                        <p:attrNameLst>
                                          <p:attrName>ppt_w</p:attrName>
                                        </p:attrNameLst>
                                      </p:cBhvr>
                                      <p:tavLst>
                                        <p:tav tm="0">
                                          <p:val>
                                            <p:strVal val="0"/>
                                          </p:val>
                                        </p:tav>
                                        <p:tav tm="100000">
                                          <p:val>
                                            <p:strVal val="#ppt_w"/>
                                          </p:val>
                                        </p:tav>
                                      </p:tavLst>
                                    </p:anim>
                                    <p:anim calcmode="lin" valueType="num">
                                      <p:cBhvr additive="base">
                                        <p:cTn id="36" dur="1000"/>
                                        <p:tgtEl>
                                          <p:spTgt spid="1525"/>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1526"/>
                                        </p:tgtEl>
                                        <p:attrNameLst>
                                          <p:attrName>style.visibility</p:attrName>
                                        </p:attrNameLst>
                                      </p:cBhvr>
                                      <p:to>
                                        <p:strVal val="visible"/>
                                      </p:to>
                                    </p:set>
                                    <p:anim calcmode="lin" valueType="num">
                                      <p:cBhvr additive="base">
                                        <p:cTn id="39" dur="1000"/>
                                        <p:tgtEl>
                                          <p:spTgt spid="1526"/>
                                        </p:tgtEl>
                                        <p:attrNameLst>
                                          <p:attrName>ppt_w</p:attrName>
                                        </p:attrNameLst>
                                      </p:cBhvr>
                                      <p:tavLst>
                                        <p:tav tm="0">
                                          <p:val>
                                            <p:strVal val="0"/>
                                          </p:val>
                                        </p:tav>
                                        <p:tav tm="100000">
                                          <p:val>
                                            <p:strVal val="#ppt_w"/>
                                          </p:val>
                                        </p:tav>
                                      </p:tavLst>
                                    </p:anim>
                                    <p:anim calcmode="lin" valueType="num">
                                      <p:cBhvr additive="base">
                                        <p:cTn id="40" dur="1000"/>
                                        <p:tgtEl>
                                          <p:spTgt spid="1526"/>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1527"/>
                                        </p:tgtEl>
                                        <p:attrNameLst>
                                          <p:attrName>style.visibility</p:attrName>
                                        </p:attrNameLst>
                                      </p:cBhvr>
                                      <p:to>
                                        <p:strVal val="visible"/>
                                      </p:to>
                                    </p:set>
                                    <p:anim calcmode="lin" valueType="num">
                                      <p:cBhvr additive="base">
                                        <p:cTn id="43" dur="1000"/>
                                        <p:tgtEl>
                                          <p:spTgt spid="1527"/>
                                        </p:tgtEl>
                                        <p:attrNameLst>
                                          <p:attrName>ppt_w</p:attrName>
                                        </p:attrNameLst>
                                      </p:cBhvr>
                                      <p:tavLst>
                                        <p:tav tm="0">
                                          <p:val>
                                            <p:strVal val="0"/>
                                          </p:val>
                                        </p:tav>
                                        <p:tav tm="100000">
                                          <p:val>
                                            <p:strVal val="#ppt_w"/>
                                          </p:val>
                                        </p:tav>
                                      </p:tavLst>
                                    </p:anim>
                                    <p:anim calcmode="lin" valueType="num">
                                      <p:cBhvr additive="base">
                                        <p:cTn id="44" dur="1000"/>
                                        <p:tgtEl>
                                          <p:spTgt spid="1527"/>
                                        </p:tgtEl>
                                        <p:attrNameLst>
                                          <p:attrName>ppt_h</p:attrName>
                                        </p:attrNameLst>
                                      </p:cBhvr>
                                      <p:tavLst>
                                        <p:tav tm="0">
                                          <p:val>
                                            <p:strVal val="0"/>
                                          </p:val>
                                        </p:tav>
                                        <p:tav tm="100000">
                                          <p:val>
                                            <p:strVal val="#ppt_h"/>
                                          </p:val>
                                        </p:tav>
                                      </p:tavLst>
                                    </p:anim>
                                  </p:childTnLst>
                                </p:cTn>
                              </p:par>
                              <p:par>
                                <p:cTn id="45" presetID="23" presetClass="entr" presetSubtype="16" fill="hold" nodeType="withEffect">
                                  <p:stCondLst>
                                    <p:cond delay="0"/>
                                  </p:stCondLst>
                                  <p:childTnLst>
                                    <p:set>
                                      <p:cBhvr>
                                        <p:cTn id="46" dur="1" fill="hold">
                                          <p:stCondLst>
                                            <p:cond delay="0"/>
                                          </p:stCondLst>
                                        </p:cTn>
                                        <p:tgtEl>
                                          <p:spTgt spid="1528"/>
                                        </p:tgtEl>
                                        <p:attrNameLst>
                                          <p:attrName>style.visibility</p:attrName>
                                        </p:attrNameLst>
                                      </p:cBhvr>
                                      <p:to>
                                        <p:strVal val="visible"/>
                                      </p:to>
                                    </p:set>
                                    <p:anim calcmode="lin" valueType="num">
                                      <p:cBhvr additive="base">
                                        <p:cTn id="47" dur="1000"/>
                                        <p:tgtEl>
                                          <p:spTgt spid="1528"/>
                                        </p:tgtEl>
                                        <p:attrNameLst>
                                          <p:attrName>ppt_w</p:attrName>
                                        </p:attrNameLst>
                                      </p:cBhvr>
                                      <p:tavLst>
                                        <p:tav tm="0">
                                          <p:val>
                                            <p:strVal val="0"/>
                                          </p:val>
                                        </p:tav>
                                        <p:tav tm="100000">
                                          <p:val>
                                            <p:strVal val="#ppt_w"/>
                                          </p:val>
                                        </p:tav>
                                      </p:tavLst>
                                    </p:anim>
                                    <p:anim calcmode="lin" valueType="num">
                                      <p:cBhvr additive="base">
                                        <p:cTn id="48" dur="1000"/>
                                        <p:tgtEl>
                                          <p:spTgt spid="1528"/>
                                        </p:tgtEl>
                                        <p:attrNameLst>
                                          <p:attrName>ppt_h</p:attrName>
                                        </p:attrNameLst>
                                      </p:cBhvr>
                                      <p:tavLst>
                                        <p:tav tm="0">
                                          <p:val>
                                            <p:strVal val="0"/>
                                          </p:val>
                                        </p:tav>
                                        <p:tav tm="100000">
                                          <p:val>
                                            <p:strVal val="#ppt_h"/>
                                          </p:val>
                                        </p:tav>
                                      </p:tavLst>
                                    </p:anim>
                                  </p:childTnLst>
                                </p:cTn>
                              </p:par>
                              <p:par>
                                <p:cTn id="49" presetID="23" presetClass="entr" presetSubtype="16" fill="hold" nodeType="withEffect">
                                  <p:stCondLst>
                                    <p:cond delay="0"/>
                                  </p:stCondLst>
                                  <p:childTnLst>
                                    <p:set>
                                      <p:cBhvr>
                                        <p:cTn id="50" dur="1" fill="hold">
                                          <p:stCondLst>
                                            <p:cond delay="0"/>
                                          </p:stCondLst>
                                        </p:cTn>
                                        <p:tgtEl>
                                          <p:spTgt spid="1529"/>
                                        </p:tgtEl>
                                        <p:attrNameLst>
                                          <p:attrName>style.visibility</p:attrName>
                                        </p:attrNameLst>
                                      </p:cBhvr>
                                      <p:to>
                                        <p:strVal val="visible"/>
                                      </p:to>
                                    </p:set>
                                    <p:anim calcmode="lin" valueType="num">
                                      <p:cBhvr additive="base">
                                        <p:cTn id="51" dur="1000"/>
                                        <p:tgtEl>
                                          <p:spTgt spid="1529"/>
                                        </p:tgtEl>
                                        <p:attrNameLst>
                                          <p:attrName>ppt_w</p:attrName>
                                        </p:attrNameLst>
                                      </p:cBhvr>
                                      <p:tavLst>
                                        <p:tav tm="0">
                                          <p:val>
                                            <p:strVal val="0"/>
                                          </p:val>
                                        </p:tav>
                                        <p:tav tm="100000">
                                          <p:val>
                                            <p:strVal val="#ppt_w"/>
                                          </p:val>
                                        </p:tav>
                                      </p:tavLst>
                                    </p:anim>
                                    <p:anim calcmode="lin" valueType="num">
                                      <p:cBhvr additive="base">
                                        <p:cTn id="52" dur="1000"/>
                                        <p:tgtEl>
                                          <p:spTgt spid="1529"/>
                                        </p:tgtEl>
                                        <p:attrNameLst>
                                          <p:attrName>ppt_h</p:attrName>
                                        </p:attrNameLst>
                                      </p:cBhvr>
                                      <p:tavLst>
                                        <p:tav tm="0">
                                          <p:val>
                                            <p:strVal val="0"/>
                                          </p:val>
                                        </p:tav>
                                        <p:tav tm="100000">
                                          <p:val>
                                            <p:strVal val="#ppt_h"/>
                                          </p:val>
                                        </p:tav>
                                      </p:tavLst>
                                    </p:anim>
                                  </p:childTnLst>
                                </p:cTn>
                              </p:par>
                              <p:par>
                                <p:cTn id="53" presetID="23" presetClass="entr" presetSubtype="16" fill="hold" nodeType="withEffect">
                                  <p:stCondLst>
                                    <p:cond delay="0"/>
                                  </p:stCondLst>
                                  <p:childTnLst>
                                    <p:set>
                                      <p:cBhvr>
                                        <p:cTn id="54" dur="1" fill="hold">
                                          <p:stCondLst>
                                            <p:cond delay="0"/>
                                          </p:stCondLst>
                                        </p:cTn>
                                        <p:tgtEl>
                                          <p:spTgt spid="1530"/>
                                        </p:tgtEl>
                                        <p:attrNameLst>
                                          <p:attrName>style.visibility</p:attrName>
                                        </p:attrNameLst>
                                      </p:cBhvr>
                                      <p:to>
                                        <p:strVal val="visible"/>
                                      </p:to>
                                    </p:set>
                                    <p:anim calcmode="lin" valueType="num">
                                      <p:cBhvr additive="base">
                                        <p:cTn id="55" dur="1000"/>
                                        <p:tgtEl>
                                          <p:spTgt spid="1530"/>
                                        </p:tgtEl>
                                        <p:attrNameLst>
                                          <p:attrName>ppt_w</p:attrName>
                                        </p:attrNameLst>
                                      </p:cBhvr>
                                      <p:tavLst>
                                        <p:tav tm="0">
                                          <p:val>
                                            <p:strVal val="0"/>
                                          </p:val>
                                        </p:tav>
                                        <p:tav tm="100000">
                                          <p:val>
                                            <p:strVal val="#ppt_w"/>
                                          </p:val>
                                        </p:tav>
                                      </p:tavLst>
                                    </p:anim>
                                    <p:anim calcmode="lin" valueType="num">
                                      <p:cBhvr additive="base">
                                        <p:cTn id="56" dur="1000"/>
                                        <p:tgtEl>
                                          <p:spTgt spid="1530"/>
                                        </p:tgtEl>
                                        <p:attrNameLst>
                                          <p:attrName>ppt_h</p:attrName>
                                        </p:attrNameLst>
                                      </p:cBhvr>
                                      <p:tavLst>
                                        <p:tav tm="0">
                                          <p:val>
                                            <p:str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1"/>
                                        </p:tgtEl>
                                        <p:attrNameLst>
                                          <p:attrName>style.visibility</p:attrName>
                                        </p:attrNameLst>
                                      </p:cBhvr>
                                      <p:to>
                                        <p:strVal val="visible"/>
                                      </p:to>
                                    </p:set>
                                    <p:anim calcmode="lin" valueType="num">
                                      <p:cBhvr additive="base">
                                        <p:cTn id="59" dur="1000"/>
                                        <p:tgtEl>
                                          <p:spTgt spid="1531"/>
                                        </p:tgtEl>
                                        <p:attrNameLst>
                                          <p:attrName>ppt_w</p:attrName>
                                        </p:attrNameLst>
                                      </p:cBhvr>
                                      <p:tavLst>
                                        <p:tav tm="0">
                                          <p:val>
                                            <p:strVal val="0"/>
                                          </p:val>
                                        </p:tav>
                                        <p:tav tm="100000">
                                          <p:val>
                                            <p:strVal val="#ppt_w"/>
                                          </p:val>
                                        </p:tav>
                                      </p:tavLst>
                                    </p:anim>
                                    <p:anim calcmode="lin" valueType="num">
                                      <p:cBhvr additive="base">
                                        <p:cTn id="60" dur="1000"/>
                                        <p:tgtEl>
                                          <p:spTgt spid="1531"/>
                                        </p:tgtEl>
                                        <p:attrNameLst>
                                          <p:attrName>ppt_h</p:attrName>
                                        </p:attrNameLst>
                                      </p:cBhvr>
                                      <p:tavLst>
                                        <p:tav tm="0">
                                          <p:val>
                                            <p:str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534"/>
                                        </p:tgtEl>
                                        <p:attrNameLst>
                                          <p:attrName>style.visibility</p:attrName>
                                        </p:attrNameLst>
                                      </p:cBhvr>
                                      <p:to>
                                        <p:strVal val="visible"/>
                                      </p:to>
                                    </p:set>
                                    <p:anim calcmode="lin" valueType="num">
                                      <p:cBhvr additive="base">
                                        <p:cTn id="63" dur="1000"/>
                                        <p:tgtEl>
                                          <p:spTgt spid="1534"/>
                                        </p:tgtEl>
                                        <p:attrNameLst>
                                          <p:attrName>ppt_w</p:attrName>
                                        </p:attrNameLst>
                                      </p:cBhvr>
                                      <p:tavLst>
                                        <p:tav tm="0">
                                          <p:val>
                                            <p:strVal val="0"/>
                                          </p:val>
                                        </p:tav>
                                        <p:tav tm="100000">
                                          <p:val>
                                            <p:strVal val="#ppt_w"/>
                                          </p:val>
                                        </p:tav>
                                      </p:tavLst>
                                    </p:anim>
                                    <p:anim calcmode="lin" valueType="num">
                                      <p:cBhvr additive="base">
                                        <p:cTn id="64" dur="1000"/>
                                        <p:tgtEl>
                                          <p:spTgt spid="1534"/>
                                        </p:tgtEl>
                                        <p:attrNameLst>
                                          <p:attrName>ppt_h</p:attrName>
                                        </p:attrNameLst>
                                      </p:cBhvr>
                                      <p:tavLst>
                                        <p:tav tm="0">
                                          <p:val>
                                            <p:str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532"/>
                                        </p:tgtEl>
                                        <p:attrNameLst>
                                          <p:attrName>style.visibility</p:attrName>
                                        </p:attrNameLst>
                                      </p:cBhvr>
                                      <p:to>
                                        <p:strVal val="visible"/>
                                      </p:to>
                                    </p:set>
                                    <p:anim calcmode="lin" valueType="num">
                                      <p:cBhvr additive="base">
                                        <p:cTn id="67" dur="1000"/>
                                        <p:tgtEl>
                                          <p:spTgt spid="1532"/>
                                        </p:tgtEl>
                                        <p:attrNameLst>
                                          <p:attrName>ppt_w</p:attrName>
                                        </p:attrNameLst>
                                      </p:cBhvr>
                                      <p:tavLst>
                                        <p:tav tm="0">
                                          <p:val>
                                            <p:strVal val="0"/>
                                          </p:val>
                                        </p:tav>
                                        <p:tav tm="100000">
                                          <p:val>
                                            <p:strVal val="#ppt_w"/>
                                          </p:val>
                                        </p:tav>
                                      </p:tavLst>
                                    </p:anim>
                                    <p:anim calcmode="lin" valueType="num">
                                      <p:cBhvr additive="base">
                                        <p:cTn id="68" dur="1000"/>
                                        <p:tgtEl>
                                          <p:spTgt spid="1532"/>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561"/>
        <p:cNvGrpSpPr/>
        <p:nvPr/>
      </p:nvGrpSpPr>
      <p:grpSpPr>
        <a:xfrm>
          <a:off x="0" y="0"/>
          <a:ext cx="0" cy="0"/>
          <a:chOff x="0" y="0"/>
          <a:chExt cx="0" cy="0"/>
        </a:xfrm>
      </p:grpSpPr>
      <p:sp>
        <p:nvSpPr>
          <p:cNvPr id="1562" name="Google Shape;1562;p98"/>
          <p:cNvSpPr/>
          <p:nvPr/>
        </p:nvSpPr>
        <p:spPr>
          <a:xfrm>
            <a:off x="1631400" y="2875300"/>
            <a:ext cx="402900" cy="841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8"/>
          <p:cNvSpPr/>
          <p:nvPr/>
        </p:nvSpPr>
        <p:spPr>
          <a:xfrm>
            <a:off x="774450" y="2720550"/>
            <a:ext cx="402900" cy="996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8"/>
          <p:cNvSpPr/>
          <p:nvPr/>
        </p:nvSpPr>
        <p:spPr>
          <a:xfrm>
            <a:off x="2488350" y="2166825"/>
            <a:ext cx="402900" cy="1549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STATISTICS</a:t>
            </a:r>
            <a:endParaRPr/>
          </a:p>
        </p:txBody>
      </p:sp>
      <p:cxnSp>
        <p:nvCxnSpPr>
          <p:cNvPr id="1566" name="Google Shape;1566;p98"/>
          <p:cNvCxnSpPr>
            <a:cxnSpLocks/>
          </p:cNvCxnSpPr>
          <p:nvPr/>
        </p:nvCxnSpPr>
        <p:spPr>
          <a:xfrm>
            <a:off x="8544550" y="1382225"/>
            <a:ext cx="0" cy="3160975"/>
          </a:xfrm>
          <a:prstGeom prst="straightConnector1">
            <a:avLst/>
          </a:prstGeom>
          <a:noFill/>
          <a:ln w="19050" cap="flat" cmpd="sng">
            <a:solidFill>
              <a:schemeClr val="accent1"/>
            </a:solidFill>
            <a:prstDash val="solid"/>
            <a:round/>
            <a:headEnd type="none" w="med" len="med"/>
            <a:tailEnd type="none" w="med" len="med"/>
          </a:ln>
        </p:spPr>
      </p:cxnSp>
      <p:sp>
        <p:nvSpPr>
          <p:cNvPr id="1567" name="Google Shape;1567;p98"/>
          <p:cNvSpPr txBox="1"/>
          <p:nvPr/>
        </p:nvSpPr>
        <p:spPr>
          <a:xfrm>
            <a:off x="3370325" y="4046824"/>
            <a:ext cx="4900500" cy="393600"/>
          </a:xfrm>
          <a:prstGeom prst="rect">
            <a:avLst/>
          </a:prstGeom>
          <a:noFill/>
          <a:ln>
            <a:noFill/>
          </a:ln>
        </p:spPr>
        <p:txBody>
          <a:bodyPr spcFirstLastPara="1" wrap="square" lIns="91425" tIns="183600" rIns="91425" bIns="0" anchor="ctr" anchorCtr="0">
            <a:noAutofit/>
          </a:bodyPr>
          <a:lstStyle/>
          <a:p>
            <a:pPr marL="0" lvl="0" indent="0" algn="ctr" rtl="0">
              <a:lnSpc>
                <a:spcPct val="100000"/>
              </a:lnSpc>
              <a:spcBef>
                <a:spcPts val="0"/>
              </a:spcBef>
              <a:spcAft>
                <a:spcPts val="1600"/>
              </a:spcAft>
              <a:buNone/>
            </a:pPr>
            <a:r>
              <a:rPr lang="en" sz="1100">
                <a:solidFill>
                  <a:schemeClr val="lt1"/>
                </a:solidFill>
                <a:latin typeface="Roboto"/>
                <a:ea typeface="Roboto"/>
                <a:cs typeface="Roboto"/>
                <a:sym typeface="Roboto"/>
              </a:rPr>
              <a:t>This is a map that you can modify according to your data</a:t>
            </a:r>
            <a:endParaRPr>
              <a:solidFill>
                <a:schemeClr val="lt1"/>
              </a:solidFill>
              <a:latin typeface="Josefin Slab SemiBold"/>
              <a:ea typeface="Josefin Slab SemiBold"/>
              <a:cs typeface="Josefin Slab SemiBold"/>
              <a:sym typeface="Josefin Slab SemiBold"/>
            </a:endParaRPr>
          </a:p>
        </p:txBody>
      </p:sp>
      <p:sp>
        <p:nvSpPr>
          <p:cNvPr id="1568" name="Google Shape;1568;p98"/>
          <p:cNvSpPr txBox="1"/>
          <p:nvPr/>
        </p:nvSpPr>
        <p:spPr>
          <a:xfrm>
            <a:off x="686988" y="40126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Bree Serif"/>
                <a:ea typeface="Bree Serif"/>
                <a:cs typeface="Bree Serif"/>
                <a:sym typeface="Bree Serif"/>
              </a:rPr>
              <a:t>60%</a:t>
            </a:r>
            <a:endParaRPr>
              <a:solidFill>
                <a:srgbClr val="2C3938"/>
              </a:solidFill>
              <a:latin typeface="Josefin Sans SemiBold"/>
              <a:ea typeface="Josefin Sans SemiBold"/>
              <a:cs typeface="Josefin Sans SemiBold"/>
              <a:sym typeface="Josefin Sans SemiBold"/>
            </a:endParaRPr>
          </a:p>
        </p:txBody>
      </p:sp>
      <p:sp>
        <p:nvSpPr>
          <p:cNvPr id="1569" name="Google Shape;1569;p98"/>
          <p:cNvSpPr txBox="1"/>
          <p:nvPr/>
        </p:nvSpPr>
        <p:spPr>
          <a:xfrm>
            <a:off x="1543956" y="40126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Bree Serif"/>
                <a:ea typeface="Bree Serif"/>
                <a:cs typeface="Bree Serif"/>
                <a:sym typeface="Bree Serif"/>
              </a:rPr>
              <a:t>50%</a:t>
            </a:r>
            <a:endParaRPr>
              <a:solidFill>
                <a:srgbClr val="2C3938"/>
              </a:solidFill>
              <a:latin typeface="Josefin Sans SemiBold"/>
              <a:ea typeface="Josefin Sans SemiBold"/>
              <a:cs typeface="Josefin Sans SemiBold"/>
              <a:sym typeface="Josefin Sans SemiBold"/>
            </a:endParaRPr>
          </a:p>
        </p:txBody>
      </p:sp>
      <p:sp>
        <p:nvSpPr>
          <p:cNvPr id="1570" name="Google Shape;1570;p98"/>
          <p:cNvSpPr txBox="1"/>
          <p:nvPr/>
        </p:nvSpPr>
        <p:spPr>
          <a:xfrm>
            <a:off x="2400912" y="40126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Bree Serif"/>
                <a:ea typeface="Bree Serif"/>
                <a:cs typeface="Bree Serif"/>
                <a:sym typeface="Bree Serif"/>
              </a:rPr>
              <a:t>95%</a:t>
            </a:r>
            <a:endParaRPr>
              <a:solidFill>
                <a:srgbClr val="2C3938"/>
              </a:solidFill>
              <a:latin typeface="Josefin Sans SemiBold"/>
              <a:ea typeface="Josefin Sans SemiBold"/>
              <a:cs typeface="Josefin Sans SemiBold"/>
              <a:sym typeface="Josefin Sans SemiBold"/>
            </a:endParaRPr>
          </a:p>
        </p:txBody>
      </p:sp>
      <p:grpSp>
        <p:nvGrpSpPr>
          <p:cNvPr id="1571" name="Google Shape;1571;p98"/>
          <p:cNvGrpSpPr/>
          <p:nvPr/>
        </p:nvGrpSpPr>
        <p:grpSpPr>
          <a:xfrm>
            <a:off x="3546741" y="1349488"/>
            <a:ext cx="4568586" cy="2433852"/>
            <a:chOff x="233350" y="949250"/>
            <a:chExt cx="7137300" cy="3802300"/>
          </a:xfrm>
        </p:grpSpPr>
        <p:sp>
          <p:nvSpPr>
            <p:cNvPr id="1572" name="Google Shape;1572;p9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9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9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9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9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9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9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9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9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9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9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9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9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9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9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9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9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9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9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9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9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9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9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9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9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9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9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9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9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9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23" name="Google Shape;1623;p98"/>
          <p:cNvCxnSpPr/>
          <p:nvPr/>
        </p:nvCxnSpPr>
        <p:spPr>
          <a:xfrm rot="10800000">
            <a:off x="975900" y="3169424"/>
            <a:ext cx="0" cy="804000"/>
          </a:xfrm>
          <a:prstGeom prst="straightConnector1">
            <a:avLst/>
          </a:prstGeom>
          <a:noFill/>
          <a:ln w="19050" cap="flat" cmpd="sng">
            <a:solidFill>
              <a:schemeClr val="dk1"/>
            </a:solidFill>
            <a:prstDash val="solid"/>
            <a:round/>
            <a:headEnd type="none" w="med" len="med"/>
            <a:tailEnd type="oval" w="med" len="med"/>
          </a:ln>
        </p:spPr>
      </p:cxnSp>
      <p:cxnSp>
        <p:nvCxnSpPr>
          <p:cNvPr id="1624" name="Google Shape;1624;p98"/>
          <p:cNvCxnSpPr/>
          <p:nvPr/>
        </p:nvCxnSpPr>
        <p:spPr>
          <a:xfrm rot="10800000">
            <a:off x="1832856" y="3169424"/>
            <a:ext cx="0" cy="804000"/>
          </a:xfrm>
          <a:prstGeom prst="straightConnector1">
            <a:avLst/>
          </a:prstGeom>
          <a:noFill/>
          <a:ln w="19050" cap="flat" cmpd="sng">
            <a:solidFill>
              <a:schemeClr val="dk1"/>
            </a:solidFill>
            <a:prstDash val="solid"/>
            <a:round/>
            <a:headEnd type="none" w="med" len="med"/>
            <a:tailEnd type="oval" w="med" len="med"/>
          </a:ln>
        </p:spPr>
      </p:cxnSp>
      <p:cxnSp>
        <p:nvCxnSpPr>
          <p:cNvPr id="1625" name="Google Shape;1625;p98"/>
          <p:cNvCxnSpPr/>
          <p:nvPr/>
        </p:nvCxnSpPr>
        <p:spPr>
          <a:xfrm rot="10800000">
            <a:off x="2689800" y="3169424"/>
            <a:ext cx="0" cy="804000"/>
          </a:xfrm>
          <a:prstGeom prst="straightConnector1">
            <a:avLst/>
          </a:prstGeom>
          <a:noFill/>
          <a:ln w="19050" cap="flat" cmpd="sng">
            <a:solidFill>
              <a:schemeClr val="dk1"/>
            </a:solidFill>
            <a:prstDash val="solid"/>
            <a:round/>
            <a:headEnd type="none" w="med" len="med"/>
            <a:tailEnd type="oval" w="med" len="med"/>
          </a:ln>
        </p:spPr>
      </p:cxnSp>
      <p:sp>
        <p:nvSpPr>
          <p:cNvPr id="1626" name="Google Shape;1626;p98"/>
          <p:cNvSpPr txBox="1"/>
          <p:nvPr/>
        </p:nvSpPr>
        <p:spPr>
          <a:xfrm>
            <a:off x="686988" y="12610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Bree Serif"/>
                <a:ea typeface="Bree Serif"/>
                <a:cs typeface="Bree Serif"/>
                <a:sym typeface="Bree Serif"/>
              </a:rPr>
              <a:t>Mars</a:t>
            </a:r>
            <a:endParaRPr b="1">
              <a:solidFill>
                <a:srgbClr val="2C3938"/>
              </a:solidFill>
              <a:latin typeface="Josefin Sans"/>
              <a:ea typeface="Josefin Sans"/>
              <a:cs typeface="Josefin Sans"/>
              <a:sym typeface="Josefin Sans"/>
            </a:endParaRPr>
          </a:p>
        </p:txBody>
      </p:sp>
      <p:sp>
        <p:nvSpPr>
          <p:cNvPr id="1627" name="Google Shape;1627;p98"/>
          <p:cNvSpPr txBox="1"/>
          <p:nvPr/>
        </p:nvSpPr>
        <p:spPr>
          <a:xfrm>
            <a:off x="1543950" y="12610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Bree Serif"/>
                <a:ea typeface="Bree Serif"/>
                <a:cs typeface="Bree Serif"/>
                <a:sym typeface="Bree Serif"/>
              </a:rPr>
              <a:t>Venus</a:t>
            </a:r>
            <a:endParaRPr b="1">
              <a:solidFill>
                <a:srgbClr val="2C3938"/>
              </a:solidFill>
              <a:latin typeface="Josefin Sans"/>
              <a:ea typeface="Josefin Sans"/>
              <a:cs typeface="Josefin Sans"/>
              <a:sym typeface="Josefin Sans"/>
            </a:endParaRPr>
          </a:p>
        </p:txBody>
      </p:sp>
      <p:sp>
        <p:nvSpPr>
          <p:cNvPr id="1628" name="Google Shape;1628;p98"/>
          <p:cNvSpPr txBox="1"/>
          <p:nvPr/>
        </p:nvSpPr>
        <p:spPr>
          <a:xfrm>
            <a:off x="2415000" y="12610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Bree Serif"/>
                <a:ea typeface="Bree Serif"/>
                <a:cs typeface="Bree Serif"/>
                <a:sym typeface="Bree Serif"/>
              </a:rPr>
              <a:t>Earth</a:t>
            </a:r>
            <a:endParaRPr b="1">
              <a:solidFill>
                <a:srgbClr val="2C3938"/>
              </a:solidFill>
              <a:latin typeface="Josefin Sans"/>
              <a:ea typeface="Josefin Sans"/>
              <a:cs typeface="Josefin Sans"/>
              <a:sym typeface="Josefin Sans"/>
            </a:endParaRPr>
          </a:p>
        </p:txBody>
      </p:sp>
      <p:sp>
        <p:nvSpPr>
          <p:cNvPr id="1629" name="Google Shape;1629;p98"/>
          <p:cNvSpPr/>
          <p:nvPr/>
        </p:nvSpPr>
        <p:spPr>
          <a:xfrm>
            <a:off x="909450" y="1690100"/>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8"/>
          <p:cNvSpPr/>
          <p:nvPr/>
        </p:nvSpPr>
        <p:spPr>
          <a:xfrm>
            <a:off x="1764300" y="1690100"/>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8"/>
          <p:cNvSpPr/>
          <p:nvPr/>
        </p:nvSpPr>
        <p:spPr>
          <a:xfrm>
            <a:off x="2619150" y="1690100"/>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8"/>
          <p:cNvSpPr/>
          <p:nvPr/>
        </p:nvSpPr>
        <p:spPr>
          <a:xfrm>
            <a:off x="4864625" y="3152625"/>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8"/>
          <p:cNvSpPr/>
          <p:nvPr/>
        </p:nvSpPr>
        <p:spPr>
          <a:xfrm>
            <a:off x="4136450" y="185442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8"/>
          <p:cNvSpPr/>
          <p:nvPr/>
        </p:nvSpPr>
        <p:spPr>
          <a:xfrm>
            <a:off x="5319625" y="2254300"/>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8"/>
          <p:cNvSpPr/>
          <p:nvPr/>
        </p:nvSpPr>
        <p:spPr>
          <a:xfrm>
            <a:off x="6179625" y="1580550"/>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8"/>
          <p:cNvSpPr/>
          <p:nvPr/>
        </p:nvSpPr>
        <p:spPr>
          <a:xfrm>
            <a:off x="7664075" y="323967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8"/>
          <p:cNvSpPr/>
          <p:nvPr/>
        </p:nvSpPr>
        <p:spPr>
          <a:xfrm>
            <a:off x="4070725" y="222082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8"/>
          <p:cNvSpPr/>
          <p:nvPr/>
        </p:nvSpPr>
        <p:spPr>
          <a:xfrm>
            <a:off x="4679913" y="328972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8"/>
          <p:cNvSpPr/>
          <p:nvPr/>
        </p:nvSpPr>
        <p:spPr>
          <a:xfrm>
            <a:off x="5381063" y="199152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98"/>
          <p:cNvSpPr/>
          <p:nvPr/>
        </p:nvSpPr>
        <p:spPr>
          <a:xfrm>
            <a:off x="5525013" y="1690100"/>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98"/>
          <p:cNvSpPr/>
          <p:nvPr/>
        </p:nvSpPr>
        <p:spPr>
          <a:xfrm>
            <a:off x="4273550" y="2029725"/>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8"/>
          <p:cNvSpPr/>
          <p:nvPr/>
        </p:nvSpPr>
        <p:spPr>
          <a:xfrm>
            <a:off x="5626525" y="1892625"/>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8"/>
          <p:cNvSpPr/>
          <p:nvPr/>
        </p:nvSpPr>
        <p:spPr>
          <a:xfrm>
            <a:off x="5358125" y="1827200"/>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8"/>
          <p:cNvSpPr/>
          <p:nvPr/>
        </p:nvSpPr>
        <p:spPr>
          <a:xfrm>
            <a:off x="3933625" y="2029725"/>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8"/>
          <p:cNvSpPr/>
          <p:nvPr/>
        </p:nvSpPr>
        <p:spPr>
          <a:xfrm>
            <a:off x="4377300" y="2692500"/>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8"/>
          <p:cNvSpPr/>
          <p:nvPr/>
        </p:nvSpPr>
        <p:spPr>
          <a:xfrm>
            <a:off x="7165425" y="2804625"/>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8"/>
          <p:cNvSpPr/>
          <p:nvPr/>
        </p:nvSpPr>
        <p:spPr>
          <a:xfrm>
            <a:off x="6283525" y="2128625"/>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8"/>
          <p:cNvSpPr/>
          <p:nvPr/>
        </p:nvSpPr>
        <p:spPr>
          <a:xfrm>
            <a:off x="5700125" y="1580550"/>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8"/>
          <p:cNvSpPr/>
          <p:nvPr/>
        </p:nvSpPr>
        <p:spPr>
          <a:xfrm>
            <a:off x="4572000" y="3070475"/>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62"/>
                                        </p:tgtEl>
                                        <p:attrNameLst>
                                          <p:attrName>style.visibility</p:attrName>
                                        </p:attrNameLst>
                                      </p:cBhvr>
                                      <p:to>
                                        <p:strVal val="visible"/>
                                      </p:to>
                                    </p:set>
                                    <p:animEffect transition="in" filter="fade">
                                      <p:cBhvr>
                                        <p:cTn id="7" dur="1000"/>
                                        <p:tgtEl>
                                          <p:spTgt spid="1562"/>
                                        </p:tgtEl>
                                      </p:cBhvr>
                                    </p:animEffect>
                                  </p:childTnLst>
                                </p:cTn>
                              </p:par>
                              <p:par>
                                <p:cTn id="8" presetID="10" presetClass="entr" presetSubtype="0" fill="hold" nodeType="withEffect">
                                  <p:stCondLst>
                                    <p:cond delay="0"/>
                                  </p:stCondLst>
                                  <p:childTnLst>
                                    <p:set>
                                      <p:cBhvr>
                                        <p:cTn id="9" dur="1" fill="hold">
                                          <p:stCondLst>
                                            <p:cond delay="0"/>
                                          </p:stCondLst>
                                        </p:cTn>
                                        <p:tgtEl>
                                          <p:spTgt spid="1563"/>
                                        </p:tgtEl>
                                        <p:attrNameLst>
                                          <p:attrName>style.visibility</p:attrName>
                                        </p:attrNameLst>
                                      </p:cBhvr>
                                      <p:to>
                                        <p:strVal val="visible"/>
                                      </p:to>
                                    </p:set>
                                    <p:animEffect transition="in" filter="fade">
                                      <p:cBhvr>
                                        <p:cTn id="10" dur="1000"/>
                                        <p:tgtEl>
                                          <p:spTgt spid="1563"/>
                                        </p:tgtEl>
                                      </p:cBhvr>
                                    </p:animEffect>
                                  </p:childTnLst>
                                </p:cTn>
                              </p:par>
                              <p:par>
                                <p:cTn id="11" presetID="10" presetClass="entr" presetSubtype="0" fill="hold" nodeType="withEffect">
                                  <p:stCondLst>
                                    <p:cond delay="0"/>
                                  </p:stCondLst>
                                  <p:childTnLst>
                                    <p:set>
                                      <p:cBhvr>
                                        <p:cTn id="12" dur="1" fill="hold">
                                          <p:stCondLst>
                                            <p:cond delay="0"/>
                                          </p:stCondLst>
                                        </p:cTn>
                                        <p:tgtEl>
                                          <p:spTgt spid="1564"/>
                                        </p:tgtEl>
                                        <p:attrNameLst>
                                          <p:attrName>style.visibility</p:attrName>
                                        </p:attrNameLst>
                                      </p:cBhvr>
                                      <p:to>
                                        <p:strVal val="visible"/>
                                      </p:to>
                                    </p:set>
                                    <p:animEffect transition="in" filter="fade">
                                      <p:cBhvr>
                                        <p:cTn id="13" dur="1000"/>
                                        <p:tgtEl>
                                          <p:spTgt spid="1564"/>
                                        </p:tgtEl>
                                      </p:cBhvr>
                                    </p:animEffect>
                                  </p:childTnLst>
                                </p:cTn>
                              </p:par>
                              <p:par>
                                <p:cTn id="14" presetID="10" presetClass="entr" presetSubtype="0" fill="hold" nodeType="withEffect">
                                  <p:stCondLst>
                                    <p:cond delay="0"/>
                                  </p:stCondLst>
                                  <p:childTnLst>
                                    <p:set>
                                      <p:cBhvr>
                                        <p:cTn id="15" dur="1" fill="hold">
                                          <p:stCondLst>
                                            <p:cond delay="0"/>
                                          </p:stCondLst>
                                        </p:cTn>
                                        <p:tgtEl>
                                          <p:spTgt spid="1568"/>
                                        </p:tgtEl>
                                        <p:attrNameLst>
                                          <p:attrName>style.visibility</p:attrName>
                                        </p:attrNameLst>
                                      </p:cBhvr>
                                      <p:to>
                                        <p:strVal val="visible"/>
                                      </p:to>
                                    </p:set>
                                    <p:animEffect transition="in" filter="fade">
                                      <p:cBhvr>
                                        <p:cTn id="16" dur="1000"/>
                                        <p:tgtEl>
                                          <p:spTgt spid="1568"/>
                                        </p:tgtEl>
                                      </p:cBhvr>
                                    </p:animEffect>
                                  </p:childTnLst>
                                </p:cTn>
                              </p:par>
                              <p:par>
                                <p:cTn id="17" presetID="10" presetClass="entr" presetSubtype="0" fill="hold" nodeType="withEffect">
                                  <p:stCondLst>
                                    <p:cond delay="0"/>
                                  </p:stCondLst>
                                  <p:childTnLst>
                                    <p:set>
                                      <p:cBhvr>
                                        <p:cTn id="18" dur="1" fill="hold">
                                          <p:stCondLst>
                                            <p:cond delay="0"/>
                                          </p:stCondLst>
                                        </p:cTn>
                                        <p:tgtEl>
                                          <p:spTgt spid="1569"/>
                                        </p:tgtEl>
                                        <p:attrNameLst>
                                          <p:attrName>style.visibility</p:attrName>
                                        </p:attrNameLst>
                                      </p:cBhvr>
                                      <p:to>
                                        <p:strVal val="visible"/>
                                      </p:to>
                                    </p:set>
                                    <p:animEffect transition="in" filter="fade">
                                      <p:cBhvr>
                                        <p:cTn id="19" dur="1000"/>
                                        <p:tgtEl>
                                          <p:spTgt spid="1569"/>
                                        </p:tgtEl>
                                      </p:cBhvr>
                                    </p:animEffect>
                                  </p:childTnLst>
                                </p:cTn>
                              </p:par>
                              <p:par>
                                <p:cTn id="20" presetID="10" presetClass="entr" presetSubtype="0" fill="hold" nodeType="withEffect">
                                  <p:stCondLst>
                                    <p:cond delay="0"/>
                                  </p:stCondLst>
                                  <p:childTnLst>
                                    <p:set>
                                      <p:cBhvr>
                                        <p:cTn id="21" dur="1" fill="hold">
                                          <p:stCondLst>
                                            <p:cond delay="0"/>
                                          </p:stCondLst>
                                        </p:cTn>
                                        <p:tgtEl>
                                          <p:spTgt spid="1570"/>
                                        </p:tgtEl>
                                        <p:attrNameLst>
                                          <p:attrName>style.visibility</p:attrName>
                                        </p:attrNameLst>
                                      </p:cBhvr>
                                      <p:to>
                                        <p:strVal val="visible"/>
                                      </p:to>
                                    </p:set>
                                    <p:animEffect transition="in" filter="fade">
                                      <p:cBhvr>
                                        <p:cTn id="22" dur="1000"/>
                                        <p:tgtEl>
                                          <p:spTgt spid="1570"/>
                                        </p:tgtEl>
                                      </p:cBhvr>
                                    </p:animEffect>
                                  </p:childTnLst>
                                </p:cTn>
                              </p:par>
                              <p:par>
                                <p:cTn id="23" presetID="10" presetClass="entr" presetSubtype="0" fill="hold" nodeType="withEffect">
                                  <p:stCondLst>
                                    <p:cond delay="0"/>
                                  </p:stCondLst>
                                  <p:childTnLst>
                                    <p:set>
                                      <p:cBhvr>
                                        <p:cTn id="24" dur="1" fill="hold">
                                          <p:stCondLst>
                                            <p:cond delay="0"/>
                                          </p:stCondLst>
                                        </p:cTn>
                                        <p:tgtEl>
                                          <p:spTgt spid="1623"/>
                                        </p:tgtEl>
                                        <p:attrNameLst>
                                          <p:attrName>style.visibility</p:attrName>
                                        </p:attrNameLst>
                                      </p:cBhvr>
                                      <p:to>
                                        <p:strVal val="visible"/>
                                      </p:to>
                                    </p:set>
                                    <p:animEffect transition="in" filter="fade">
                                      <p:cBhvr>
                                        <p:cTn id="25" dur="1000"/>
                                        <p:tgtEl>
                                          <p:spTgt spid="1623"/>
                                        </p:tgtEl>
                                      </p:cBhvr>
                                    </p:animEffect>
                                  </p:childTnLst>
                                </p:cTn>
                              </p:par>
                              <p:par>
                                <p:cTn id="26" presetID="10" presetClass="entr" presetSubtype="0" fill="hold" nodeType="withEffect">
                                  <p:stCondLst>
                                    <p:cond delay="0"/>
                                  </p:stCondLst>
                                  <p:childTnLst>
                                    <p:set>
                                      <p:cBhvr>
                                        <p:cTn id="27" dur="1" fill="hold">
                                          <p:stCondLst>
                                            <p:cond delay="0"/>
                                          </p:stCondLst>
                                        </p:cTn>
                                        <p:tgtEl>
                                          <p:spTgt spid="1624"/>
                                        </p:tgtEl>
                                        <p:attrNameLst>
                                          <p:attrName>style.visibility</p:attrName>
                                        </p:attrNameLst>
                                      </p:cBhvr>
                                      <p:to>
                                        <p:strVal val="visible"/>
                                      </p:to>
                                    </p:set>
                                    <p:animEffect transition="in" filter="fade">
                                      <p:cBhvr>
                                        <p:cTn id="28" dur="1000"/>
                                        <p:tgtEl>
                                          <p:spTgt spid="1624"/>
                                        </p:tgtEl>
                                      </p:cBhvr>
                                    </p:animEffect>
                                  </p:childTnLst>
                                </p:cTn>
                              </p:par>
                              <p:par>
                                <p:cTn id="29" presetID="10" presetClass="entr" presetSubtype="0" fill="hold" nodeType="withEffect">
                                  <p:stCondLst>
                                    <p:cond delay="0"/>
                                  </p:stCondLst>
                                  <p:childTnLst>
                                    <p:set>
                                      <p:cBhvr>
                                        <p:cTn id="30" dur="1" fill="hold">
                                          <p:stCondLst>
                                            <p:cond delay="0"/>
                                          </p:stCondLst>
                                        </p:cTn>
                                        <p:tgtEl>
                                          <p:spTgt spid="1625"/>
                                        </p:tgtEl>
                                        <p:attrNameLst>
                                          <p:attrName>style.visibility</p:attrName>
                                        </p:attrNameLst>
                                      </p:cBhvr>
                                      <p:to>
                                        <p:strVal val="visible"/>
                                      </p:to>
                                    </p:set>
                                    <p:animEffect transition="in" filter="fade">
                                      <p:cBhvr>
                                        <p:cTn id="31" dur="1000"/>
                                        <p:tgtEl>
                                          <p:spTgt spid="1625"/>
                                        </p:tgtEl>
                                      </p:cBhvr>
                                    </p:animEffect>
                                  </p:childTnLst>
                                </p:cTn>
                              </p:par>
                              <p:par>
                                <p:cTn id="32" presetID="10" presetClass="entr" presetSubtype="0" fill="hold" nodeType="withEffect">
                                  <p:stCondLst>
                                    <p:cond delay="0"/>
                                  </p:stCondLst>
                                  <p:childTnLst>
                                    <p:set>
                                      <p:cBhvr>
                                        <p:cTn id="33" dur="1" fill="hold">
                                          <p:stCondLst>
                                            <p:cond delay="0"/>
                                          </p:stCondLst>
                                        </p:cTn>
                                        <p:tgtEl>
                                          <p:spTgt spid="1626"/>
                                        </p:tgtEl>
                                        <p:attrNameLst>
                                          <p:attrName>style.visibility</p:attrName>
                                        </p:attrNameLst>
                                      </p:cBhvr>
                                      <p:to>
                                        <p:strVal val="visible"/>
                                      </p:to>
                                    </p:set>
                                    <p:animEffect transition="in" filter="fade">
                                      <p:cBhvr>
                                        <p:cTn id="34" dur="1000"/>
                                        <p:tgtEl>
                                          <p:spTgt spid="1626"/>
                                        </p:tgtEl>
                                      </p:cBhvr>
                                    </p:animEffect>
                                  </p:childTnLst>
                                </p:cTn>
                              </p:par>
                              <p:par>
                                <p:cTn id="35" presetID="10" presetClass="entr" presetSubtype="0" fill="hold" nodeType="withEffect">
                                  <p:stCondLst>
                                    <p:cond delay="0"/>
                                  </p:stCondLst>
                                  <p:childTnLst>
                                    <p:set>
                                      <p:cBhvr>
                                        <p:cTn id="36" dur="1" fill="hold">
                                          <p:stCondLst>
                                            <p:cond delay="0"/>
                                          </p:stCondLst>
                                        </p:cTn>
                                        <p:tgtEl>
                                          <p:spTgt spid="1627"/>
                                        </p:tgtEl>
                                        <p:attrNameLst>
                                          <p:attrName>style.visibility</p:attrName>
                                        </p:attrNameLst>
                                      </p:cBhvr>
                                      <p:to>
                                        <p:strVal val="visible"/>
                                      </p:to>
                                    </p:set>
                                    <p:animEffect transition="in" filter="fade">
                                      <p:cBhvr>
                                        <p:cTn id="37" dur="1000"/>
                                        <p:tgtEl>
                                          <p:spTgt spid="1627"/>
                                        </p:tgtEl>
                                      </p:cBhvr>
                                    </p:animEffect>
                                  </p:childTnLst>
                                </p:cTn>
                              </p:par>
                              <p:par>
                                <p:cTn id="38" presetID="10" presetClass="entr" presetSubtype="0" fill="hold" nodeType="withEffect">
                                  <p:stCondLst>
                                    <p:cond delay="0"/>
                                  </p:stCondLst>
                                  <p:childTnLst>
                                    <p:set>
                                      <p:cBhvr>
                                        <p:cTn id="39" dur="1" fill="hold">
                                          <p:stCondLst>
                                            <p:cond delay="0"/>
                                          </p:stCondLst>
                                        </p:cTn>
                                        <p:tgtEl>
                                          <p:spTgt spid="1628"/>
                                        </p:tgtEl>
                                        <p:attrNameLst>
                                          <p:attrName>style.visibility</p:attrName>
                                        </p:attrNameLst>
                                      </p:cBhvr>
                                      <p:to>
                                        <p:strVal val="visible"/>
                                      </p:to>
                                    </p:set>
                                    <p:animEffect transition="in" filter="fade">
                                      <p:cBhvr>
                                        <p:cTn id="40" dur="1000"/>
                                        <p:tgtEl>
                                          <p:spTgt spid="1628"/>
                                        </p:tgtEl>
                                      </p:cBhvr>
                                    </p:animEffect>
                                  </p:childTnLst>
                                </p:cTn>
                              </p:par>
                              <p:par>
                                <p:cTn id="41" presetID="10" presetClass="entr" presetSubtype="0" fill="hold" nodeType="withEffect">
                                  <p:stCondLst>
                                    <p:cond delay="0"/>
                                  </p:stCondLst>
                                  <p:childTnLst>
                                    <p:set>
                                      <p:cBhvr>
                                        <p:cTn id="42" dur="1" fill="hold">
                                          <p:stCondLst>
                                            <p:cond delay="0"/>
                                          </p:stCondLst>
                                        </p:cTn>
                                        <p:tgtEl>
                                          <p:spTgt spid="1567"/>
                                        </p:tgtEl>
                                        <p:attrNameLst>
                                          <p:attrName>style.visibility</p:attrName>
                                        </p:attrNameLst>
                                      </p:cBhvr>
                                      <p:to>
                                        <p:strVal val="visible"/>
                                      </p:to>
                                    </p:set>
                                    <p:animEffect transition="in" filter="fade">
                                      <p:cBhvr>
                                        <p:cTn id="43" dur="1000"/>
                                        <p:tgtEl>
                                          <p:spTgt spid="1567"/>
                                        </p:tgtEl>
                                      </p:cBhvr>
                                    </p:animEffect>
                                  </p:childTnLst>
                                </p:cTn>
                              </p:par>
                              <p:par>
                                <p:cTn id="44" presetID="23" presetClass="entr" presetSubtype="16" fill="hold" nodeType="withEffect">
                                  <p:stCondLst>
                                    <p:cond delay="0"/>
                                  </p:stCondLst>
                                  <p:childTnLst>
                                    <p:set>
                                      <p:cBhvr>
                                        <p:cTn id="45" dur="1" fill="hold">
                                          <p:stCondLst>
                                            <p:cond delay="0"/>
                                          </p:stCondLst>
                                        </p:cTn>
                                        <p:tgtEl>
                                          <p:spTgt spid="1629"/>
                                        </p:tgtEl>
                                        <p:attrNameLst>
                                          <p:attrName>style.visibility</p:attrName>
                                        </p:attrNameLst>
                                      </p:cBhvr>
                                      <p:to>
                                        <p:strVal val="visible"/>
                                      </p:to>
                                    </p:set>
                                    <p:anim calcmode="lin" valueType="num">
                                      <p:cBhvr additive="base">
                                        <p:cTn id="46" dur="1000"/>
                                        <p:tgtEl>
                                          <p:spTgt spid="1629"/>
                                        </p:tgtEl>
                                        <p:attrNameLst>
                                          <p:attrName>ppt_w</p:attrName>
                                        </p:attrNameLst>
                                      </p:cBhvr>
                                      <p:tavLst>
                                        <p:tav tm="0">
                                          <p:val>
                                            <p:strVal val="0"/>
                                          </p:val>
                                        </p:tav>
                                        <p:tav tm="100000">
                                          <p:val>
                                            <p:strVal val="#ppt_w"/>
                                          </p:val>
                                        </p:tav>
                                      </p:tavLst>
                                    </p:anim>
                                    <p:anim calcmode="lin" valueType="num">
                                      <p:cBhvr additive="base">
                                        <p:cTn id="47" dur="1000"/>
                                        <p:tgtEl>
                                          <p:spTgt spid="1629"/>
                                        </p:tgtEl>
                                        <p:attrNameLst>
                                          <p:attrName>ppt_h</p:attrName>
                                        </p:attrNameLst>
                                      </p:cBhvr>
                                      <p:tavLst>
                                        <p:tav tm="0">
                                          <p:val>
                                            <p:strVal val="0"/>
                                          </p:val>
                                        </p:tav>
                                        <p:tav tm="100000">
                                          <p:val>
                                            <p:strVal val="#ppt_h"/>
                                          </p:val>
                                        </p:tav>
                                      </p:tavLst>
                                    </p:anim>
                                  </p:childTnLst>
                                </p:cTn>
                              </p:par>
                              <p:par>
                                <p:cTn id="48" presetID="23" presetClass="entr" presetSubtype="16" fill="hold" nodeType="withEffect">
                                  <p:stCondLst>
                                    <p:cond delay="0"/>
                                  </p:stCondLst>
                                  <p:childTnLst>
                                    <p:set>
                                      <p:cBhvr>
                                        <p:cTn id="49" dur="1" fill="hold">
                                          <p:stCondLst>
                                            <p:cond delay="0"/>
                                          </p:stCondLst>
                                        </p:cTn>
                                        <p:tgtEl>
                                          <p:spTgt spid="1630"/>
                                        </p:tgtEl>
                                        <p:attrNameLst>
                                          <p:attrName>style.visibility</p:attrName>
                                        </p:attrNameLst>
                                      </p:cBhvr>
                                      <p:to>
                                        <p:strVal val="visible"/>
                                      </p:to>
                                    </p:set>
                                    <p:anim calcmode="lin" valueType="num">
                                      <p:cBhvr additive="base">
                                        <p:cTn id="50" dur="1000"/>
                                        <p:tgtEl>
                                          <p:spTgt spid="1630"/>
                                        </p:tgtEl>
                                        <p:attrNameLst>
                                          <p:attrName>ppt_w</p:attrName>
                                        </p:attrNameLst>
                                      </p:cBhvr>
                                      <p:tavLst>
                                        <p:tav tm="0">
                                          <p:val>
                                            <p:strVal val="0"/>
                                          </p:val>
                                        </p:tav>
                                        <p:tav tm="100000">
                                          <p:val>
                                            <p:strVal val="#ppt_w"/>
                                          </p:val>
                                        </p:tav>
                                      </p:tavLst>
                                    </p:anim>
                                    <p:anim calcmode="lin" valueType="num">
                                      <p:cBhvr additive="base">
                                        <p:cTn id="51" dur="1000"/>
                                        <p:tgtEl>
                                          <p:spTgt spid="1630"/>
                                        </p:tgtEl>
                                        <p:attrNameLst>
                                          <p:attrName>ppt_h</p:attrName>
                                        </p:attrNameLst>
                                      </p:cBhvr>
                                      <p:tavLst>
                                        <p:tav tm="0">
                                          <p:val>
                                            <p:strVal val="0"/>
                                          </p:val>
                                        </p:tav>
                                        <p:tav tm="100000">
                                          <p:val>
                                            <p:strVal val="#ppt_h"/>
                                          </p:val>
                                        </p:tav>
                                      </p:tavLst>
                                    </p:anim>
                                  </p:childTnLst>
                                </p:cTn>
                              </p:par>
                              <p:par>
                                <p:cTn id="52" presetID="23" presetClass="entr" presetSubtype="16" fill="hold" nodeType="withEffect">
                                  <p:stCondLst>
                                    <p:cond delay="0"/>
                                  </p:stCondLst>
                                  <p:childTnLst>
                                    <p:set>
                                      <p:cBhvr>
                                        <p:cTn id="53" dur="1" fill="hold">
                                          <p:stCondLst>
                                            <p:cond delay="0"/>
                                          </p:stCondLst>
                                        </p:cTn>
                                        <p:tgtEl>
                                          <p:spTgt spid="1631"/>
                                        </p:tgtEl>
                                        <p:attrNameLst>
                                          <p:attrName>style.visibility</p:attrName>
                                        </p:attrNameLst>
                                      </p:cBhvr>
                                      <p:to>
                                        <p:strVal val="visible"/>
                                      </p:to>
                                    </p:set>
                                    <p:anim calcmode="lin" valueType="num">
                                      <p:cBhvr additive="base">
                                        <p:cTn id="54" dur="1000"/>
                                        <p:tgtEl>
                                          <p:spTgt spid="1631"/>
                                        </p:tgtEl>
                                        <p:attrNameLst>
                                          <p:attrName>ppt_w</p:attrName>
                                        </p:attrNameLst>
                                      </p:cBhvr>
                                      <p:tavLst>
                                        <p:tav tm="0">
                                          <p:val>
                                            <p:strVal val="0"/>
                                          </p:val>
                                        </p:tav>
                                        <p:tav tm="100000">
                                          <p:val>
                                            <p:strVal val="#ppt_w"/>
                                          </p:val>
                                        </p:tav>
                                      </p:tavLst>
                                    </p:anim>
                                    <p:anim calcmode="lin" valueType="num">
                                      <p:cBhvr additive="base">
                                        <p:cTn id="55" dur="1000"/>
                                        <p:tgtEl>
                                          <p:spTgt spid="1631"/>
                                        </p:tgtEl>
                                        <p:attrNameLst>
                                          <p:attrName>ppt_h</p:attrName>
                                        </p:attrNameLst>
                                      </p:cBhvr>
                                      <p:tavLst>
                                        <p:tav tm="0">
                                          <p:val>
                                            <p:strVal val="0"/>
                                          </p:val>
                                        </p:tav>
                                        <p:tav tm="100000">
                                          <p:val>
                                            <p:strVal val="#ppt_h"/>
                                          </p:val>
                                        </p:tav>
                                      </p:tavLst>
                                    </p:anim>
                                  </p:childTnLst>
                                </p:cTn>
                              </p:par>
                              <p:par>
                                <p:cTn id="56" presetID="23" presetClass="entr" presetSubtype="16" fill="hold" nodeType="withEffect">
                                  <p:stCondLst>
                                    <p:cond delay="0"/>
                                  </p:stCondLst>
                                  <p:childTnLst>
                                    <p:set>
                                      <p:cBhvr>
                                        <p:cTn id="57" dur="1" fill="hold">
                                          <p:stCondLst>
                                            <p:cond delay="0"/>
                                          </p:stCondLst>
                                        </p:cTn>
                                        <p:tgtEl>
                                          <p:spTgt spid="1632"/>
                                        </p:tgtEl>
                                        <p:attrNameLst>
                                          <p:attrName>style.visibility</p:attrName>
                                        </p:attrNameLst>
                                      </p:cBhvr>
                                      <p:to>
                                        <p:strVal val="visible"/>
                                      </p:to>
                                    </p:set>
                                    <p:anim calcmode="lin" valueType="num">
                                      <p:cBhvr additive="base">
                                        <p:cTn id="58" dur="1000"/>
                                        <p:tgtEl>
                                          <p:spTgt spid="1632"/>
                                        </p:tgtEl>
                                        <p:attrNameLst>
                                          <p:attrName>ppt_w</p:attrName>
                                        </p:attrNameLst>
                                      </p:cBhvr>
                                      <p:tavLst>
                                        <p:tav tm="0">
                                          <p:val>
                                            <p:strVal val="0"/>
                                          </p:val>
                                        </p:tav>
                                        <p:tav tm="100000">
                                          <p:val>
                                            <p:strVal val="#ppt_w"/>
                                          </p:val>
                                        </p:tav>
                                      </p:tavLst>
                                    </p:anim>
                                    <p:anim calcmode="lin" valueType="num">
                                      <p:cBhvr additive="base">
                                        <p:cTn id="59" dur="1000"/>
                                        <p:tgtEl>
                                          <p:spTgt spid="1632"/>
                                        </p:tgtEl>
                                        <p:attrNameLst>
                                          <p:attrName>ppt_h</p:attrName>
                                        </p:attrNameLst>
                                      </p:cBhvr>
                                      <p:tavLst>
                                        <p:tav tm="0">
                                          <p:val>
                                            <p:strVal val="0"/>
                                          </p:val>
                                        </p:tav>
                                        <p:tav tm="100000">
                                          <p:val>
                                            <p:strVal val="#ppt_h"/>
                                          </p:val>
                                        </p:tav>
                                      </p:tavLst>
                                    </p:anim>
                                  </p:childTnLst>
                                </p:cTn>
                              </p:par>
                              <p:par>
                                <p:cTn id="60" presetID="23" presetClass="entr" presetSubtype="16" fill="hold" nodeType="withEffect">
                                  <p:stCondLst>
                                    <p:cond delay="0"/>
                                  </p:stCondLst>
                                  <p:childTnLst>
                                    <p:set>
                                      <p:cBhvr>
                                        <p:cTn id="61" dur="1" fill="hold">
                                          <p:stCondLst>
                                            <p:cond delay="0"/>
                                          </p:stCondLst>
                                        </p:cTn>
                                        <p:tgtEl>
                                          <p:spTgt spid="1633"/>
                                        </p:tgtEl>
                                        <p:attrNameLst>
                                          <p:attrName>style.visibility</p:attrName>
                                        </p:attrNameLst>
                                      </p:cBhvr>
                                      <p:to>
                                        <p:strVal val="visible"/>
                                      </p:to>
                                    </p:set>
                                    <p:anim calcmode="lin" valueType="num">
                                      <p:cBhvr additive="base">
                                        <p:cTn id="62" dur="1000"/>
                                        <p:tgtEl>
                                          <p:spTgt spid="1633"/>
                                        </p:tgtEl>
                                        <p:attrNameLst>
                                          <p:attrName>ppt_w</p:attrName>
                                        </p:attrNameLst>
                                      </p:cBhvr>
                                      <p:tavLst>
                                        <p:tav tm="0">
                                          <p:val>
                                            <p:strVal val="0"/>
                                          </p:val>
                                        </p:tav>
                                        <p:tav tm="100000">
                                          <p:val>
                                            <p:strVal val="#ppt_w"/>
                                          </p:val>
                                        </p:tav>
                                      </p:tavLst>
                                    </p:anim>
                                    <p:anim calcmode="lin" valueType="num">
                                      <p:cBhvr additive="base">
                                        <p:cTn id="63" dur="1000"/>
                                        <p:tgtEl>
                                          <p:spTgt spid="1633"/>
                                        </p:tgtEl>
                                        <p:attrNameLst>
                                          <p:attrName>ppt_h</p:attrName>
                                        </p:attrNameLst>
                                      </p:cBhvr>
                                      <p:tavLst>
                                        <p:tav tm="0">
                                          <p:val>
                                            <p:strVal val="0"/>
                                          </p:val>
                                        </p:tav>
                                        <p:tav tm="100000">
                                          <p:val>
                                            <p:strVal val="#ppt_h"/>
                                          </p:val>
                                        </p:tav>
                                      </p:tavLst>
                                    </p:anim>
                                  </p:childTnLst>
                                </p:cTn>
                              </p:par>
                              <p:par>
                                <p:cTn id="64" presetID="23" presetClass="entr" presetSubtype="16" fill="hold" nodeType="withEffect">
                                  <p:stCondLst>
                                    <p:cond delay="0"/>
                                  </p:stCondLst>
                                  <p:childTnLst>
                                    <p:set>
                                      <p:cBhvr>
                                        <p:cTn id="65" dur="1" fill="hold">
                                          <p:stCondLst>
                                            <p:cond delay="0"/>
                                          </p:stCondLst>
                                        </p:cTn>
                                        <p:tgtEl>
                                          <p:spTgt spid="1634"/>
                                        </p:tgtEl>
                                        <p:attrNameLst>
                                          <p:attrName>style.visibility</p:attrName>
                                        </p:attrNameLst>
                                      </p:cBhvr>
                                      <p:to>
                                        <p:strVal val="visible"/>
                                      </p:to>
                                    </p:set>
                                    <p:anim calcmode="lin" valueType="num">
                                      <p:cBhvr additive="base">
                                        <p:cTn id="66" dur="1000"/>
                                        <p:tgtEl>
                                          <p:spTgt spid="1634"/>
                                        </p:tgtEl>
                                        <p:attrNameLst>
                                          <p:attrName>ppt_w</p:attrName>
                                        </p:attrNameLst>
                                      </p:cBhvr>
                                      <p:tavLst>
                                        <p:tav tm="0">
                                          <p:val>
                                            <p:strVal val="0"/>
                                          </p:val>
                                        </p:tav>
                                        <p:tav tm="100000">
                                          <p:val>
                                            <p:strVal val="#ppt_w"/>
                                          </p:val>
                                        </p:tav>
                                      </p:tavLst>
                                    </p:anim>
                                    <p:anim calcmode="lin" valueType="num">
                                      <p:cBhvr additive="base">
                                        <p:cTn id="67" dur="1000"/>
                                        <p:tgtEl>
                                          <p:spTgt spid="1634"/>
                                        </p:tgtEl>
                                        <p:attrNameLst>
                                          <p:attrName>ppt_h</p:attrName>
                                        </p:attrNameLst>
                                      </p:cBhvr>
                                      <p:tavLst>
                                        <p:tav tm="0">
                                          <p:val>
                                            <p:strVal val="0"/>
                                          </p:val>
                                        </p:tav>
                                        <p:tav tm="100000">
                                          <p:val>
                                            <p:strVal val="#ppt_h"/>
                                          </p:val>
                                        </p:tav>
                                      </p:tavLst>
                                    </p:anim>
                                  </p:childTnLst>
                                </p:cTn>
                              </p:par>
                              <p:par>
                                <p:cTn id="68" presetID="23" presetClass="entr" presetSubtype="16" fill="hold" nodeType="withEffect">
                                  <p:stCondLst>
                                    <p:cond delay="0"/>
                                  </p:stCondLst>
                                  <p:childTnLst>
                                    <p:set>
                                      <p:cBhvr>
                                        <p:cTn id="69" dur="1" fill="hold">
                                          <p:stCondLst>
                                            <p:cond delay="0"/>
                                          </p:stCondLst>
                                        </p:cTn>
                                        <p:tgtEl>
                                          <p:spTgt spid="1635"/>
                                        </p:tgtEl>
                                        <p:attrNameLst>
                                          <p:attrName>style.visibility</p:attrName>
                                        </p:attrNameLst>
                                      </p:cBhvr>
                                      <p:to>
                                        <p:strVal val="visible"/>
                                      </p:to>
                                    </p:set>
                                    <p:anim calcmode="lin" valueType="num">
                                      <p:cBhvr additive="base">
                                        <p:cTn id="70" dur="1000"/>
                                        <p:tgtEl>
                                          <p:spTgt spid="1635"/>
                                        </p:tgtEl>
                                        <p:attrNameLst>
                                          <p:attrName>ppt_w</p:attrName>
                                        </p:attrNameLst>
                                      </p:cBhvr>
                                      <p:tavLst>
                                        <p:tav tm="0">
                                          <p:val>
                                            <p:strVal val="0"/>
                                          </p:val>
                                        </p:tav>
                                        <p:tav tm="100000">
                                          <p:val>
                                            <p:strVal val="#ppt_w"/>
                                          </p:val>
                                        </p:tav>
                                      </p:tavLst>
                                    </p:anim>
                                    <p:anim calcmode="lin" valueType="num">
                                      <p:cBhvr additive="base">
                                        <p:cTn id="71" dur="1000"/>
                                        <p:tgtEl>
                                          <p:spTgt spid="1635"/>
                                        </p:tgtEl>
                                        <p:attrNameLst>
                                          <p:attrName>ppt_h</p:attrName>
                                        </p:attrNameLst>
                                      </p:cBhvr>
                                      <p:tavLst>
                                        <p:tav tm="0">
                                          <p:val>
                                            <p:strVal val="0"/>
                                          </p:val>
                                        </p:tav>
                                        <p:tav tm="100000">
                                          <p:val>
                                            <p:strVal val="#ppt_h"/>
                                          </p:val>
                                        </p:tav>
                                      </p:tavLst>
                                    </p:anim>
                                  </p:childTnLst>
                                </p:cTn>
                              </p:par>
                              <p:par>
                                <p:cTn id="72" presetID="23" presetClass="entr" presetSubtype="16" fill="hold" nodeType="withEffect">
                                  <p:stCondLst>
                                    <p:cond delay="0"/>
                                  </p:stCondLst>
                                  <p:childTnLst>
                                    <p:set>
                                      <p:cBhvr>
                                        <p:cTn id="73" dur="1" fill="hold">
                                          <p:stCondLst>
                                            <p:cond delay="0"/>
                                          </p:stCondLst>
                                        </p:cTn>
                                        <p:tgtEl>
                                          <p:spTgt spid="1637"/>
                                        </p:tgtEl>
                                        <p:attrNameLst>
                                          <p:attrName>style.visibility</p:attrName>
                                        </p:attrNameLst>
                                      </p:cBhvr>
                                      <p:to>
                                        <p:strVal val="visible"/>
                                      </p:to>
                                    </p:set>
                                    <p:anim calcmode="lin" valueType="num">
                                      <p:cBhvr additive="base">
                                        <p:cTn id="74" dur="1000"/>
                                        <p:tgtEl>
                                          <p:spTgt spid="1637"/>
                                        </p:tgtEl>
                                        <p:attrNameLst>
                                          <p:attrName>ppt_w</p:attrName>
                                        </p:attrNameLst>
                                      </p:cBhvr>
                                      <p:tavLst>
                                        <p:tav tm="0">
                                          <p:val>
                                            <p:strVal val="0"/>
                                          </p:val>
                                        </p:tav>
                                        <p:tav tm="100000">
                                          <p:val>
                                            <p:strVal val="#ppt_w"/>
                                          </p:val>
                                        </p:tav>
                                      </p:tavLst>
                                    </p:anim>
                                    <p:anim calcmode="lin" valueType="num">
                                      <p:cBhvr additive="base">
                                        <p:cTn id="75" dur="1000"/>
                                        <p:tgtEl>
                                          <p:spTgt spid="1637"/>
                                        </p:tgtEl>
                                        <p:attrNameLst>
                                          <p:attrName>ppt_h</p:attrName>
                                        </p:attrNameLst>
                                      </p:cBhvr>
                                      <p:tavLst>
                                        <p:tav tm="0">
                                          <p:val>
                                            <p:strVal val="0"/>
                                          </p:val>
                                        </p:tav>
                                        <p:tav tm="100000">
                                          <p:val>
                                            <p:strVal val="#ppt_h"/>
                                          </p:val>
                                        </p:tav>
                                      </p:tavLst>
                                    </p:anim>
                                  </p:childTnLst>
                                </p:cTn>
                              </p:par>
                              <p:par>
                                <p:cTn id="76" presetID="23" presetClass="entr" presetSubtype="16" fill="hold" nodeType="withEffect">
                                  <p:stCondLst>
                                    <p:cond delay="0"/>
                                  </p:stCondLst>
                                  <p:childTnLst>
                                    <p:set>
                                      <p:cBhvr>
                                        <p:cTn id="77" dur="1" fill="hold">
                                          <p:stCondLst>
                                            <p:cond delay="0"/>
                                          </p:stCondLst>
                                        </p:cTn>
                                        <p:tgtEl>
                                          <p:spTgt spid="1638"/>
                                        </p:tgtEl>
                                        <p:attrNameLst>
                                          <p:attrName>style.visibility</p:attrName>
                                        </p:attrNameLst>
                                      </p:cBhvr>
                                      <p:to>
                                        <p:strVal val="visible"/>
                                      </p:to>
                                    </p:set>
                                    <p:anim calcmode="lin" valueType="num">
                                      <p:cBhvr additive="base">
                                        <p:cTn id="78" dur="1000"/>
                                        <p:tgtEl>
                                          <p:spTgt spid="1638"/>
                                        </p:tgtEl>
                                        <p:attrNameLst>
                                          <p:attrName>ppt_w</p:attrName>
                                        </p:attrNameLst>
                                      </p:cBhvr>
                                      <p:tavLst>
                                        <p:tav tm="0">
                                          <p:val>
                                            <p:strVal val="0"/>
                                          </p:val>
                                        </p:tav>
                                        <p:tav tm="100000">
                                          <p:val>
                                            <p:strVal val="#ppt_w"/>
                                          </p:val>
                                        </p:tav>
                                      </p:tavLst>
                                    </p:anim>
                                    <p:anim calcmode="lin" valueType="num">
                                      <p:cBhvr additive="base">
                                        <p:cTn id="79" dur="1000"/>
                                        <p:tgtEl>
                                          <p:spTgt spid="1638"/>
                                        </p:tgtEl>
                                        <p:attrNameLst>
                                          <p:attrName>ppt_h</p:attrName>
                                        </p:attrNameLst>
                                      </p:cBhvr>
                                      <p:tavLst>
                                        <p:tav tm="0">
                                          <p:val>
                                            <p:strVal val="0"/>
                                          </p:val>
                                        </p:tav>
                                        <p:tav tm="100000">
                                          <p:val>
                                            <p:strVal val="#ppt_h"/>
                                          </p:val>
                                        </p:tav>
                                      </p:tavLst>
                                    </p:anim>
                                  </p:childTnLst>
                                </p:cTn>
                              </p:par>
                              <p:par>
                                <p:cTn id="80" presetID="23" presetClass="entr" presetSubtype="16" fill="hold" nodeType="withEffect">
                                  <p:stCondLst>
                                    <p:cond delay="0"/>
                                  </p:stCondLst>
                                  <p:childTnLst>
                                    <p:set>
                                      <p:cBhvr>
                                        <p:cTn id="81" dur="1" fill="hold">
                                          <p:stCondLst>
                                            <p:cond delay="0"/>
                                          </p:stCondLst>
                                        </p:cTn>
                                        <p:tgtEl>
                                          <p:spTgt spid="1639"/>
                                        </p:tgtEl>
                                        <p:attrNameLst>
                                          <p:attrName>style.visibility</p:attrName>
                                        </p:attrNameLst>
                                      </p:cBhvr>
                                      <p:to>
                                        <p:strVal val="visible"/>
                                      </p:to>
                                    </p:set>
                                    <p:anim calcmode="lin" valueType="num">
                                      <p:cBhvr additive="base">
                                        <p:cTn id="82" dur="1000"/>
                                        <p:tgtEl>
                                          <p:spTgt spid="1639"/>
                                        </p:tgtEl>
                                        <p:attrNameLst>
                                          <p:attrName>ppt_w</p:attrName>
                                        </p:attrNameLst>
                                      </p:cBhvr>
                                      <p:tavLst>
                                        <p:tav tm="0">
                                          <p:val>
                                            <p:strVal val="0"/>
                                          </p:val>
                                        </p:tav>
                                        <p:tav tm="100000">
                                          <p:val>
                                            <p:strVal val="#ppt_w"/>
                                          </p:val>
                                        </p:tav>
                                      </p:tavLst>
                                    </p:anim>
                                    <p:anim calcmode="lin" valueType="num">
                                      <p:cBhvr additive="base">
                                        <p:cTn id="83" dur="1000"/>
                                        <p:tgtEl>
                                          <p:spTgt spid="1639"/>
                                        </p:tgtEl>
                                        <p:attrNameLst>
                                          <p:attrName>ppt_h</p:attrName>
                                        </p:attrNameLst>
                                      </p:cBhvr>
                                      <p:tavLst>
                                        <p:tav tm="0">
                                          <p:val>
                                            <p:strVal val="0"/>
                                          </p:val>
                                        </p:tav>
                                        <p:tav tm="100000">
                                          <p:val>
                                            <p:strVal val="#ppt_h"/>
                                          </p:val>
                                        </p:tav>
                                      </p:tavLst>
                                    </p:anim>
                                  </p:childTnLst>
                                </p:cTn>
                              </p:par>
                              <p:par>
                                <p:cTn id="84" presetID="23" presetClass="entr" presetSubtype="16" fill="hold" nodeType="withEffect">
                                  <p:stCondLst>
                                    <p:cond delay="0"/>
                                  </p:stCondLst>
                                  <p:childTnLst>
                                    <p:set>
                                      <p:cBhvr>
                                        <p:cTn id="85" dur="1" fill="hold">
                                          <p:stCondLst>
                                            <p:cond delay="0"/>
                                          </p:stCondLst>
                                        </p:cTn>
                                        <p:tgtEl>
                                          <p:spTgt spid="1640"/>
                                        </p:tgtEl>
                                        <p:attrNameLst>
                                          <p:attrName>style.visibility</p:attrName>
                                        </p:attrNameLst>
                                      </p:cBhvr>
                                      <p:to>
                                        <p:strVal val="visible"/>
                                      </p:to>
                                    </p:set>
                                    <p:anim calcmode="lin" valueType="num">
                                      <p:cBhvr additive="base">
                                        <p:cTn id="86" dur="1000"/>
                                        <p:tgtEl>
                                          <p:spTgt spid="1640"/>
                                        </p:tgtEl>
                                        <p:attrNameLst>
                                          <p:attrName>ppt_w</p:attrName>
                                        </p:attrNameLst>
                                      </p:cBhvr>
                                      <p:tavLst>
                                        <p:tav tm="0">
                                          <p:val>
                                            <p:strVal val="0"/>
                                          </p:val>
                                        </p:tav>
                                        <p:tav tm="100000">
                                          <p:val>
                                            <p:strVal val="#ppt_w"/>
                                          </p:val>
                                        </p:tav>
                                      </p:tavLst>
                                    </p:anim>
                                    <p:anim calcmode="lin" valueType="num">
                                      <p:cBhvr additive="base">
                                        <p:cTn id="87" dur="1000"/>
                                        <p:tgtEl>
                                          <p:spTgt spid="1640"/>
                                        </p:tgtEl>
                                        <p:attrNameLst>
                                          <p:attrName>ppt_h</p:attrName>
                                        </p:attrNameLst>
                                      </p:cBhvr>
                                      <p:tavLst>
                                        <p:tav tm="0">
                                          <p:val>
                                            <p:strVal val="0"/>
                                          </p:val>
                                        </p:tav>
                                        <p:tav tm="100000">
                                          <p:val>
                                            <p:strVal val="#ppt_h"/>
                                          </p:val>
                                        </p:tav>
                                      </p:tavLst>
                                    </p:anim>
                                  </p:childTnLst>
                                </p:cTn>
                              </p:par>
                              <p:par>
                                <p:cTn id="88" presetID="23" presetClass="entr" presetSubtype="16" fill="hold" nodeType="withEffect">
                                  <p:stCondLst>
                                    <p:cond delay="0"/>
                                  </p:stCondLst>
                                  <p:childTnLst>
                                    <p:set>
                                      <p:cBhvr>
                                        <p:cTn id="89" dur="1" fill="hold">
                                          <p:stCondLst>
                                            <p:cond delay="0"/>
                                          </p:stCondLst>
                                        </p:cTn>
                                        <p:tgtEl>
                                          <p:spTgt spid="1641"/>
                                        </p:tgtEl>
                                        <p:attrNameLst>
                                          <p:attrName>style.visibility</p:attrName>
                                        </p:attrNameLst>
                                      </p:cBhvr>
                                      <p:to>
                                        <p:strVal val="visible"/>
                                      </p:to>
                                    </p:set>
                                    <p:anim calcmode="lin" valueType="num">
                                      <p:cBhvr additive="base">
                                        <p:cTn id="90" dur="1000"/>
                                        <p:tgtEl>
                                          <p:spTgt spid="1641"/>
                                        </p:tgtEl>
                                        <p:attrNameLst>
                                          <p:attrName>ppt_w</p:attrName>
                                        </p:attrNameLst>
                                      </p:cBhvr>
                                      <p:tavLst>
                                        <p:tav tm="0">
                                          <p:val>
                                            <p:strVal val="0"/>
                                          </p:val>
                                        </p:tav>
                                        <p:tav tm="100000">
                                          <p:val>
                                            <p:strVal val="#ppt_w"/>
                                          </p:val>
                                        </p:tav>
                                      </p:tavLst>
                                    </p:anim>
                                    <p:anim calcmode="lin" valueType="num">
                                      <p:cBhvr additive="base">
                                        <p:cTn id="91" dur="1000"/>
                                        <p:tgtEl>
                                          <p:spTgt spid="1641"/>
                                        </p:tgtEl>
                                        <p:attrNameLst>
                                          <p:attrName>ppt_h</p:attrName>
                                        </p:attrNameLst>
                                      </p:cBhvr>
                                      <p:tavLst>
                                        <p:tav tm="0">
                                          <p:val>
                                            <p:strVal val="0"/>
                                          </p:val>
                                        </p:tav>
                                        <p:tav tm="100000">
                                          <p:val>
                                            <p:strVal val="#ppt_h"/>
                                          </p:val>
                                        </p:tav>
                                      </p:tavLst>
                                    </p:anim>
                                  </p:childTnLst>
                                </p:cTn>
                              </p:par>
                              <p:par>
                                <p:cTn id="92" presetID="23" presetClass="entr" presetSubtype="16" fill="hold" nodeType="withEffect">
                                  <p:stCondLst>
                                    <p:cond delay="0"/>
                                  </p:stCondLst>
                                  <p:childTnLst>
                                    <p:set>
                                      <p:cBhvr>
                                        <p:cTn id="93" dur="1" fill="hold">
                                          <p:stCondLst>
                                            <p:cond delay="0"/>
                                          </p:stCondLst>
                                        </p:cTn>
                                        <p:tgtEl>
                                          <p:spTgt spid="1642"/>
                                        </p:tgtEl>
                                        <p:attrNameLst>
                                          <p:attrName>style.visibility</p:attrName>
                                        </p:attrNameLst>
                                      </p:cBhvr>
                                      <p:to>
                                        <p:strVal val="visible"/>
                                      </p:to>
                                    </p:set>
                                    <p:anim calcmode="lin" valueType="num">
                                      <p:cBhvr additive="base">
                                        <p:cTn id="94" dur="1000"/>
                                        <p:tgtEl>
                                          <p:spTgt spid="1642"/>
                                        </p:tgtEl>
                                        <p:attrNameLst>
                                          <p:attrName>ppt_w</p:attrName>
                                        </p:attrNameLst>
                                      </p:cBhvr>
                                      <p:tavLst>
                                        <p:tav tm="0">
                                          <p:val>
                                            <p:strVal val="0"/>
                                          </p:val>
                                        </p:tav>
                                        <p:tav tm="100000">
                                          <p:val>
                                            <p:strVal val="#ppt_w"/>
                                          </p:val>
                                        </p:tav>
                                      </p:tavLst>
                                    </p:anim>
                                    <p:anim calcmode="lin" valueType="num">
                                      <p:cBhvr additive="base">
                                        <p:cTn id="95" dur="1000"/>
                                        <p:tgtEl>
                                          <p:spTgt spid="1642"/>
                                        </p:tgtEl>
                                        <p:attrNameLst>
                                          <p:attrName>ppt_h</p:attrName>
                                        </p:attrNameLst>
                                      </p:cBhvr>
                                      <p:tavLst>
                                        <p:tav tm="0">
                                          <p:val>
                                            <p:strVal val="0"/>
                                          </p:val>
                                        </p:tav>
                                        <p:tav tm="100000">
                                          <p:val>
                                            <p:strVal val="#ppt_h"/>
                                          </p:val>
                                        </p:tav>
                                      </p:tavLst>
                                    </p:anim>
                                  </p:childTnLst>
                                </p:cTn>
                              </p:par>
                              <p:par>
                                <p:cTn id="96" presetID="23" presetClass="entr" presetSubtype="16" fill="hold" nodeType="withEffect">
                                  <p:stCondLst>
                                    <p:cond delay="0"/>
                                  </p:stCondLst>
                                  <p:childTnLst>
                                    <p:set>
                                      <p:cBhvr>
                                        <p:cTn id="97" dur="1" fill="hold">
                                          <p:stCondLst>
                                            <p:cond delay="0"/>
                                          </p:stCondLst>
                                        </p:cTn>
                                        <p:tgtEl>
                                          <p:spTgt spid="1643"/>
                                        </p:tgtEl>
                                        <p:attrNameLst>
                                          <p:attrName>style.visibility</p:attrName>
                                        </p:attrNameLst>
                                      </p:cBhvr>
                                      <p:to>
                                        <p:strVal val="visible"/>
                                      </p:to>
                                    </p:set>
                                    <p:anim calcmode="lin" valueType="num">
                                      <p:cBhvr additive="base">
                                        <p:cTn id="98" dur="1000"/>
                                        <p:tgtEl>
                                          <p:spTgt spid="1643"/>
                                        </p:tgtEl>
                                        <p:attrNameLst>
                                          <p:attrName>ppt_w</p:attrName>
                                        </p:attrNameLst>
                                      </p:cBhvr>
                                      <p:tavLst>
                                        <p:tav tm="0">
                                          <p:val>
                                            <p:strVal val="0"/>
                                          </p:val>
                                        </p:tav>
                                        <p:tav tm="100000">
                                          <p:val>
                                            <p:strVal val="#ppt_w"/>
                                          </p:val>
                                        </p:tav>
                                      </p:tavLst>
                                    </p:anim>
                                    <p:anim calcmode="lin" valueType="num">
                                      <p:cBhvr additive="base">
                                        <p:cTn id="99" dur="1000"/>
                                        <p:tgtEl>
                                          <p:spTgt spid="1643"/>
                                        </p:tgtEl>
                                        <p:attrNameLst>
                                          <p:attrName>ppt_h</p:attrName>
                                        </p:attrNameLst>
                                      </p:cBhvr>
                                      <p:tavLst>
                                        <p:tav tm="0">
                                          <p:val>
                                            <p:strVal val="0"/>
                                          </p:val>
                                        </p:tav>
                                        <p:tav tm="100000">
                                          <p:val>
                                            <p:strVal val="#ppt_h"/>
                                          </p:val>
                                        </p:tav>
                                      </p:tavLst>
                                    </p:anim>
                                  </p:childTnLst>
                                </p:cTn>
                              </p:par>
                              <p:par>
                                <p:cTn id="100" presetID="23" presetClass="entr" presetSubtype="16" fill="hold" nodeType="withEffect">
                                  <p:stCondLst>
                                    <p:cond delay="0"/>
                                  </p:stCondLst>
                                  <p:childTnLst>
                                    <p:set>
                                      <p:cBhvr>
                                        <p:cTn id="101" dur="1" fill="hold">
                                          <p:stCondLst>
                                            <p:cond delay="0"/>
                                          </p:stCondLst>
                                        </p:cTn>
                                        <p:tgtEl>
                                          <p:spTgt spid="1644"/>
                                        </p:tgtEl>
                                        <p:attrNameLst>
                                          <p:attrName>style.visibility</p:attrName>
                                        </p:attrNameLst>
                                      </p:cBhvr>
                                      <p:to>
                                        <p:strVal val="visible"/>
                                      </p:to>
                                    </p:set>
                                    <p:anim calcmode="lin" valueType="num">
                                      <p:cBhvr additive="base">
                                        <p:cTn id="102" dur="1000"/>
                                        <p:tgtEl>
                                          <p:spTgt spid="1644"/>
                                        </p:tgtEl>
                                        <p:attrNameLst>
                                          <p:attrName>ppt_w</p:attrName>
                                        </p:attrNameLst>
                                      </p:cBhvr>
                                      <p:tavLst>
                                        <p:tav tm="0">
                                          <p:val>
                                            <p:strVal val="0"/>
                                          </p:val>
                                        </p:tav>
                                        <p:tav tm="100000">
                                          <p:val>
                                            <p:strVal val="#ppt_w"/>
                                          </p:val>
                                        </p:tav>
                                      </p:tavLst>
                                    </p:anim>
                                    <p:anim calcmode="lin" valueType="num">
                                      <p:cBhvr additive="base">
                                        <p:cTn id="103" dur="1000"/>
                                        <p:tgtEl>
                                          <p:spTgt spid="1644"/>
                                        </p:tgtEl>
                                        <p:attrNameLst>
                                          <p:attrName>ppt_h</p:attrName>
                                        </p:attrNameLst>
                                      </p:cBhvr>
                                      <p:tavLst>
                                        <p:tav tm="0">
                                          <p:val>
                                            <p:strVal val="0"/>
                                          </p:val>
                                        </p:tav>
                                        <p:tav tm="100000">
                                          <p:val>
                                            <p:strVal val="#ppt_h"/>
                                          </p:val>
                                        </p:tav>
                                      </p:tavLst>
                                    </p:anim>
                                  </p:childTnLst>
                                </p:cTn>
                              </p:par>
                              <p:par>
                                <p:cTn id="104" presetID="23" presetClass="entr" presetSubtype="16" fill="hold" nodeType="withEffect">
                                  <p:stCondLst>
                                    <p:cond delay="0"/>
                                  </p:stCondLst>
                                  <p:childTnLst>
                                    <p:set>
                                      <p:cBhvr>
                                        <p:cTn id="105" dur="1" fill="hold">
                                          <p:stCondLst>
                                            <p:cond delay="0"/>
                                          </p:stCondLst>
                                        </p:cTn>
                                        <p:tgtEl>
                                          <p:spTgt spid="1645"/>
                                        </p:tgtEl>
                                        <p:attrNameLst>
                                          <p:attrName>style.visibility</p:attrName>
                                        </p:attrNameLst>
                                      </p:cBhvr>
                                      <p:to>
                                        <p:strVal val="visible"/>
                                      </p:to>
                                    </p:set>
                                    <p:anim calcmode="lin" valueType="num">
                                      <p:cBhvr additive="base">
                                        <p:cTn id="106" dur="1000"/>
                                        <p:tgtEl>
                                          <p:spTgt spid="1645"/>
                                        </p:tgtEl>
                                        <p:attrNameLst>
                                          <p:attrName>ppt_w</p:attrName>
                                        </p:attrNameLst>
                                      </p:cBhvr>
                                      <p:tavLst>
                                        <p:tav tm="0">
                                          <p:val>
                                            <p:strVal val="0"/>
                                          </p:val>
                                        </p:tav>
                                        <p:tav tm="100000">
                                          <p:val>
                                            <p:strVal val="#ppt_w"/>
                                          </p:val>
                                        </p:tav>
                                      </p:tavLst>
                                    </p:anim>
                                    <p:anim calcmode="lin" valueType="num">
                                      <p:cBhvr additive="base">
                                        <p:cTn id="107" dur="1000"/>
                                        <p:tgtEl>
                                          <p:spTgt spid="1645"/>
                                        </p:tgtEl>
                                        <p:attrNameLst>
                                          <p:attrName>ppt_h</p:attrName>
                                        </p:attrNameLst>
                                      </p:cBhvr>
                                      <p:tavLst>
                                        <p:tav tm="0">
                                          <p:val>
                                            <p:strVal val="0"/>
                                          </p:val>
                                        </p:tav>
                                        <p:tav tm="100000">
                                          <p:val>
                                            <p:strVal val="#ppt_h"/>
                                          </p:val>
                                        </p:tav>
                                      </p:tavLst>
                                    </p:anim>
                                  </p:childTnLst>
                                </p:cTn>
                              </p:par>
                              <p:par>
                                <p:cTn id="108" presetID="23" presetClass="entr" presetSubtype="16" fill="hold" nodeType="withEffect">
                                  <p:stCondLst>
                                    <p:cond delay="0"/>
                                  </p:stCondLst>
                                  <p:childTnLst>
                                    <p:set>
                                      <p:cBhvr>
                                        <p:cTn id="109" dur="1" fill="hold">
                                          <p:stCondLst>
                                            <p:cond delay="0"/>
                                          </p:stCondLst>
                                        </p:cTn>
                                        <p:tgtEl>
                                          <p:spTgt spid="1646"/>
                                        </p:tgtEl>
                                        <p:attrNameLst>
                                          <p:attrName>style.visibility</p:attrName>
                                        </p:attrNameLst>
                                      </p:cBhvr>
                                      <p:to>
                                        <p:strVal val="visible"/>
                                      </p:to>
                                    </p:set>
                                    <p:anim calcmode="lin" valueType="num">
                                      <p:cBhvr additive="base">
                                        <p:cTn id="110" dur="1000"/>
                                        <p:tgtEl>
                                          <p:spTgt spid="1646"/>
                                        </p:tgtEl>
                                        <p:attrNameLst>
                                          <p:attrName>ppt_w</p:attrName>
                                        </p:attrNameLst>
                                      </p:cBhvr>
                                      <p:tavLst>
                                        <p:tav tm="0">
                                          <p:val>
                                            <p:strVal val="0"/>
                                          </p:val>
                                        </p:tav>
                                        <p:tav tm="100000">
                                          <p:val>
                                            <p:strVal val="#ppt_w"/>
                                          </p:val>
                                        </p:tav>
                                      </p:tavLst>
                                    </p:anim>
                                    <p:anim calcmode="lin" valueType="num">
                                      <p:cBhvr additive="base">
                                        <p:cTn id="111" dur="1000"/>
                                        <p:tgtEl>
                                          <p:spTgt spid="1646"/>
                                        </p:tgtEl>
                                        <p:attrNameLst>
                                          <p:attrName>ppt_h</p:attrName>
                                        </p:attrNameLst>
                                      </p:cBhvr>
                                      <p:tavLst>
                                        <p:tav tm="0">
                                          <p:val>
                                            <p:strVal val="0"/>
                                          </p:val>
                                        </p:tav>
                                        <p:tav tm="100000">
                                          <p:val>
                                            <p:strVal val="#ppt_h"/>
                                          </p:val>
                                        </p:tav>
                                      </p:tavLst>
                                    </p:anim>
                                  </p:childTnLst>
                                </p:cTn>
                              </p:par>
                              <p:par>
                                <p:cTn id="112" presetID="23" presetClass="entr" presetSubtype="16" fill="hold" nodeType="withEffect">
                                  <p:stCondLst>
                                    <p:cond delay="0"/>
                                  </p:stCondLst>
                                  <p:childTnLst>
                                    <p:set>
                                      <p:cBhvr>
                                        <p:cTn id="113" dur="1" fill="hold">
                                          <p:stCondLst>
                                            <p:cond delay="0"/>
                                          </p:stCondLst>
                                        </p:cTn>
                                        <p:tgtEl>
                                          <p:spTgt spid="1647"/>
                                        </p:tgtEl>
                                        <p:attrNameLst>
                                          <p:attrName>style.visibility</p:attrName>
                                        </p:attrNameLst>
                                      </p:cBhvr>
                                      <p:to>
                                        <p:strVal val="visible"/>
                                      </p:to>
                                    </p:set>
                                    <p:anim calcmode="lin" valueType="num">
                                      <p:cBhvr additive="base">
                                        <p:cTn id="114" dur="1000"/>
                                        <p:tgtEl>
                                          <p:spTgt spid="1647"/>
                                        </p:tgtEl>
                                        <p:attrNameLst>
                                          <p:attrName>ppt_w</p:attrName>
                                        </p:attrNameLst>
                                      </p:cBhvr>
                                      <p:tavLst>
                                        <p:tav tm="0">
                                          <p:val>
                                            <p:strVal val="0"/>
                                          </p:val>
                                        </p:tav>
                                        <p:tav tm="100000">
                                          <p:val>
                                            <p:strVal val="#ppt_w"/>
                                          </p:val>
                                        </p:tav>
                                      </p:tavLst>
                                    </p:anim>
                                    <p:anim calcmode="lin" valueType="num">
                                      <p:cBhvr additive="base">
                                        <p:cTn id="115" dur="1000"/>
                                        <p:tgtEl>
                                          <p:spTgt spid="1647"/>
                                        </p:tgtEl>
                                        <p:attrNameLst>
                                          <p:attrName>ppt_h</p:attrName>
                                        </p:attrNameLst>
                                      </p:cBhvr>
                                      <p:tavLst>
                                        <p:tav tm="0">
                                          <p:val>
                                            <p:strVal val="0"/>
                                          </p:val>
                                        </p:tav>
                                        <p:tav tm="100000">
                                          <p:val>
                                            <p:strVal val="#ppt_h"/>
                                          </p:val>
                                        </p:tav>
                                      </p:tavLst>
                                    </p:anim>
                                  </p:childTnLst>
                                </p:cTn>
                              </p:par>
                              <p:par>
                                <p:cTn id="116" presetID="23" presetClass="entr" presetSubtype="16" fill="hold" nodeType="withEffect">
                                  <p:stCondLst>
                                    <p:cond delay="0"/>
                                  </p:stCondLst>
                                  <p:childTnLst>
                                    <p:set>
                                      <p:cBhvr>
                                        <p:cTn id="117" dur="1" fill="hold">
                                          <p:stCondLst>
                                            <p:cond delay="0"/>
                                          </p:stCondLst>
                                        </p:cTn>
                                        <p:tgtEl>
                                          <p:spTgt spid="1648"/>
                                        </p:tgtEl>
                                        <p:attrNameLst>
                                          <p:attrName>style.visibility</p:attrName>
                                        </p:attrNameLst>
                                      </p:cBhvr>
                                      <p:to>
                                        <p:strVal val="visible"/>
                                      </p:to>
                                    </p:set>
                                    <p:anim calcmode="lin" valueType="num">
                                      <p:cBhvr additive="base">
                                        <p:cTn id="118" dur="1000"/>
                                        <p:tgtEl>
                                          <p:spTgt spid="1648"/>
                                        </p:tgtEl>
                                        <p:attrNameLst>
                                          <p:attrName>ppt_w</p:attrName>
                                        </p:attrNameLst>
                                      </p:cBhvr>
                                      <p:tavLst>
                                        <p:tav tm="0">
                                          <p:val>
                                            <p:strVal val="0"/>
                                          </p:val>
                                        </p:tav>
                                        <p:tav tm="100000">
                                          <p:val>
                                            <p:strVal val="#ppt_w"/>
                                          </p:val>
                                        </p:tav>
                                      </p:tavLst>
                                    </p:anim>
                                    <p:anim calcmode="lin" valueType="num">
                                      <p:cBhvr additive="base">
                                        <p:cTn id="119" dur="1000"/>
                                        <p:tgtEl>
                                          <p:spTgt spid="1648"/>
                                        </p:tgtEl>
                                        <p:attrNameLst>
                                          <p:attrName>ppt_h</p:attrName>
                                        </p:attrNameLst>
                                      </p:cBhvr>
                                      <p:tavLst>
                                        <p:tav tm="0">
                                          <p:val>
                                            <p:strVal val="0"/>
                                          </p:val>
                                        </p:tav>
                                        <p:tav tm="100000">
                                          <p:val>
                                            <p:strVal val="#ppt_h"/>
                                          </p:val>
                                        </p:tav>
                                      </p:tavLst>
                                    </p:anim>
                                  </p:childTnLst>
                                </p:cTn>
                              </p:par>
                              <p:par>
                                <p:cTn id="120" presetID="23" presetClass="entr" presetSubtype="16" fill="hold" nodeType="withEffect">
                                  <p:stCondLst>
                                    <p:cond delay="0"/>
                                  </p:stCondLst>
                                  <p:childTnLst>
                                    <p:set>
                                      <p:cBhvr>
                                        <p:cTn id="121" dur="1" fill="hold">
                                          <p:stCondLst>
                                            <p:cond delay="0"/>
                                          </p:stCondLst>
                                        </p:cTn>
                                        <p:tgtEl>
                                          <p:spTgt spid="1649"/>
                                        </p:tgtEl>
                                        <p:attrNameLst>
                                          <p:attrName>style.visibility</p:attrName>
                                        </p:attrNameLst>
                                      </p:cBhvr>
                                      <p:to>
                                        <p:strVal val="visible"/>
                                      </p:to>
                                    </p:set>
                                    <p:anim calcmode="lin" valueType="num">
                                      <p:cBhvr additive="base">
                                        <p:cTn id="122" dur="1000"/>
                                        <p:tgtEl>
                                          <p:spTgt spid="1649"/>
                                        </p:tgtEl>
                                        <p:attrNameLst>
                                          <p:attrName>ppt_w</p:attrName>
                                        </p:attrNameLst>
                                      </p:cBhvr>
                                      <p:tavLst>
                                        <p:tav tm="0">
                                          <p:val>
                                            <p:strVal val="0"/>
                                          </p:val>
                                        </p:tav>
                                        <p:tav tm="100000">
                                          <p:val>
                                            <p:strVal val="#ppt_w"/>
                                          </p:val>
                                        </p:tav>
                                      </p:tavLst>
                                    </p:anim>
                                    <p:anim calcmode="lin" valueType="num">
                                      <p:cBhvr additive="base">
                                        <p:cTn id="123" dur="1000"/>
                                        <p:tgtEl>
                                          <p:spTgt spid="1649"/>
                                        </p:tgtEl>
                                        <p:attrNameLst>
                                          <p:attrName>ppt_h</p:attrName>
                                        </p:attrNameLst>
                                      </p:cBhvr>
                                      <p:tavLst>
                                        <p:tav tm="0">
                                          <p:val>
                                            <p:strVal val="0"/>
                                          </p:val>
                                        </p:tav>
                                        <p:tav tm="100000">
                                          <p:val>
                                            <p:strVal val="#ppt_h"/>
                                          </p:val>
                                        </p:tav>
                                      </p:tavLst>
                                    </p:anim>
                                  </p:childTnLst>
                                </p:cTn>
                              </p:par>
                              <p:par>
                                <p:cTn id="124" presetID="23" presetClass="entr" presetSubtype="16" fill="hold" nodeType="withEffect">
                                  <p:stCondLst>
                                    <p:cond delay="0"/>
                                  </p:stCondLst>
                                  <p:childTnLst>
                                    <p:set>
                                      <p:cBhvr>
                                        <p:cTn id="125" dur="1" fill="hold">
                                          <p:stCondLst>
                                            <p:cond delay="0"/>
                                          </p:stCondLst>
                                        </p:cTn>
                                        <p:tgtEl>
                                          <p:spTgt spid="1636"/>
                                        </p:tgtEl>
                                        <p:attrNameLst>
                                          <p:attrName>style.visibility</p:attrName>
                                        </p:attrNameLst>
                                      </p:cBhvr>
                                      <p:to>
                                        <p:strVal val="visible"/>
                                      </p:to>
                                    </p:set>
                                    <p:anim calcmode="lin" valueType="num">
                                      <p:cBhvr additive="base">
                                        <p:cTn id="126" dur="1000"/>
                                        <p:tgtEl>
                                          <p:spTgt spid="1636"/>
                                        </p:tgtEl>
                                        <p:attrNameLst>
                                          <p:attrName>ppt_w</p:attrName>
                                        </p:attrNameLst>
                                      </p:cBhvr>
                                      <p:tavLst>
                                        <p:tav tm="0">
                                          <p:val>
                                            <p:strVal val="0"/>
                                          </p:val>
                                        </p:tav>
                                        <p:tav tm="100000">
                                          <p:val>
                                            <p:strVal val="#ppt_w"/>
                                          </p:val>
                                        </p:tav>
                                      </p:tavLst>
                                    </p:anim>
                                    <p:anim calcmode="lin" valueType="num">
                                      <p:cBhvr additive="base">
                                        <p:cTn id="127" dur="1000"/>
                                        <p:tgtEl>
                                          <p:spTgt spid="1636"/>
                                        </p:tgtEl>
                                        <p:attrNameLst>
                                          <p:attrName>ppt_h</p:attrName>
                                        </p:attrNameLst>
                                      </p:cBhvr>
                                      <p:tavLst>
                                        <p:tav tm="0">
                                          <p:val>
                                            <p:strVal val="0"/>
                                          </p:val>
                                        </p:tav>
                                        <p:tav tm="100000">
                                          <p:val>
                                            <p:strVal val="#ppt_h"/>
                                          </p:val>
                                        </p:tav>
                                      </p:tavLst>
                                    </p:anim>
                                  </p:childTnLst>
                                </p:cTn>
                              </p:par>
                              <p:par>
                                <p:cTn id="128" presetID="2" presetClass="entr" presetSubtype="4" fill="hold" nodeType="withEffect">
                                  <p:stCondLst>
                                    <p:cond delay="0"/>
                                  </p:stCondLst>
                                  <p:childTnLst>
                                    <p:set>
                                      <p:cBhvr>
                                        <p:cTn id="129" dur="1" fill="hold">
                                          <p:stCondLst>
                                            <p:cond delay="0"/>
                                          </p:stCondLst>
                                        </p:cTn>
                                        <p:tgtEl>
                                          <p:spTgt spid="1566"/>
                                        </p:tgtEl>
                                        <p:attrNameLst>
                                          <p:attrName>style.visibility</p:attrName>
                                        </p:attrNameLst>
                                      </p:cBhvr>
                                      <p:to>
                                        <p:strVal val="visible"/>
                                      </p:to>
                                    </p:set>
                                    <p:anim calcmode="lin" valueType="num">
                                      <p:cBhvr additive="base">
                                        <p:cTn id="130" dur="1000"/>
                                        <p:tgtEl>
                                          <p:spTgt spid="15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653"/>
        <p:cNvGrpSpPr/>
        <p:nvPr/>
      </p:nvGrpSpPr>
      <p:grpSpPr>
        <a:xfrm>
          <a:off x="0" y="0"/>
          <a:ext cx="0" cy="0"/>
          <a:chOff x="0" y="0"/>
          <a:chExt cx="0" cy="0"/>
        </a:xfrm>
      </p:grpSpPr>
      <p:sp>
        <p:nvSpPr>
          <p:cNvPr id="1654" name="Google Shape;1654;p99"/>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STATISTICS</a:t>
            </a:r>
            <a:endParaRPr/>
          </a:p>
        </p:txBody>
      </p:sp>
      <p:sp>
        <p:nvSpPr>
          <p:cNvPr id="1765" name="Google Shape;1765;p99"/>
          <p:cNvSpPr txBox="1">
            <a:spLocks noGrp="1"/>
          </p:cNvSpPr>
          <p:nvPr>
            <p:ph type="title" idx="4294967295"/>
          </p:nvPr>
        </p:nvSpPr>
        <p:spPr>
          <a:xfrm>
            <a:off x="1283163" y="1162613"/>
            <a:ext cx="1955800" cy="31908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dirty="0"/>
              <a:t>Mars</a:t>
            </a:r>
            <a:endParaRPr sz="1400" dirty="0">
              <a:solidFill>
                <a:schemeClr val="accent1"/>
              </a:solidFill>
            </a:endParaRPr>
          </a:p>
        </p:txBody>
      </p:sp>
      <p:sp>
        <p:nvSpPr>
          <p:cNvPr id="1766" name="Google Shape;1766;p99"/>
          <p:cNvSpPr txBox="1">
            <a:spLocks noGrp="1"/>
          </p:cNvSpPr>
          <p:nvPr>
            <p:ph type="title" idx="4294967295"/>
          </p:nvPr>
        </p:nvSpPr>
        <p:spPr>
          <a:xfrm>
            <a:off x="1283163" y="2132079"/>
            <a:ext cx="1955800" cy="31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dirty="0"/>
              <a:t>Neptune</a:t>
            </a:r>
            <a:endParaRPr sz="1400" dirty="0">
              <a:solidFill>
                <a:schemeClr val="accent1"/>
              </a:solidFill>
            </a:endParaRPr>
          </a:p>
        </p:txBody>
      </p:sp>
      <p:sp>
        <p:nvSpPr>
          <p:cNvPr id="1767" name="Google Shape;1767;p99"/>
          <p:cNvSpPr txBox="1">
            <a:spLocks noGrp="1"/>
          </p:cNvSpPr>
          <p:nvPr>
            <p:ph type="title" idx="4294967295"/>
          </p:nvPr>
        </p:nvSpPr>
        <p:spPr>
          <a:xfrm>
            <a:off x="1287954" y="3097107"/>
            <a:ext cx="1955800" cy="319087"/>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dirty="0"/>
              <a:t>Venus</a:t>
            </a:r>
            <a:endParaRPr sz="1400" dirty="0">
              <a:solidFill>
                <a:schemeClr val="accent1"/>
              </a:solidFill>
            </a:endParaRPr>
          </a:p>
        </p:txBody>
      </p:sp>
      <p:cxnSp>
        <p:nvCxnSpPr>
          <p:cNvPr id="1655" name="Google Shape;1655;p99"/>
          <p:cNvCxnSpPr>
            <a:cxnSpLocks/>
          </p:cNvCxnSpPr>
          <p:nvPr/>
        </p:nvCxnSpPr>
        <p:spPr>
          <a:xfrm>
            <a:off x="8544550" y="1382225"/>
            <a:ext cx="0" cy="3060175"/>
          </a:xfrm>
          <a:prstGeom prst="straightConnector1">
            <a:avLst/>
          </a:prstGeom>
          <a:noFill/>
          <a:ln w="19050" cap="flat" cmpd="sng">
            <a:solidFill>
              <a:schemeClr val="accent1"/>
            </a:solidFill>
            <a:prstDash val="solid"/>
            <a:round/>
            <a:headEnd type="none" w="med" len="med"/>
            <a:tailEnd type="none" w="med" len="med"/>
          </a:ln>
        </p:spPr>
      </p:cxnSp>
      <p:sp>
        <p:nvSpPr>
          <p:cNvPr id="1656" name="Google Shape;1656;p99"/>
          <p:cNvSpPr txBox="1"/>
          <p:nvPr/>
        </p:nvSpPr>
        <p:spPr>
          <a:xfrm>
            <a:off x="1280600" y="3419075"/>
            <a:ext cx="1699800" cy="561600"/>
          </a:xfrm>
          <a:prstGeom prst="rect">
            <a:avLst/>
          </a:prstGeom>
          <a:noFill/>
          <a:ln>
            <a:noFill/>
          </a:ln>
        </p:spPr>
        <p:txBody>
          <a:bodyPr spcFirstLastPara="1" wrap="square" lIns="91425" tIns="162000" rIns="91425" bIns="0" anchor="ctr" anchorCtr="0">
            <a:noAutofit/>
          </a:bodyPr>
          <a:lstStyle/>
          <a:p>
            <a:pPr marL="0" lvl="0" indent="0" algn="l" rtl="0">
              <a:lnSpc>
                <a:spcPct val="115000"/>
              </a:lnSpc>
              <a:spcBef>
                <a:spcPts val="0"/>
              </a:spcBef>
              <a:spcAft>
                <a:spcPts val="1600"/>
              </a:spcAft>
              <a:buNone/>
            </a:pPr>
            <a:r>
              <a:rPr lang="en" sz="1100">
                <a:solidFill>
                  <a:schemeClr val="lt1"/>
                </a:solidFill>
                <a:latin typeface="Roboto"/>
                <a:ea typeface="Roboto"/>
                <a:cs typeface="Roboto"/>
                <a:sym typeface="Roboto"/>
              </a:rPr>
              <a:t>Venus has a beautiful name, but it’s hot</a:t>
            </a:r>
            <a:endParaRPr sz="1600">
              <a:solidFill>
                <a:srgbClr val="434343"/>
              </a:solidFill>
              <a:latin typeface="Josefin Slab SemiBold"/>
              <a:ea typeface="Josefin Slab SemiBold"/>
              <a:cs typeface="Josefin Slab SemiBold"/>
              <a:sym typeface="Josefin Slab SemiBold"/>
            </a:endParaRPr>
          </a:p>
        </p:txBody>
      </p:sp>
      <p:sp>
        <p:nvSpPr>
          <p:cNvPr id="1657" name="Google Shape;1657;p99"/>
          <p:cNvSpPr txBox="1"/>
          <p:nvPr/>
        </p:nvSpPr>
        <p:spPr>
          <a:xfrm>
            <a:off x="1280600" y="2450288"/>
            <a:ext cx="1699800" cy="561600"/>
          </a:xfrm>
          <a:prstGeom prst="rect">
            <a:avLst/>
          </a:prstGeom>
          <a:noFill/>
          <a:ln>
            <a:noFill/>
          </a:ln>
        </p:spPr>
        <p:txBody>
          <a:bodyPr spcFirstLastPara="1" wrap="square" lIns="91425" tIns="162000" rIns="91425" bIns="0" anchor="ctr" anchorCtr="0">
            <a:noAutofit/>
          </a:bodyPr>
          <a:lstStyle/>
          <a:p>
            <a:pPr marL="0" lvl="0" indent="0" algn="l" rtl="0">
              <a:lnSpc>
                <a:spcPct val="115000"/>
              </a:lnSpc>
              <a:spcBef>
                <a:spcPts val="0"/>
              </a:spcBef>
              <a:spcAft>
                <a:spcPts val="1600"/>
              </a:spcAft>
              <a:buNone/>
            </a:pPr>
            <a:r>
              <a:rPr lang="en" sz="1100">
                <a:solidFill>
                  <a:schemeClr val="lt1"/>
                </a:solidFill>
                <a:latin typeface="Roboto"/>
                <a:ea typeface="Roboto"/>
                <a:cs typeface="Roboto"/>
                <a:sym typeface="Roboto"/>
              </a:rPr>
              <a:t>Neptune is the farthest planet from the Sun</a:t>
            </a:r>
            <a:endParaRPr sz="1600">
              <a:solidFill>
                <a:srgbClr val="434343"/>
              </a:solidFill>
              <a:latin typeface="Josefin Slab SemiBold"/>
              <a:ea typeface="Josefin Slab SemiBold"/>
              <a:cs typeface="Josefin Slab SemiBold"/>
              <a:sym typeface="Josefin Slab SemiBold"/>
            </a:endParaRPr>
          </a:p>
        </p:txBody>
      </p:sp>
      <p:sp>
        <p:nvSpPr>
          <p:cNvPr id="1658" name="Google Shape;1658;p99"/>
          <p:cNvSpPr txBox="1"/>
          <p:nvPr/>
        </p:nvSpPr>
        <p:spPr>
          <a:xfrm>
            <a:off x="1280600" y="1481500"/>
            <a:ext cx="1699800" cy="561600"/>
          </a:xfrm>
          <a:prstGeom prst="rect">
            <a:avLst/>
          </a:prstGeom>
          <a:noFill/>
          <a:ln>
            <a:noFill/>
          </a:ln>
        </p:spPr>
        <p:txBody>
          <a:bodyPr spcFirstLastPara="1" wrap="square" lIns="91425" tIns="162000" rIns="91425" bIns="0" anchor="ctr" anchorCtr="0">
            <a:noAutofit/>
          </a:bodyPr>
          <a:lstStyle/>
          <a:p>
            <a:pPr marL="0" lvl="0" indent="0" algn="l" rtl="0">
              <a:lnSpc>
                <a:spcPct val="115000"/>
              </a:lnSpc>
              <a:spcBef>
                <a:spcPts val="0"/>
              </a:spcBef>
              <a:spcAft>
                <a:spcPts val="1600"/>
              </a:spcAft>
              <a:buNone/>
            </a:pPr>
            <a:r>
              <a:rPr lang="en" sz="1100">
                <a:solidFill>
                  <a:schemeClr val="lt1"/>
                </a:solidFill>
                <a:latin typeface="Roboto"/>
                <a:ea typeface="Roboto"/>
                <a:cs typeface="Roboto"/>
                <a:sym typeface="Roboto"/>
              </a:rPr>
              <a:t>Despite being red, Mars is actually a cold place</a:t>
            </a:r>
            <a:endParaRPr sz="1600">
              <a:solidFill>
                <a:srgbClr val="434343"/>
              </a:solidFill>
              <a:latin typeface="Josefin Slab SemiBold"/>
              <a:ea typeface="Josefin Slab SemiBold"/>
              <a:cs typeface="Josefin Slab SemiBold"/>
              <a:sym typeface="Josefin Slab SemiBold"/>
            </a:endParaRPr>
          </a:p>
        </p:txBody>
      </p:sp>
      <p:sp>
        <p:nvSpPr>
          <p:cNvPr id="1659" name="Google Shape;1659;p99"/>
          <p:cNvSpPr/>
          <p:nvPr/>
        </p:nvSpPr>
        <p:spPr>
          <a:xfrm rot="5400000">
            <a:off x="1003175" y="1245163"/>
            <a:ext cx="153900" cy="153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99"/>
          <p:cNvSpPr/>
          <p:nvPr/>
        </p:nvSpPr>
        <p:spPr>
          <a:xfrm rot="5400000">
            <a:off x="1003175" y="2218800"/>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99"/>
          <p:cNvSpPr/>
          <p:nvPr/>
        </p:nvSpPr>
        <p:spPr>
          <a:xfrm rot="5400000">
            <a:off x="1003175" y="3192438"/>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 name="Google Shape;1662;p99"/>
          <p:cNvGrpSpPr/>
          <p:nvPr/>
        </p:nvGrpSpPr>
        <p:grpSpPr>
          <a:xfrm>
            <a:off x="4228928" y="1065419"/>
            <a:ext cx="3494556" cy="3299097"/>
            <a:chOff x="1035300" y="238125"/>
            <a:chExt cx="5548675" cy="5238325"/>
          </a:xfrm>
        </p:grpSpPr>
        <p:sp>
          <p:nvSpPr>
            <p:cNvPr id="1663" name="Google Shape;1663;p99"/>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9"/>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9"/>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9"/>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9"/>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9"/>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9"/>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9"/>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9"/>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9"/>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9"/>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9"/>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9"/>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9"/>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9"/>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9"/>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9"/>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9"/>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9"/>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9"/>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9"/>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9"/>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9"/>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9"/>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9"/>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9"/>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9"/>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9"/>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9"/>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9"/>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9"/>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9"/>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9"/>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9"/>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9"/>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9"/>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9"/>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9"/>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9"/>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9"/>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9"/>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9"/>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9"/>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9"/>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9"/>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9"/>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9"/>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9"/>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9"/>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9"/>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9"/>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9"/>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9"/>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9"/>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9"/>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9"/>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9"/>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9"/>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9"/>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9"/>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9"/>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9"/>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9"/>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9"/>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9"/>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9"/>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9"/>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9"/>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9"/>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9"/>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9"/>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9"/>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9"/>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9"/>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9"/>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9"/>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9"/>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9"/>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9"/>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9"/>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9"/>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9"/>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9"/>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9"/>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9"/>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9"/>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9"/>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9"/>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9"/>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9"/>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3" name="Google Shape;1753;p99"/>
          <p:cNvSpPr/>
          <p:nvPr/>
        </p:nvSpPr>
        <p:spPr>
          <a:xfrm rot="5400000">
            <a:off x="4730413" y="2417850"/>
            <a:ext cx="153900" cy="153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9"/>
          <p:cNvSpPr/>
          <p:nvPr/>
        </p:nvSpPr>
        <p:spPr>
          <a:xfrm rot="5400000">
            <a:off x="6121713" y="3207750"/>
            <a:ext cx="153900" cy="153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9"/>
          <p:cNvSpPr/>
          <p:nvPr/>
        </p:nvSpPr>
        <p:spPr>
          <a:xfrm rot="5400000">
            <a:off x="4571988" y="3739075"/>
            <a:ext cx="153900" cy="153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9"/>
          <p:cNvSpPr/>
          <p:nvPr/>
        </p:nvSpPr>
        <p:spPr>
          <a:xfrm rot="5400000">
            <a:off x="4418100" y="3361650"/>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9"/>
          <p:cNvSpPr/>
          <p:nvPr/>
        </p:nvSpPr>
        <p:spPr>
          <a:xfrm rot="5400000">
            <a:off x="5628650" y="2123700"/>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9"/>
          <p:cNvSpPr/>
          <p:nvPr/>
        </p:nvSpPr>
        <p:spPr>
          <a:xfrm rot="5400000">
            <a:off x="5683425" y="3471400"/>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9"/>
          <p:cNvSpPr/>
          <p:nvPr/>
        </p:nvSpPr>
        <p:spPr>
          <a:xfrm rot="5400000">
            <a:off x="5316425" y="3008900"/>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9"/>
          <p:cNvSpPr/>
          <p:nvPr/>
        </p:nvSpPr>
        <p:spPr>
          <a:xfrm rot="5400000">
            <a:off x="6156975" y="2758588"/>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9"/>
          <p:cNvSpPr/>
          <p:nvPr/>
        </p:nvSpPr>
        <p:spPr>
          <a:xfrm rot="5400000">
            <a:off x="5746150" y="1901363"/>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9"/>
          <p:cNvSpPr/>
          <p:nvPr/>
        </p:nvSpPr>
        <p:spPr>
          <a:xfrm rot="5400000">
            <a:off x="5072400" y="2554538"/>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9"/>
          <p:cNvSpPr/>
          <p:nvPr/>
        </p:nvSpPr>
        <p:spPr>
          <a:xfrm rot="5400000">
            <a:off x="4206925" y="3585163"/>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9"/>
          <p:cNvSpPr/>
          <p:nvPr/>
        </p:nvSpPr>
        <p:spPr>
          <a:xfrm rot="5400000">
            <a:off x="6759500" y="3546813"/>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659"/>
                                        </p:tgtEl>
                                        <p:attrNameLst>
                                          <p:attrName>style.visibility</p:attrName>
                                        </p:attrNameLst>
                                      </p:cBhvr>
                                      <p:to>
                                        <p:strVal val="visible"/>
                                      </p:to>
                                    </p:set>
                                    <p:anim calcmode="lin" valueType="num">
                                      <p:cBhvr additive="base">
                                        <p:cTn id="7" dur="1000"/>
                                        <p:tgtEl>
                                          <p:spTgt spid="1659"/>
                                        </p:tgtEl>
                                        <p:attrNameLst>
                                          <p:attrName>ppt_w</p:attrName>
                                        </p:attrNameLst>
                                      </p:cBhvr>
                                      <p:tavLst>
                                        <p:tav tm="0">
                                          <p:val>
                                            <p:strVal val="0"/>
                                          </p:val>
                                        </p:tav>
                                        <p:tav tm="100000">
                                          <p:val>
                                            <p:strVal val="#ppt_w"/>
                                          </p:val>
                                        </p:tav>
                                      </p:tavLst>
                                    </p:anim>
                                    <p:anim calcmode="lin" valueType="num">
                                      <p:cBhvr additive="base">
                                        <p:cTn id="8" dur="1000"/>
                                        <p:tgtEl>
                                          <p:spTgt spid="1659"/>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660"/>
                                        </p:tgtEl>
                                        <p:attrNameLst>
                                          <p:attrName>style.visibility</p:attrName>
                                        </p:attrNameLst>
                                      </p:cBhvr>
                                      <p:to>
                                        <p:strVal val="visible"/>
                                      </p:to>
                                    </p:set>
                                    <p:anim calcmode="lin" valueType="num">
                                      <p:cBhvr additive="base">
                                        <p:cTn id="11" dur="1000"/>
                                        <p:tgtEl>
                                          <p:spTgt spid="1660"/>
                                        </p:tgtEl>
                                        <p:attrNameLst>
                                          <p:attrName>ppt_w</p:attrName>
                                        </p:attrNameLst>
                                      </p:cBhvr>
                                      <p:tavLst>
                                        <p:tav tm="0">
                                          <p:val>
                                            <p:strVal val="0"/>
                                          </p:val>
                                        </p:tav>
                                        <p:tav tm="100000">
                                          <p:val>
                                            <p:strVal val="#ppt_w"/>
                                          </p:val>
                                        </p:tav>
                                      </p:tavLst>
                                    </p:anim>
                                    <p:anim calcmode="lin" valueType="num">
                                      <p:cBhvr additive="base">
                                        <p:cTn id="12" dur="1000"/>
                                        <p:tgtEl>
                                          <p:spTgt spid="1660"/>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661"/>
                                        </p:tgtEl>
                                        <p:attrNameLst>
                                          <p:attrName>style.visibility</p:attrName>
                                        </p:attrNameLst>
                                      </p:cBhvr>
                                      <p:to>
                                        <p:strVal val="visible"/>
                                      </p:to>
                                    </p:set>
                                    <p:anim calcmode="lin" valueType="num">
                                      <p:cBhvr additive="base">
                                        <p:cTn id="15" dur="1000"/>
                                        <p:tgtEl>
                                          <p:spTgt spid="1661"/>
                                        </p:tgtEl>
                                        <p:attrNameLst>
                                          <p:attrName>ppt_w</p:attrName>
                                        </p:attrNameLst>
                                      </p:cBhvr>
                                      <p:tavLst>
                                        <p:tav tm="0">
                                          <p:val>
                                            <p:strVal val="0"/>
                                          </p:val>
                                        </p:tav>
                                        <p:tav tm="100000">
                                          <p:val>
                                            <p:strVal val="#ppt_w"/>
                                          </p:val>
                                        </p:tav>
                                      </p:tavLst>
                                    </p:anim>
                                    <p:anim calcmode="lin" valueType="num">
                                      <p:cBhvr additive="base">
                                        <p:cTn id="16" dur="1000"/>
                                        <p:tgtEl>
                                          <p:spTgt spid="1661"/>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753"/>
                                        </p:tgtEl>
                                        <p:attrNameLst>
                                          <p:attrName>style.visibility</p:attrName>
                                        </p:attrNameLst>
                                      </p:cBhvr>
                                      <p:to>
                                        <p:strVal val="visible"/>
                                      </p:to>
                                    </p:set>
                                    <p:anim calcmode="lin" valueType="num">
                                      <p:cBhvr additive="base">
                                        <p:cTn id="19" dur="1000"/>
                                        <p:tgtEl>
                                          <p:spTgt spid="1753"/>
                                        </p:tgtEl>
                                        <p:attrNameLst>
                                          <p:attrName>ppt_w</p:attrName>
                                        </p:attrNameLst>
                                      </p:cBhvr>
                                      <p:tavLst>
                                        <p:tav tm="0">
                                          <p:val>
                                            <p:strVal val="0"/>
                                          </p:val>
                                        </p:tav>
                                        <p:tav tm="100000">
                                          <p:val>
                                            <p:strVal val="#ppt_w"/>
                                          </p:val>
                                        </p:tav>
                                      </p:tavLst>
                                    </p:anim>
                                    <p:anim calcmode="lin" valueType="num">
                                      <p:cBhvr additive="base">
                                        <p:cTn id="20" dur="1000"/>
                                        <p:tgtEl>
                                          <p:spTgt spid="1753"/>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754"/>
                                        </p:tgtEl>
                                        <p:attrNameLst>
                                          <p:attrName>style.visibility</p:attrName>
                                        </p:attrNameLst>
                                      </p:cBhvr>
                                      <p:to>
                                        <p:strVal val="visible"/>
                                      </p:to>
                                    </p:set>
                                    <p:anim calcmode="lin" valueType="num">
                                      <p:cBhvr additive="base">
                                        <p:cTn id="23" dur="1000"/>
                                        <p:tgtEl>
                                          <p:spTgt spid="1754"/>
                                        </p:tgtEl>
                                        <p:attrNameLst>
                                          <p:attrName>ppt_w</p:attrName>
                                        </p:attrNameLst>
                                      </p:cBhvr>
                                      <p:tavLst>
                                        <p:tav tm="0">
                                          <p:val>
                                            <p:strVal val="0"/>
                                          </p:val>
                                        </p:tav>
                                        <p:tav tm="100000">
                                          <p:val>
                                            <p:strVal val="#ppt_w"/>
                                          </p:val>
                                        </p:tav>
                                      </p:tavLst>
                                    </p:anim>
                                    <p:anim calcmode="lin" valueType="num">
                                      <p:cBhvr additive="base">
                                        <p:cTn id="24" dur="1000"/>
                                        <p:tgtEl>
                                          <p:spTgt spid="1754"/>
                                        </p:tgtEl>
                                        <p:attrNameLst>
                                          <p:attrName>ppt_h</p:attrName>
                                        </p:attrNameLst>
                                      </p:cBhvr>
                                      <p:tavLst>
                                        <p:tav tm="0">
                                          <p:val>
                                            <p:str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1755"/>
                                        </p:tgtEl>
                                        <p:attrNameLst>
                                          <p:attrName>style.visibility</p:attrName>
                                        </p:attrNameLst>
                                      </p:cBhvr>
                                      <p:to>
                                        <p:strVal val="visible"/>
                                      </p:to>
                                    </p:set>
                                    <p:anim calcmode="lin" valueType="num">
                                      <p:cBhvr additive="base">
                                        <p:cTn id="27" dur="1000"/>
                                        <p:tgtEl>
                                          <p:spTgt spid="1755"/>
                                        </p:tgtEl>
                                        <p:attrNameLst>
                                          <p:attrName>ppt_w</p:attrName>
                                        </p:attrNameLst>
                                      </p:cBhvr>
                                      <p:tavLst>
                                        <p:tav tm="0">
                                          <p:val>
                                            <p:strVal val="0"/>
                                          </p:val>
                                        </p:tav>
                                        <p:tav tm="100000">
                                          <p:val>
                                            <p:strVal val="#ppt_w"/>
                                          </p:val>
                                        </p:tav>
                                      </p:tavLst>
                                    </p:anim>
                                    <p:anim calcmode="lin" valueType="num">
                                      <p:cBhvr additive="base">
                                        <p:cTn id="28" dur="1000"/>
                                        <p:tgtEl>
                                          <p:spTgt spid="1755"/>
                                        </p:tgtEl>
                                        <p:attrNameLst>
                                          <p:attrName>ppt_h</p:attrName>
                                        </p:attrNameLst>
                                      </p:cBhvr>
                                      <p:tavLst>
                                        <p:tav tm="0">
                                          <p:val>
                                            <p:str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1756"/>
                                        </p:tgtEl>
                                        <p:attrNameLst>
                                          <p:attrName>style.visibility</p:attrName>
                                        </p:attrNameLst>
                                      </p:cBhvr>
                                      <p:to>
                                        <p:strVal val="visible"/>
                                      </p:to>
                                    </p:set>
                                    <p:anim calcmode="lin" valueType="num">
                                      <p:cBhvr additive="base">
                                        <p:cTn id="31" dur="1000"/>
                                        <p:tgtEl>
                                          <p:spTgt spid="1756"/>
                                        </p:tgtEl>
                                        <p:attrNameLst>
                                          <p:attrName>ppt_w</p:attrName>
                                        </p:attrNameLst>
                                      </p:cBhvr>
                                      <p:tavLst>
                                        <p:tav tm="0">
                                          <p:val>
                                            <p:strVal val="0"/>
                                          </p:val>
                                        </p:tav>
                                        <p:tav tm="100000">
                                          <p:val>
                                            <p:strVal val="#ppt_w"/>
                                          </p:val>
                                        </p:tav>
                                      </p:tavLst>
                                    </p:anim>
                                    <p:anim calcmode="lin" valueType="num">
                                      <p:cBhvr additive="base">
                                        <p:cTn id="32" dur="1000"/>
                                        <p:tgtEl>
                                          <p:spTgt spid="1756"/>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1757"/>
                                        </p:tgtEl>
                                        <p:attrNameLst>
                                          <p:attrName>style.visibility</p:attrName>
                                        </p:attrNameLst>
                                      </p:cBhvr>
                                      <p:to>
                                        <p:strVal val="visible"/>
                                      </p:to>
                                    </p:set>
                                    <p:anim calcmode="lin" valueType="num">
                                      <p:cBhvr additive="base">
                                        <p:cTn id="35" dur="1000"/>
                                        <p:tgtEl>
                                          <p:spTgt spid="1757"/>
                                        </p:tgtEl>
                                        <p:attrNameLst>
                                          <p:attrName>ppt_w</p:attrName>
                                        </p:attrNameLst>
                                      </p:cBhvr>
                                      <p:tavLst>
                                        <p:tav tm="0">
                                          <p:val>
                                            <p:strVal val="0"/>
                                          </p:val>
                                        </p:tav>
                                        <p:tav tm="100000">
                                          <p:val>
                                            <p:strVal val="#ppt_w"/>
                                          </p:val>
                                        </p:tav>
                                      </p:tavLst>
                                    </p:anim>
                                    <p:anim calcmode="lin" valueType="num">
                                      <p:cBhvr additive="base">
                                        <p:cTn id="36" dur="1000"/>
                                        <p:tgtEl>
                                          <p:spTgt spid="1757"/>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1758"/>
                                        </p:tgtEl>
                                        <p:attrNameLst>
                                          <p:attrName>style.visibility</p:attrName>
                                        </p:attrNameLst>
                                      </p:cBhvr>
                                      <p:to>
                                        <p:strVal val="visible"/>
                                      </p:to>
                                    </p:set>
                                    <p:anim calcmode="lin" valueType="num">
                                      <p:cBhvr additive="base">
                                        <p:cTn id="39" dur="1000"/>
                                        <p:tgtEl>
                                          <p:spTgt spid="1758"/>
                                        </p:tgtEl>
                                        <p:attrNameLst>
                                          <p:attrName>ppt_w</p:attrName>
                                        </p:attrNameLst>
                                      </p:cBhvr>
                                      <p:tavLst>
                                        <p:tav tm="0">
                                          <p:val>
                                            <p:strVal val="0"/>
                                          </p:val>
                                        </p:tav>
                                        <p:tav tm="100000">
                                          <p:val>
                                            <p:strVal val="#ppt_w"/>
                                          </p:val>
                                        </p:tav>
                                      </p:tavLst>
                                    </p:anim>
                                    <p:anim calcmode="lin" valueType="num">
                                      <p:cBhvr additive="base">
                                        <p:cTn id="40" dur="1000"/>
                                        <p:tgtEl>
                                          <p:spTgt spid="1758"/>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1759"/>
                                        </p:tgtEl>
                                        <p:attrNameLst>
                                          <p:attrName>style.visibility</p:attrName>
                                        </p:attrNameLst>
                                      </p:cBhvr>
                                      <p:to>
                                        <p:strVal val="visible"/>
                                      </p:to>
                                    </p:set>
                                    <p:anim calcmode="lin" valueType="num">
                                      <p:cBhvr additive="base">
                                        <p:cTn id="43" dur="1000"/>
                                        <p:tgtEl>
                                          <p:spTgt spid="1759"/>
                                        </p:tgtEl>
                                        <p:attrNameLst>
                                          <p:attrName>ppt_w</p:attrName>
                                        </p:attrNameLst>
                                      </p:cBhvr>
                                      <p:tavLst>
                                        <p:tav tm="0">
                                          <p:val>
                                            <p:strVal val="0"/>
                                          </p:val>
                                        </p:tav>
                                        <p:tav tm="100000">
                                          <p:val>
                                            <p:strVal val="#ppt_w"/>
                                          </p:val>
                                        </p:tav>
                                      </p:tavLst>
                                    </p:anim>
                                    <p:anim calcmode="lin" valueType="num">
                                      <p:cBhvr additive="base">
                                        <p:cTn id="44" dur="1000"/>
                                        <p:tgtEl>
                                          <p:spTgt spid="1759"/>
                                        </p:tgtEl>
                                        <p:attrNameLst>
                                          <p:attrName>ppt_h</p:attrName>
                                        </p:attrNameLst>
                                      </p:cBhvr>
                                      <p:tavLst>
                                        <p:tav tm="0">
                                          <p:val>
                                            <p:strVal val="0"/>
                                          </p:val>
                                        </p:tav>
                                        <p:tav tm="100000">
                                          <p:val>
                                            <p:strVal val="#ppt_h"/>
                                          </p:val>
                                        </p:tav>
                                      </p:tavLst>
                                    </p:anim>
                                  </p:childTnLst>
                                </p:cTn>
                              </p:par>
                              <p:par>
                                <p:cTn id="45" presetID="23" presetClass="entr" presetSubtype="16" fill="hold" nodeType="withEffect">
                                  <p:stCondLst>
                                    <p:cond delay="0"/>
                                  </p:stCondLst>
                                  <p:childTnLst>
                                    <p:set>
                                      <p:cBhvr>
                                        <p:cTn id="46" dur="1" fill="hold">
                                          <p:stCondLst>
                                            <p:cond delay="0"/>
                                          </p:stCondLst>
                                        </p:cTn>
                                        <p:tgtEl>
                                          <p:spTgt spid="1760"/>
                                        </p:tgtEl>
                                        <p:attrNameLst>
                                          <p:attrName>style.visibility</p:attrName>
                                        </p:attrNameLst>
                                      </p:cBhvr>
                                      <p:to>
                                        <p:strVal val="visible"/>
                                      </p:to>
                                    </p:set>
                                    <p:anim calcmode="lin" valueType="num">
                                      <p:cBhvr additive="base">
                                        <p:cTn id="47" dur="1000"/>
                                        <p:tgtEl>
                                          <p:spTgt spid="1760"/>
                                        </p:tgtEl>
                                        <p:attrNameLst>
                                          <p:attrName>ppt_w</p:attrName>
                                        </p:attrNameLst>
                                      </p:cBhvr>
                                      <p:tavLst>
                                        <p:tav tm="0">
                                          <p:val>
                                            <p:strVal val="0"/>
                                          </p:val>
                                        </p:tav>
                                        <p:tav tm="100000">
                                          <p:val>
                                            <p:strVal val="#ppt_w"/>
                                          </p:val>
                                        </p:tav>
                                      </p:tavLst>
                                    </p:anim>
                                    <p:anim calcmode="lin" valueType="num">
                                      <p:cBhvr additive="base">
                                        <p:cTn id="48" dur="1000"/>
                                        <p:tgtEl>
                                          <p:spTgt spid="1760"/>
                                        </p:tgtEl>
                                        <p:attrNameLst>
                                          <p:attrName>ppt_h</p:attrName>
                                        </p:attrNameLst>
                                      </p:cBhvr>
                                      <p:tavLst>
                                        <p:tav tm="0">
                                          <p:val>
                                            <p:strVal val="0"/>
                                          </p:val>
                                        </p:tav>
                                        <p:tav tm="100000">
                                          <p:val>
                                            <p:strVal val="#ppt_h"/>
                                          </p:val>
                                        </p:tav>
                                      </p:tavLst>
                                    </p:anim>
                                  </p:childTnLst>
                                </p:cTn>
                              </p:par>
                              <p:par>
                                <p:cTn id="49" presetID="23" presetClass="entr" presetSubtype="16" fill="hold" nodeType="withEffect">
                                  <p:stCondLst>
                                    <p:cond delay="0"/>
                                  </p:stCondLst>
                                  <p:childTnLst>
                                    <p:set>
                                      <p:cBhvr>
                                        <p:cTn id="50" dur="1" fill="hold">
                                          <p:stCondLst>
                                            <p:cond delay="0"/>
                                          </p:stCondLst>
                                        </p:cTn>
                                        <p:tgtEl>
                                          <p:spTgt spid="1761"/>
                                        </p:tgtEl>
                                        <p:attrNameLst>
                                          <p:attrName>style.visibility</p:attrName>
                                        </p:attrNameLst>
                                      </p:cBhvr>
                                      <p:to>
                                        <p:strVal val="visible"/>
                                      </p:to>
                                    </p:set>
                                    <p:anim calcmode="lin" valueType="num">
                                      <p:cBhvr additive="base">
                                        <p:cTn id="51" dur="1000"/>
                                        <p:tgtEl>
                                          <p:spTgt spid="1761"/>
                                        </p:tgtEl>
                                        <p:attrNameLst>
                                          <p:attrName>ppt_w</p:attrName>
                                        </p:attrNameLst>
                                      </p:cBhvr>
                                      <p:tavLst>
                                        <p:tav tm="0">
                                          <p:val>
                                            <p:strVal val="0"/>
                                          </p:val>
                                        </p:tav>
                                        <p:tav tm="100000">
                                          <p:val>
                                            <p:strVal val="#ppt_w"/>
                                          </p:val>
                                        </p:tav>
                                      </p:tavLst>
                                    </p:anim>
                                    <p:anim calcmode="lin" valueType="num">
                                      <p:cBhvr additive="base">
                                        <p:cTn id="52" dur="1000"/>
                                        <p:tgtEl>
                                          <p:spTgt spid="1761"/>
                                        </p:tgtEl>
                                        <p:attrNameLst>
                                          <p:attrName>ppt_h</p:attrName>
                                        </p:attrNameLst>
                                      </p:cBhvr>
                                      <p:tavLst>
                                        <p:tav tm="0">
                                          <p:val>
                                            <p:strVal val="0"/>
                                          </p:val>
                                        </p:tav>
                                        <p:tav tm="100000">
                                          <p:val>
                                            <p:strVal val="#ppt_h"/>
                                          </p:val>
                                        </p:tav>
                                      </p:tavLst>
                                    </p:anim>
                                  </p:childTnLst>
                                </p:cTn>
                              </p:par>
                              <p:par>
                                <p:cTn id="53" presetID="23" presetClass="entr" presetSubtype="16" fill="hold" nodeType="withEffect">
                                  <p:stCondLst>
                                    <p:cond delay="0"/>
                                  </p:stCondLst>
                                  <p:childTnLst>
                                    <p:set>
                                      <p:cBhvr>
                                        <p:cTn id="54" dur="1" fill="hold">
                                          <p:stCondLst>
                                            <p:cond delay="0"/>
                                          </p:stCondLst>
                                        </p:cTn>
                                        <p:tgtEl>
                                          <p:spTgt spid="1762"/>
                                        </p:tgtEl>
                                        <p:attrNameLst>
                                          <p:attrName>style.visibility</p:attrName>
                                        </p:attrNameLst>
                                      </p:cBhvr>
                                      <p:to>
                                        <p:strVal val="visible"/>
                                      </p:to>
                                    </p:set>
                                    <p:anim calcmode="lin" valueType="num">
                                      <p:cBhvr additive="base">
                                        <p:cTn id="55" dur="1000"/>
                                        <p:tgtEl>
                                          <p:spTgt spid="1762"/>
                                        </p:tgtEl>
                                        <p:attrNameLst>
                                          <p:attrName>ppt_w</p:attrName>
                                        </p:attrNameLst>
                                      </p:cBhvr>
                                      <p:tavLst>
                                        <p:tav tm="0">
                                          <p:val>
                                            <p:strVal val="0"/>
                                          </p:val>
                                        </p:tav>
                                        <p:tav tm="100000">
                                          <p:val>
                                            <p:strVal val="#ppt_w"/>
                                          </p:val>
                                        </p:tav>
                                      </p:tavLst>
                                    </p:anim>
                                    <p:anim calcmode="lin" valueType="num">
                                      <p:cBhvr additive="base">
                                        <p:cTn id="56" dur="1000"/>
                                        <p:tgtEl>
                                          <p:spTgt spid="1762"/>
                                        </p:tgtEl>
                                        <p:attrNameLst>
                                          <p:attrName>ppt_h</p:attrName>
                                        </p:attrNameLst>
                                      </p:cBhvr>
                                      <p:tavLst>
                                        <p:tav tm="0">
                                          <p:val>
                                            <p:str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763"/>
                                        </p:tgtEl>
                                        <p:attrNameLst>
                                          <p:attrName>style.visibility</p:attrName>
                                        </p:attrNameLst>
                                      </p:cBhvr>
                                      <p:to>
                                        <p:strVal val="visible"/>
                                      </p:to>
                                    </p:set>
                                    <p:anim calcmode="lin" valueType="num">
                                      <p:cBhvr additive="base">
                                        <p:cTn id="59" dur="1000"/>
                                        <p:tgtEl>
                                          <p:spTgt spid="1763"/>
                                        </p:tgtEl>
                                        <p:attrNameLst>
                                          <p:attrName>ppt_w</p:attrName>
                                        </p:attrNameLst>
                                      </p:cBhvr>
                                      <p:tavLst>
                                        <p:tav tm="0">
                                          <p:val>
                                            <p:strVal val="0"/>
                                          </p:val>
                                        </p:tav>
                                        <p:tav tm="100000">
                                          <p:val>
                                            <p:strVal val="#ppt_w"/>
                                          </p:val>
                                        </p:tav>
                                      </p:tavLst>
                                    </p:anim>
                                    <p:anim calcmode="lin" valueType="num">
                                      <p:cBhvr additive="base">
                                        <p:cTn id="60" dur="1000"/>
                                        <p:tgtEl>
                                          <p:spTgt spid="1763"/>
                                        </p:tgtEl>
                                        <p:attrNameLst>
                                          <p:attrName>ppt_h</p:attrName>
                                        </p:attrNameLst>
                                      </p:cBhvr>
                                      <p:tavLst>
                                        <p:tav tm="0">
                                          <p:val>
                                            <p:str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64"/>
                                        </p:tgtEl>
                                        <p:attrNameLst>
                                          <p:attrName>style.visibility</p:attrName>
                                        </p:attrNameLst>
                                      </p:cBhvr>
                                      <p:to>
                                        <p:strVal val="visible"/>
                                      </p:to>
                                    </p:set>
                                    <p:anim calcmode="lin" valueType="num">
                                      <p:cBhvr additive="base">
                                        <p:cTn id="63" dur="1000"/>
                                        <p:tgtEl>
                                          <p:spTgt spid="1764"/>
                                        </p:tgtEl>
                                        <p:attrNameLst>
                                          <p:attrName>ppt_w</p:attrName>
                                        </p:attrNameLst>
                                      </p:cBhvr>
                                      <p:tavLst>
                                        <p:tav tm="0">
                                          <p:val>
                                            <p:strVal val="0"/>
                                          </p:val>
                                        </p:tav>
                                        <p:tav tm="100000">
                                          <p:val>
                                            <p:strVal val="#ppt_w"/>
                                          </p:val>
                                        </p:tav>
                                      </p:tavLst>
                                    </p:anim>
                                    <p:anim calcmode="lin" valueType="num">
                                      <p:cBhvr additive="base">
                                        <p:cTn id="64" dur="1000"/>
                                        <p:tgtEl>
                                          <p:spTgt spid="1764"/>
                                        </p:tgtEl>
                                        <p:attrNameLst>
                                          <p:attrName>ppt_h</p:attrName>
                                        </p:attrNameLst>
                                      </p:cBhvr>
                                      <p:tavLst>
                                        <p:tav tm="0">
                                          <p:val>
                                            <p:strVal val="0"/>
                                          </p:val>
                                        </p:tav>
                                        <p:tav tm="100000">
                                          <p:val>
                                            <p:strVal val="#ppt_h"/>
                                          </p:val>
                                        </p:tav>
                                      </p:tavLst>
                                    </p:anim>
                                  </p:childTnLst>
                                </p:cTn>
                              </p:par>
                              <p:par>
                                <p:cTn id="65" presetID="10" presetClass="entr" presetSubtype="0" fill="hold" nodeType="withEffect">
                                  <p:stCondLst>
                                    <p:cond delay="0"/>
                                  </p:stCondLst>
                                  <p:childTnLst>
                                    <p:set>
                                      <p:cBhvr>
                                        <p:cTn id="66" dur="1" fill="hold">
                                          <p:stCondLst>
                                            <p:cond delay="0"/>
                                          </p:stCondLst>
                                        </p:cTn>
                                        <p:tgtEl>
                                          <p:spTgt spid="1656"/>
                                        </p:tgtEl>
                                        <p:attrNameLst>
                                          <p:attrName>style.visibility</p:attrName>
                                        </p:attrNameLst>
                                      </p:cBhvr>
                                      <p:to>
                                        <p:strVal val="visible"/>
                                      </p:to>
                                    </p:set>
                                    <p:animEffect transition="in" filter="fade">
                                      <p:cBhvr>
                                        <p:cTn id="67" dur="1000"/>
                                        <p:tgtEl>
                                          <p:spTgt spid="1656"/>
                                        </p:tgtEl>
                                      </p:cBhvr>
                                    </p:animEffect>
                                  </p:childTnLst>
                                </p:cTn>
                              </p:par>
                              <p:par>
                                <p:cTn id="68" presetID="10" presetClass="entr" presetSubtype="0" fill="hold" nodeType="withEffect">
                                  <p:stCondLst>
                                    <p:cond delay="0"/>
                                  </p:stCondLst>
                                  <p:childTnLst>
                                    <p:set>
                                      <p:cBhvr>
                                        <p:cTn id="69" dur="1" fill="hold">
                                          <p:stCondLst>
                                            <p:cond delay="0"/>
                                          </p:stCondLst>
                                        </p:cTn>
                                        <p:tgtEl>
                                          <p:spTgt spid="1657"/>
                                        </p:tgtEl>
                                        <p:attrNameLst>
                                          <p:attrName>style.visibility</p:attrName>
                                        </p:attrNameLst>
                                      </p:cBhvr>
                                      <p:to>
                                        <p:strVal val="visible"/>
                                      </p:to>
                                    </p:set>
                                    <p:animEffect transition="in" filter="fade">
                                      <p:cBhvr>
                                        <p:cTn id="70" dur="1000"/>
                                        <p:tgtEl>
                                          <p:spTgt spid="1657"/>
                                        </p:tgtEl>
                                      </p:cBhvr>
                                    </p:animEffect>
                                  </p:childTnLst>
                                </p:cTn>
                              </p:par>
                              <p:par>
                                <p:cTn id="71" presetID="10" presetClass="entr" presetSubtype="0" fill="hold" nodeType="withEffect">
                                  <p:stCondLst>
                                    <p:cond delay="0"/>
                                  </p:stCondLst>
                                  <p:childTnLst>
                                    <p:set>
                                      <p:cBhvr>
                                        <p:cTn id="72" dur="1" fill="hold">
                                          <p:stCondLst>
                                            <p:cond delay="0"/>
                                          </p:stCondLst>
                                        </p:cTn>
                                        <p:tgtEl>
                                          <p:spTgt spid="1658"/>
                                        </p:tgtEl>
                                        <p:attrNameLst>
                                          <p:attrName>style.visibility</p:attrName>
                                        </p:attrNameLst>
                                      </p:cBhvr>
                                      <p:to>
                                        <p:strVal val="visible"/>
                                      </p:to>
                                    </p:set>
                                    <p:animEffect transition="in" filter="fade">
                                      <p:cBhvr>
                                        <p:cTn id="73" dur="1000"/>
                                        <p:tgtEl>
                                          <p:spTgt spid="1658"/>
                                        </p:tgtEl>
                                      </p:cBhvr>
                                    </p:animEffect>
                                  </p:childTnLst>
                                </p:cTn>
                              </p:par>
                              <p:par>
                                <p:cTn id="74" presetID="10" presetClass="entr" presetSubtype="0" fill="hold" nodeType="withEffect">
                                  <p:stCondLst>
                                    <p:cond delay="0"/>
                                  </p:stCondLst>
                                  <p:childTnLst>
                                    <p:set>
                                      <p:cBhvr>
                                        <p:cTn id="75" dur="1" fill="hold">
                                          <p:stCondLst>
                                            <p:cond delay="0"/>
                                          </p:stCondLst>
                                        </p:cTn>
                                        <p:tgtEl>
                                          <p:spTgt spid="1765"/>
                                        </p:tgtEl>
                                        <p:attrNameLst>
                                          <p:attrName>style.visibility</p:attrName>
                                        </p:attrNameLst>
                                      </p:cBhvr>
                                      <p:to>
                                        <p:strVal val="visible"/>
                                      </p:to>
                                    </p:set>
                                    <p:animEffect transition="in" filter="fade">
                                      <p:cBhvr>
                                        <p:cTn id="76" dur="1000"/>
                                        <p:tgtEl>
                                          <p:spTgt spid="1765"/>
                                        </p:tgtEl>
                                      </p:cBhvr>
                                    </p:animEffect>
                                  </p:childTnLst>
                                </p:cTn>
                              </p:par>
                              <p:par>
                                <p:cTn id="77" presetID="10" presetClass="entr" presetSubtype="0" fill="hold" nodeType="withEffect">
                                  <p:stCondLst>
                                    <p:cond delay="0"/>
                                  </p:stCondLst>
                                  <p:childTnLst>
                                    <p:set>
                                      <p:cBhvr>
                                        <p:cTn id="78" dur="1" fill="hold">
                                          <p:stCondLst>
                                            <p:cond delay="0"/>
                                          </p:stCondLst>
                                        </p:cTn>
                                        <p:tgtEl>
                                          <p:spTgt spid="1766"/>
                                        </p:tgtEl>
                                        <p:attrNameLst>
                                          <p:attrName>style.visibility</p:attrName>
                                        </p:attrNameLst>
                                      </p:cBhvr>
                                      <p:to>
                                        <p:strVal val="visible"/>
                                      </p:to>
                                    </p:set>
                                    <p:animEffect transition="in" filter="fade">
                                      <p:cBhvr>
                                        <p:cTn id="79" dur="1000"/>
                                        <p:tgtEl>
                                          <p:spTgt spid="1766"/>
                                        </p:tgtEl>
                                      </p:cBhvr>
                                    </p:animEffect>
                                  </p:childTnLst>
                                </p:cTn>
                              </p:par>
                              <p:par>
                                <p:cTn id="80" presetID="10" presetClass="entr" presetSubtype="0" fill="hold" nodeType="withEffect">
                                  <p:stCondLst>
                                    <p:cond delay="0"/>
                                  </p:stCondLst>
                                  <p:childTnLst>
                                    <p:set>
                                      <p:cBhvr>
                                        <p:cTn id="81" dur="1" fill="hold">
                                          <p:stCondLst>
                                            <p:cond delay="0"/>
                                          </p:stCondLst>
                                        </p:cTn>
                                        <p:tgtEl>
                                          <p:spTgt spid="1767"/>
                                        </p:tgtEl>
                                        <p:attrNameLst>
                                          <p:attrName>style.visibility</p:attrName>
                                        </p:attrNameLst>
                                      </p:cBhvr>
                                      <p:to>
                                        <p:strVal val="visible"/>
                                      </p:to>
                                    </p:set>
                                    <p:animEffect transition="in" filter="fade">
                                      <p:cBhvr>
                                        <p:cTn id="82" dur="1000"/>
                                        <p:tgtEl>
                                          <p:spTgt spid="1767"/>
                                        </p:tgtEl>
                                      </p:cBhvr>
                                    </p:animEffect>
                                  </p:childTnLst>
                                </p:cTn>
                              </p:par>
                              <p:par>
                                <p:cTn id="83" presetID="2" presetClass="entr" presetSubtype="4" fill="hold" nodeType="withEffect">
                                  <p:stCondLst>
                                    <p:cond delay="0"/>
                                  </p:stCondLst>
                                  <p:childTnLst>
                                    <p:set>
                                      <p:cBhvr>
                                        <p:cTn id="84" dur="1" fill="hold">
                                          <p:stCondLst>
                                            <p:cond delay="0"/>
                                          </p:stCondLst>
                                        </p:cTn>
                                        <p:tgtEl>
                                          <p:spTgt spid="1655"/>
                                        </p:tgtEl>
                                        <p:attrNameLst>
                                          <p:attrName>style.visibility</p:attrName>
                                        </p:attrNameLst>
                                      </p:cBhvr>
                                      <p:to>
                                        <p:strVal val="visible"/>
                                      </p:to>
                                    </p:set>
                                    <p:anim calcmode="lin" valueType="num">
                                      <p:cBhvr additive="base">
                                        <p:cTn id="85" dur="1000"/>
                                        <p:tgtEl>
                                          <p:spTgt spid="16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771"/>
        <p:cNvGrpSpPr/>
        <p:nvPr/>
      </p:nvGrpSpPr>
      <p:grpSpPr>
        <a:xfrm>
          <a:off x="0" y="0"/>
          <a:ext cx="0" cy="0"/>
          <a:chOff x="0" y="0"/>
          <a:chExt cx="0" cy="0"/>
        </a:xfrm>
      </p:grpSpPr>
      <p:sp>
        <p:nvSpPr>
          <p:cNvPr id="1772" name="Google Shape;1772;p100"/>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TEACHERS</a:t>
            </a:r>
            <a:endParaRPr/>
          </a:p>
        </p:txBody>
      </p:sp>
      <p:sp>
        <p:nvSpPr>
          <p:cNvPr id="1783" name="Google Shape;1783;p100"/>
          <p:cNvSpPr txBox="1">
            <a:spLocks noGrp="1"/>
          </p:cNvSpPr>
          <p:nvPr>
            <p:ph type="title" idx="4294967295"/>
          </p:nvPr>
        </p:nvSpPr>
        <p:spPr>
          <a:xfrm>
            <a:off x="6419318" y="2016300"/>
            <a:ext cx="1641475" cy="37941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Jane Patterson</a:t>
            </a:r>
            <a:endParaRPr sz="1400">
              <a:solidFill>
                <a:schemeClr val="accent1"/>
              </a:solidFill>
            </a:endParaRPr>
          </a:p>
        </p:txBody>
      </p:sp>
      <p:sp>
        <p:nvSpPr>
          <p:cNvPr id="1784" name="Google Shape;1784;p100"/>
          <p:cNvSpPr txBox="1">
            <a:spLocks noGrp="1"/>
          </p:cNvSpPr>
          <p:nvPr>
            <p:ph type="subTitle" idx="4294967295"/>
          </p:nvPr>
        </p:nvSpPr>
        <p:spPr>
          <a:xfrm>
            <a:off x="6419318" y="2298875"/>
            <a:ext cx="1641475" cy="8477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100" dirty="0">
                <a:latin typeface="Roboto"/>
                <a:ea typeface="Roboto"/>
                <a:cs typeface="Roboto"/>
                <a:sym typeface="Roboto"/>
              </a:rPr>
              <a:t>You can replace the image on the screen with your own</a:t>
            </a:r>
            <a:endParaRPr sz="1100" dirty="0">
              <a:latin typeface="Roboto"/>
              <a:ea typeface="Roboto"/>
              <a:cs typeface="Roboto"/>
              <a:sym typeface="Roboto"/>
            </a:endParaRPr>
          </a:p>
        </p:txBody>
      </p:sp>
      <p:sp>
        <p:nvSpPr>
          <p:cNvPr id="1785" name="Google Shape;1785;p100"/>
          <p:cNvSpPr txBox="1">
            <a:spLocks noGrp="1"/>
          </p:cNvSpPr>
          <p:nvPr>
            <p:ph type="title" idx="4294967295"/>
          </p:nvPr>
        </p:nvSpPr>
        <p:spPr>
          <a:xfrm>
            <a:off x="406284" y="1135725"/>
            <a:ext cx="1641475" cy="379413"/>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rPr>
              <a:t>John James</a:t>
            </a:r>
            <a:endParaRPr sz="1400" dirty="0">
              <a:solidFill>
                <a:schemeClr val="accent1"/>
              </a:solidFill>
            </a:endParaRPr>
          </a:p>
        </p:txBody>
      </p:sp>
      <p:sp>
        <p:nvSpPr>
          <p:cNvPr id="1786" name="Google Shape;1786;p100"/>
          <p:cNvSpPr txBox="1">
            <a:spLocks noGrp="1"/>
          </p:cNvSpPr>
          <p:nvPr>
            <p:ph type="subTitle" idx="4294967295"/>
          </p:nvPr>
        </p:nvSpPr>
        <p:spPr>
          <a:xfrm>
            <a:off x="406284" y="1416713"/>
            <a:ext cx="1641475" cy="84772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100">
                <a:latin typeface="Roboto"/>
                <a:ea typeface="Roboto"/>
                <a:cs typeface="Roboto"/>
                <a:sym typeface="Roboto"/>
              </a:rPr>
              <a:t>You can replace the image on the screen with your own</a:t>
            </a:r>
            <a:endParaRPr sz="1100">
              <a:latin typeface="Roboto"/>
              <a:ea typeface="Roboto"/>
              <a:cs typeface="Roboto"/>
              <a:sym typeface="Roboto"/>
            </a:endParaRPr>
          </a:p>
        </p:txBody>
      </p:sp>
      <p:sp>
        <p:nvSpPr>
          <p:cNvPr id="1787" name="Google Shape;1787;p100"/>
          <p:cNvSpPr txBox="1">
            <a:spLocks noGrp="1"/>
          </p:cNvSpPr>
          <p:nvPr>
            <p:ph type="title" idx="4294967295"/>
          </p:nvPr>
        </p:nvSpPr>
        <p:spPr>
          <a:xfrm>
            <a:off x="406284" y="2937494"/>
            <a:ext cx="1641475" cy="379412"/>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rPr>
              <a:t>Jenna Doe</a:t>
            </a:r>
            <a:endParaRPr sz="1400" dirty="0">
              <a:solidFill>
                <a:schemeClr val="accent1"/>
              </a:solidFill>
            </a:endParaRPr>
          </a:p>
        </p:txBody>
      </p:sp>
      <p:sp>
        <p:nvSpPr>
          <p:cNvPr id="1788" name="Google Shape;1788;p100"/>
          <p:cNvSpPr txBox="1">
            <a:spLocks noGrp="1"/>
          </p:cNvSpPr>
          <p:nvPr>
            <p:ph type="subTitle" idx="4294967295"/>
          </p:nvPr>
        </p:nvSpPr>
        <p:spPr>
          <a:xfrm>
            <a:off x="406284" y="3218481"/>
            <a:ext cx="1641475" cy="849313"/>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100">
                <a:latin typeface="Roboto"/>
                <a:ea typeface="Roboto"/>
                <a:cs typeface="Roboto"/>
                <a:sym typeface="Roboto"/>
              </a:rPr>
              <a:t>You can replace the image on the screen with your own</a:t>
            </a:r>
            <a:endParaRPr sz="1100">
              <a:latin typeface="Roboto"/>
              <a:ea typeface="Roboto"/>
              <a:cs typeface="Roboto"/>
              <a:sym typeface="Roboto"/>
            </a:endParaRPr>
          </a:p>
        </p:txBody>
      </p:sp>
      <p:pic>
        <p:nvPicPr>
          <p:cNvPr id="1774" name="Google Shape;1774;p100"/>
          <p:cNvPicPr preferRelativeResize="0"/>
          <p:nvPr/>
        </p:nvPicPr>
        <p:blipFill>
          <a:blip r:embed="rId3"/>
          <a:stretch>
            <a:fillRect/>
          </a:stretch>
        </p:blipFill>
        <p:spPr>
          <a:xfrm>
            <a:off x="2617582" y="851425"/>
            <a:ext cx="1551711" cy="1679500"/>
          </a:xfrm>
          <a:prstGeom prst="rect">
            <a:avLst/>
          </a:prstGeom>
          <a:noFill/>
          <a:ln>
            <a:noFill/>
          </a:ln>
        </p:spPr>
      </p:pic>
      <p:pic>
        <p:nvPicPr>
          <p:cNvPr id="1777" name="Google Shape;1777;p100"/>
          <p:cNvPicPr preferRelativeResize="0"/>
          <p:nvPr/>
        </p:nvPicPr>
        <p:blipFill>
          <a:blip r:embed="rId4"/>
          <a:stretch>
            <a:fillRect/>
          </a:stretch>
        </p:blipFill>
        <p:spPr>
          <a:xfrm>
            <a:off x="2617581" y="2612625"/>
            <a:ext cx="1551712" cy="1679501"/>
          </a:xfrm>
          <a:prstGeom prst="rect">
            <a:avLst/>
          </a:prstGeom>
          <a:noFill/>
          <a:ln>
            <a:noFill/>
          </a:ln>
        </p:spPr>
      </p:pic>
      <p:pic>
        <p:nvPicPr>
          <p:cNvPr id="1780" name="Google Shape;1780;p100"/>
          <p:cNvPicPr preferRelativeResize="0"/>
          <p:nvPr/>
        </p:nvPicPr>
        <p:blipFill>
          <a:blip r:embed="rId5"/>
          <a:stretch>
            <a:fillRect/>
          </a:stretch>
        </p:blipFill>
        <p:spPr>
          <a:xfrm>
            <a:off x="4250538" y="853154"/>
            <a:ext cx="1554073" cy="3437243"/>
          </a:xfrm>
          <a:prstGeom prst="rect">
            <a:avLst/>
          </a:prstGeom>
          <a:noFill/>
          <a:ln>
            <a:noFill/>
          </a:ln>
        </p:spPr>
      </p:pic>
      <p:cxnSp>
        <p:nvCxnSpPr>
          <p:cNvPr id="1782" name="Google Shape;1782;p100"/>
          <p:cNvCxnSpPr>
            <a:cxnSpLocks/>
          </p:cNvCxnSpPr>
          <p:nvPr/>
        </p:nvCxnSpPr>
        <p:spPr>
          <a:xfrm>
            <a:off x="8544550" y="1675475"/>
            <a:ext cx="0" cy="2846125"/>
          </a:xfrm>
          <a:prstGeom prst="straightConnector1">
            <a:avLst/>
          </a:prstGeom>
          <a:noFill/>
          <a:ln w="19050" cap="flat" cmpd="sng">
            <a:solidFill>
              <a:schemeClr val="accent1"/>
            </a:solidFill>
            <a:prstDash val="solid"/>
            <a:round/>
            <a:headEnd type="none" w="med" len="med"/>
            <a:tailEnd type="none" w="med" len="med"/>
          </a:ln>
        </p:spPr>
      </p:cxnSp>
      <p:cxnSp>
        <p:nvCxnSpPr>
          <p:cNvPr id="1789" name="Google Shape;1789;p100"/>
          <p:cNvCxnSpPr/>
          <p:nvPr/>
        </p:nvCxnSpPr>
        <p:spPr>
          <a:xfrm>
            <a:off x="2309384" y="1135725"/>
            <a:ext cx="0" cy="1110900"/>
          </a:xfrm>
          <a:prstGeom prst="straightConnector1">
            <a:avLst/>
          </a:prstGeom>
          <a:noFill/>
          <a:ln w="19050" cap="flat" cmpd="sng">
            <a:solidFill>
              <a:schemeClr val="accent1"/>
            </a:solidFill>
            <a:prstDash val="solid"/>
            <a:round/>
            <a:headEnd type="none" w="med" len="med"/>
            <a:tailEnd type="none" w="med" len="med"/>
          </a:ln>
        </p:spPr>
      </p:cxnSp>
      <p:cxnSp>
        <p:nvCxnSpPr>
          <p:cNvPr id="1790" name="Google Shape;1790;p100"/>
          <p:cNvCxnSpPr/>
          <p:nvPr/>
        </p:nvCxnSpPr>
        <p:spPr>
          <a:xfrm>
            <a:off x="2309384" y="2896925"/>
            <a:ext cx="0" cy="1110900"/>
          </a:xfrm>
          <a:prstGeom prst="straightConnector1">
            <a:avLst/>
          </a:prstGeom>
          <a:noFill/>
          <a:ln w="19050" cap="flat" cmpd="sng">
            <a:solidFill>
              <a:schemeClr val="accent1"/>
            </a:solidFill>
            <a:prstDash val="solid"/>
            <a:round/>
            <a:headEnd type="none" w="med" len="med"/>
            <a:tailEnd type="none" w="med" len="med"/>
          </a:ln>
        </p:spPr>
      </p:cxnSp>
      <p:cxnSp>
        <p:nvCxnSpPr>
          <p:cNvPr id="1791" name="Google Shape;1791;p100"/>
          <p:cNvCxnSpPr/>
          <p:nvPr/>
        </p:nvCxnSpPr>
        <p:spPr>
          <a:xfrm>
            <a:off x="6111964" y="2016300"/>
            <a:ext cx="0" cy="11109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782"/>
                                        </p:tgtEl>
                                        <p:attrNameLst>
                                          <p:attrName>style.visibility</p:attrName>
                                        </p:attrNameLst>
                                      </p:cBhvr>
                                      <p:to>
                                        <p:strVal val="visible"/>
                                      </p:to>
                                    </p:set>
                                    <p:anim calcmode="lin" valueType="num">
                                      <p:cBhvr additive="base">
                                        <p:cTn id="7" dur="1000"/>
                                        <p:tgtEl>
                                          <p:spTgt spid="1782"/>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783"/>
                                        </p:tgtEl>
                                        <p:attrNameLst>
                                          <p:attrName>style.visibility</p:attrName>
                                        </p:attrNameLst>
                                      </p:cBhvr>
                                      <p:to>
                                        <p:strVal val="visible"/>
                                      </p:to>
                                    </p:set>
                                    <p:animEffect transition="in" filter="fade">
                                      <p:cBhvr>
                                        <p:cTn id="10" dur="1000"/>
                                        <p:tgtEl>
                                          <p:spTgt spid="1783"/>
                                        </p:tgtEl>
                                      </p:cBhvr>
                                    </p:animEffect>
                                  </p:childTnLst>
                                </p:cTn>
                              </p:par>
                              <p:par>
                                <p:cTn id="11" presetID="10" presetClass="entr" presetSubtype="0" fill="hold" nodeType="withEffect">
                                  <p:stCondLst>
                                    <p:cond delay="0"/>
                                  </p:stCondLst>
                                  <p:childTnLst>
                                    <p:set>
                                      <p:cBhvr>
                                        <p:cTn id="12" dur="1" fill="hold">
                                          <p:stCondLst>
                                            <p:cond delay="0"/>
                                          </p:stCondLst>
                                        </p:cTn>
                                        <p:tgtEl>
                                          <p:spTgt spid="1784"/>
                                        </p:tgtEl>
                                        <p:attrNameLst>
                                          <p:attrName>style.visibility</p:attrName>
                                        </p:attrNameLst>
                                      </p:cBhvr>
                                      <p:to>
                                        <p:strVal val="visible"/>
                                      </p:to>
                                    </p:set>
                                    <p:animEffect transition="in" filter="fade">
                                      <p:cBhvr>
                                        <p:cTn id="13" dur="1000"/>
                                        <p:tgtEl>
                                          <p:spTgt spid="1784"/>
                                        </p:tgtEl>
                                      </p:cBhvr>
                                    </p:animEffect>
                                  </p:childTnLst>
                                </p:cTn>
                              </p:par>
                              <p:par>
                                <p:cTn id="14" presetID="10" presetClass="entr" presetSubtype="0" fill="hold" nodeType="withEffect">
                                  <p:stCondLst>
                                    <p:cond delay="0"/>
                                  </p:stCondLst>
                                  <p:childTnLst>
                                    <p:set>
                                      <p:cBhvr>
                                        <p:cTn id="15" dur="1" fill="hold">
                                          <p:stCondLst>
                                            <p:cond delay="0"/>
                                          </p:stCondLst>
                                        </p:cTn>
                                        <p:tgtEl>
                                          <p:spTgt spid="1785"/>
                                        </p:tgtEl>
                                        <p:attrNameLst>
                                          <p:attrName>style.visibility</p:attrName>
                                        </p:attrNameLst>
                                      </p:cBhvr>
                                      <p:to>
                                        <p:strVal val="visible"/>
                                      </p:to>
                                    </p:set>
                                    <p:animEffect transition="in" filter="fade">
                                      <p:cBhvr>
                                        <p:cTn id="16" dur="1000"/>
                                        <p:tgtEl>
                                          <p:spTgt spid="1785"/>
                                        </p:tgtEl>
                                      </p:cBhvr>
                                    </p:animEffect>
                                  </p:childTnLst>
                                </p:cTn>
                              </p:par>
                              <p:par>
                                <p:cTn id="17" presetID="10" presetClass="entr" presetSubtype="0" fill="hold" nodeType="withEffect">
                                  <p:stCondLst>
                                    <p:cond delay="0"/>
                                  </p:stCondLst>
                                  <p:childTnLst>
                                    <p:set>
                                      <p:cBhvr>
                                        <p:cTn id="18" dur="1" fill="hold">
                                          <p:stCondLst>
                                            <p:cond delay="0"/>
                                          </p:stCondLst>
                                        </p:cTn>
                                        <p:tgtEl>
                                          <p:spTgt spid="1786"/>
                                        </p:tgtEl>
                                        <p:attrNameLst>
                                          <p:attrName>style.visibility</p:attrName>
                                        </p:attrNameLst>
                                      </p:cBhvr>
                                      <p:to>
                                        <p:strVal val="visible"/>
                                      </p:to>
                                    </p:set>
                                    <p:animEffect transition="in" filter="fade">
                                      <p:cBhvr>
                                        <p:cTn id="19" dur="1000"/>
                                        <p:tgtEl>
                                          <p:spTgt spid="1786"/>
                                        </p:tgtEl>
                                      </p:cBhvr>
                                    </p:animEffect>
                                  </p:childTnLst>
                                </p:cTn>
                              </p:par>
                              <p:par>
                                <p:cTn id="20" presetID="10" presetClass="entr" presetSubtype="0" fill="hold" nodeType="withEffect">
                                  <p:stCondLst>
                                    <p:cond delay="0"/>
                                  </p:stCondLst>
                                  <p:childTnLst>
                                    <p:set>
                                      <p:cBhvr>
                                        <p:cTn id="21" dur="1" fill="hold">
                                          <p:stCondLst>
                                            <p:cond delay="0"/>
                                          </p:stCondLst>
                                        </p:cTn>
                                        <p:tgtEl>
                                          <p:spTgt spid="1787"/>
                                        </p:tgtEl>
                                        <p:attrNameLst>
                                          <p:attrName>style.visibility</p:attrName>
                                        </p:attrNameLst>
                                      </p:cBhvr>
                                      <p:to>
                                        <p:strVal val="visible"/>
                                      </p:to>
                                    </p:set>
                                    <p:animEffect transition="in" filter="fade">
                                      <p:cBhvr>
                                        <p:cTn id="22" dur="1000"/>
                                        <p:tgtEl>
                                          <p:spTgt spid="1787"/>
                                        </p:tgtEl>
                                      </p:cBhvr>
                                    </p:animEffect>
                                  </p:childTnLst>
                                </p:cTn>
                              </p:par>
                              <p:par>
                                <p:cTn id="23" presetID="10" presetClass="entr" presetSubtype="0" fill="hold" nodeType="withEffect">
                                  <p:stCondLst>
                                    <p:cond delay="0"/>
                                  </p:stCondLst>
                                  <p:childTnLst>
                                    <p:set>
                                      <p:cBhvr>
                                        <p:cTn id="24" dur="1" fill="hold">
                                          <p:stCondLst>
                                            <p:cond delay="0"/>
                                          </p:stCondLst>
                                        </p:cTn>
                                        <p:tgtEl>
                                          <p:spTgt spid="1788"/>
                                        </p:tgtEl>
                                        <p:attrNameLst>
                                          <p:attrName>style.visibility</p:attrName>
                                        </p:attrNameLst>
                                      </p:cBhvr>
                                      <p:to>
                                        <p:strVal val="visible"/>
                                      </p:to>
                                    </p:set>
                                    <p:animEffect transition="in" filter="fade">
                                      <p:cBhvr>
                                        <p:cTn id="25" dur="1000"/>
                                        <p:tgtEl>
                                          <p:spTgt spid="1788"/>
                                        </p:tgtEl>
                                      </p:cBhvr>
                                    </p:animEffect>
                                  </p:childTnLst>
                                </p:cTn>
                              </p:par>
                              <p:par>
                                <p:cTn id="26" presetID="10" presetClass="entr" presetSubtype="0" fill="hold" nodeType="withEffect">
                                  <p:stCondLst>
                                    <p:cond delay="0"/>
                                  </p:stCondLst>
                                  <p:childTnLst>
                                    <p:set>
                                      <p:cBhvr>
                                        <p:cTn id="27" dur="1" fill="hold">
                                          <p:stCondLst>
                                            <p:cond delay="0"/>
                                          </p:stCondLst>
                                        </p:cTn>
                                        <p:tgtEl>
                                          <p:spTgt spid="1774"/>
                                        </p:tgtEl>
                                        <p:attrNameLst>
                                          <p:attrName>style.visibility</p:attrName>
                                        </p:attrNameLst>
                                      </p:cBhvr>
                                      <p:to>
                                        <p:strVal val="visible"/>
                                      </p:to>
                                    </p:set>
                                    <p:animEffect transition="in" filter="fade">
                                      <p:cBhvr>
                                        <p:cTn id="28" dur="500"/>
                                        <p:tgtEl>
                                          <p:spTgt spid="1774"/>
                                        </p:tgtEl>
                                      </p:cBhvr>
                                    </p:animEffect>
                                  </p:childTnLst>
                                </p:cTn>
                              </p:par>
                              <p:par>
                                <p:cTn id="29" presetID="10" presetClass="entr" presetSubtype="0" fill="hold" nodeType="withEffect">
                                  <p:stCondLst>
                                    <p:cond delay="0"/>
                                  </p:stCondLst>
                                  <p:childTnLst>
                                    <p:set>
                                      <p:cBhvr>
                                        <p:cTn id="30" dur="1" fill="hold">
                                          <p:stCondLst>
                                            <p:cond delay="0"/>
                                          </p:stCondLst>
                                        </p:cTn>
                                        <p:tgtEl>
                                          <p:spTgt spid="1777"/>
                                        </p:tgtEl>
                                        <p:attrNameLst>
                                          <p:attrName>style.visibility</p:attrName>
                                        </p:attrNameLst>
                                      </p:cBhvr>
                                      <p:to>
                                        <p:strVal val="visible"/>
                                      </p:to>
                                    </p:set>
                                    <p:animEffect transition="in" filter="fade">
                                      <p:cBhvr>
                                        <p:cTn id="31" dur="500"/>
                                        <p:tgtEl>
                                          <p:spTgt spid="1777"/>
                                        </p:tgtEl>
                                      </p:cBhvr>
                                    </p:animEffect>
                                  </p:childTnLst>
                                </p:cTn>
                              </p:par>
                              <p:par>
                                <p:cTn id="32" presetID="10" presetClass="entr" presetSubtype="0" fill="hold" nodeType="withEffect">
                                  <p:stCondLst>
                                    <p:cond delay="0"/>
                                  </p:stCondLst>
                                  <p:childTnLst>
                                    <p:set>
                                      <p:cBhvr>
                                        <p:cTn id="33" dur="1" fill="hold">
                                          <p:stCondLst>
                                            <p:cond delay="0"/>
                                          </p:stCondLst>
                                        </p:cTn>
                                        <p:tgtEl>
                                          <p:spTgt spid="1780"/>
                                        </p:tgtEl>
                                        <p:attrNameLst>
                                          <p:attrName>style.visibility</p:attrName>
                                        </p:attrNameLst>
                                      </p:cBhvr>
                                      <p:to>
                                        <p:strVal val="visible"/>
                                      </p:to>
                                    </p:set>
                                    <p:animEffect transition="in" filter="fade">
                                      <p:cBhvr>
                                        <p:cTn id="34" dur="500"/>
                                        <p:tgtEl>
                                          <p:spTgt spid="17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795"/>
        <p:cNvGrpSpPr/>
        <p:nvPr/>
      </p:nvGrpSpPr>
      <p:grpSpPr>
        <a:xfrm>
          <a:off x="0" y="0"/>
          <a:ext cx="0" cy="0"/>
          <a:chOff x="0" y="0"/>
          <a:chExt cx="0" cy="0"/>
        </a:xfrm>
      </p:grpSpPr>
      <p:sp>
        <p:nvSpPr>
          <p:cNvPr id="1796" name="Google Shape;1796;p101"/>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TEACHERS</a:t>
            </a:r>
            <a:endParaRPr/>
          </a:p>
        </p:txBody>
      </p:sp>
      <p:sp>
        <p:nvSpPr>
          <p:cNvPr id="1799" name="Google Shape;1799;p101"/>
          <p:cNvSpPr txBox="1">
            <a:spLocks noGrp="1"/>
          </p:cNvSpPr>
          <p:nvPr>
            <p:ph type="title" idx="4294967295"/>
          </p:nvPr>
        </p:nvSpPr>
        <p:spPr>
          <a:xfrm>
            <a:off x="6498475" y="1035049"/>
            <a:ext cx="1641475" cy="40322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Jane Patterson</a:t>
            </a:r>
            <a:endParaRPr sz="1400" dirty="0">
              <a:solidFill>
                <a:schemeClr val="accent1"/>
              </a:solidFill>
            </a:endParaRPr>
          </a:p>
        </p:txBody>
      </p:sp>
      <p:sp>
        <p:nvSpPr>
          <p:cNvPr id="1800" name="Google Shape;1800;p101"/>
          <p:cNvSpPr txBox="1">
            <a:spLocks noGrp="1"/>
          </p:cNvSpPr>
          <p:nvPr>
            <p:ph type="subTitle" idx="4294967295"/>
          </p:nvPr>
        </p:nvSpPr>
        <p:spPr>
          <a:xfrm>
            <a:off x="6498474" y="1437038"/>
            <a:ext cx="1641475" cy="64928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latin typeface="Roboto"/>
                <a:ea typeface="Roboto"/>
                <a:cs typeface="Roboto"/>
                <a:sym typeface="Roboto"/>
              </a:rPr>
              <a:t>You can replace the image on the screen with your own</a:t>
            </a:r>
            <a:endParaRPr sz="1100" dirty="0">
              <a:latin typeface="Roboto"/>
              <a:ea typeface="Roboto"/>
              <a:cs typeface="Roboto"/>
              <a:sym typeface="Roboto"/>
            </a:endParaRPr>
          </a:p>
        </p:txBody>
      </p:sp>
      <p:sp>
        <p:nvSpPr>
          <p:cNvPr id="1801" name="Google Shape;1801;p101"/>
          <p:cNvSpPr txBox="1">
            <a:spLocks noGrp="1"/>
          </p:cNvSpPr>
          <p:nvPr>
            <p:ph type="title" idx="4294967295"/>
          </p:nvPr>
        </p:nvSpPr>
        <p:spPr>
          <a:xfrm>
            <a:off x="835850" y="1035049"/>
            <a:ext cx="1641475" cy="40322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John James</a:t>
            </a:r>
            <a:endParaRPr sz="1400" dirty="0">
              <a:solidFill>
                <a:schemeClr val="accent1"/>
              </a:solidFill>
            </a:endParaRPr>
          </a:p>
        </p:txBody>
      </p:sp>
      <p:sp>
        <p:nvSpPr>
          <p:cNvPr id="1802" name="Google Shape;1802;p101"/>
          <p:cNvSpPr txBox="1">
            <a:spLocks noGrp="1"/>
          </p:cNvSpPr>
          <p:nvPr>
            <p:ph type="subTitle" idx="4294967295"/>
          </p:nvPr>
        </p:nvSpPr>
        <p:spPr>
          <a:xfrm>
            <a:off x="835850" y="1438274"/>
            <a:ext cx="1641475" cy="64928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latin typeface="Roboto"/>
                <a:ea typeface="Roboto"/>
                <a:cs typeface="Roboto"/>
                <a:sym typeface="Roboto"/>
              </a:rPr>
              <a:t>You can replace the image on the screen with your own</a:t>
            </a:r>
            <a:endParaRPr sz="1100" dirty="0">
              <a:latin typeface="Roboto"/>
              <a:ea typeface="Roboto"/>
              <a:cs typeface="Roboto"/>
              <a:sym typeface="Roboto"/>
            </a:endParaRPr>
          </a:p>
        </p:txBody>
      </p:sp>
      <p:sp>
        <p:nvSpPr>
          <p:cNvPr id="1803" name="Google Shape;1803;p101"/>
          <p:cNvSpPr txBox="1">
            <a:spLocks noGrp="1"/>
          </p:cNvSpPr>
          <p:nvPr>
            <p:ph type="title" idx="4294967295"/>
          </p:nvPr>
        </p:nvSpPr>
        <p:spPr>
          <a:xfrm>
            <a:off x="3751262" y="1035050"/>
            <a:ext cx="1641475" cy="40481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Jenna Doe</a:t>
            </a:r>
            <a:endParaRPr sz="1400" dirty="0">
              <a:solidFill>
                <a:schemeClr val="accent1"/>
              </a:solidFill>
            </a:endParaRPr>
          </a:p>
        </p:txBody>
      </p:sp>
      <p:sp>
        <p:nvSpPr>
          <p:cNvPr id="1804" name="Google Shape;1804;p101"/>
          <p:cNvSpPr txBox="1">
            <a:spLocks noGrp="1"/>
          </p:cNvSpPr>
          <p:nvPr>
            <p:ph type="subTitle" idx="4294967295"/>
          </p:nvPr>
        </p:nvSpPr>
        <p:spPr>
          <a:xfrm>
            <a:off x="3751261" y="1438274"/>
            <a:ext cx="1641475" cy="64928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latin typeface="Roboto"/>
                <a:ea typeface="Roboto"/>
                <a:cs typeface="Roboto"/>
                <a:sym typeface="Roboto"/>
              </a:rPr>
              <a:t>You can replace the image on the screen with your own</a:t>
            </a:r>
            <a:endParaRPr sz="1100" dirty="0">
              <a:latin typeface="Roboto"/>
              <a:ea typeface="Roboto"/>
              <a:cs typeface="Roboto"/>
              <a:sym typeface="Roboto"/>
            </a:endParaRPr>
          </a:p>
        </p:txBody>
      </p:sp>
      <p:cxnSp>
        <p:nvCxnSpPr>
          <p:cNvPr id="1797" name="Google Shape;1797;p101"/>
          <p:cNvCxnSpPr>
            <a:cxnSpLocks/>
          </p:cNvCxnSpPr>
          <p:nvPr/>
        </p:nvCxnSpPr>
        <p:spPr>
          <a:xfrm>
            <a:off x="8544550" y="1675475"/>
            <a:ext cx="0" cy="2824525"/>
          </a:xfrm>
          <a:prstGeom prst="straightConnector1">
            <a:avLst/>
          </a:prstGeom>
          <a:noFill/>
          <a:ln w="19050" cap="flat" cmpd="sng">
            <a:solidFill>
              <a:schemeClr val="accent1"/>
            </a:solidFill>
            <a:prstDash val="solid"/>
            <a:round/>
            <a:headEnd type="none" w="med" len="med"/>
            <a:tailEnd type="none" w="med" len="med"/>
          </a:ln>
        </p:spPr>
      </p:cxnSp>
      <p:cxnSp>
        <p:nvCxnSpPr>
          <p:cNvPr id="1798" name="Google Shape;1798;p101"/>
          <p:cNvCxnSpPr/>
          <p:nvPr/>
        </p:nvCxnSpPr>
        <p:spPr>
          <a:xfrm rot="10800000">
            <a:off x="835850" y="2423100"/>
            <a:ext cx="7304100" cy="0"/>
          </a:xfrm>
          <a:prstGeom prst="straightConnector1">
            <a:avLst/>
          </a:prstGeom>
          <a:noFill/>
          <a:ln w="19050" cap="flat" cmpd="sng">
            <a:solidFill>
              <a:schemeClr val="accent1"/>
            </a:solidFill>
            <a:prstDash val="solid"/>
            <a:round/>
            <a:headEnd type="none" w="med" len="med"/>
            <a:tailEnd type="none" w="med" len="med"/>
          </a:ln>
        </p:spPr>
      </p:cxnSp>
      <p:pic>
        <p:nvPicPr>
          <p:cNvPr id="1806" name="Google Shape;1806;p101"/>
          <p:cNvPicPr preferRelativeResize="0"/>
          <p:nvPr/>
        </p:nvPicPr>
        <p:blipFill>
          <a:blip r:embed="rId3"/>
          <a:stretch>
            <a:fillRect/>
          </a:stretch>
        </p:blipFill>
        <p:spPr>
          <a:xfrm>
            <a:off x="1101075" y="2800720"/>
            <a:ext cx="6943200" cy="160931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99"/>
                                        </p:tgtEl>
                                        <p:attrNameLst>
                                          <p:attrName>style.visibility</p:attrName>
                                        </p:attrNameLst>
                                      </p:cBhvr>
                                      <p:to>
                                        <p:strVal val="visible"/>
                                      </p:to>
                                    </p:set>
                                    <p:animEffect transition="in" filter="fade">
                                      <p:cBhvr>
                                        <p:cTn id="7" dur="1000"/>
                                        <p:tgtEl>
                                          <p:spTgt spid="1799"/>
                                        </p:tgtEl>
                                      </p:cBhvr>
                                    </p:animEffect>
                                  </p:childTnLst>
                                </p:cTn>
                              </p:par>
                              <p:par>
                                <p:cTn id="8" presetID="10" presetClass="entr" presetSubtype="0" fill="hold" nodeType="withEffect">
                                  <p:stCondLst>
                                    <p:cond delay="0"/>
                                  </p:stCondLst>
                                  <p:childTnLst>
                                    <p:set>
                                      <p:cBhvr>
                                        <p:cTn id="9" dur="1" fill="hold">
                                          <p:stCondLst>
                                            <p:cond delay="0"/>
                                          </p:stCondLst>
                                        </p:cTn>
                                        <p:tgtEl>
                                          <p:spTgt spid="1800"/>
                                        </p:tgtEl>
                                        <p:attrNameLst>
                                          <p:attrName>style.visibility</p:attrName>
                                        </p:attrNameLst>
                                      </p:cBhvr>
                                      <p:to>
                                        <p:strVal val="visible"/>
                                      </p:to>
                                    </p:set>
                                    <p:animEffect transition="in" filter="fade">
                                      <p:cBhvr>
                                        <p:cTn id="10" dur="1000"/>
                                        <p:tgtEl>
                                          <p:spTgt spid="1800"/>
                                        </p:tgtEl>
                                      </p:cBhvr>
                                    </p:animEffect>
                                  </p:childTnLst>
                                </p:cTn>
                              </p:par>
                              <p:par>
                                <p:cTn id="11" presetID="10" presetClass="entr" presetSubtype="0" fill="hold" nodeType="withEffect">
                                  <p:stCondLst>
                                    <p:cond delay="0"/>
                                  </p:stCondLst>
                                  <p:childTnLst>
                                    <p:set>
                                      <p:cBhvr>
                                        <p:cTn id="12" dur="1" fill="hold">
                                          <p:stCondLst>
                                            <p:cond delay="0"/>
                                          </p:stCondLst>
                                        </p:cTn>
                                        <p:tgtEl>
                                          <p:spTgt spid="1801"/>
                                        </p:tgtEl>
                                        <p:attrNameLst>
                                          <p:attrName>style.visibility</p:attrName>
                                        </p:attrNameLst>
                                      </p:cBhvr>
                                      <p:to>
                                        <p:strVal val="visible"/>
                                      </p:to>
                                    </p:set>
                                    <p:animEffect transition="in" filter="fade">
                                      <p:cBhvr>
                                        <p:cTn id="13" dur="1000"/>
                                        <p:tgtEl>
                                          <p:spTgt spid="1801"/>
                                        </p:tgtEl>
                                      </p:cBhvr>
                                    </p:animEffect>
                                  </p:childTnLst>
                                </p:cTn>
                              </p:par>
                              <p:par>
                                <p:cTn id="14" presetID="10" presetClass="entr" presetSubtype="0" fill="hold" nodeType="withEffect">
                                  <p:stCondLst>
                                    <p:cond delay="0"/>
                                  </p:stCondLst>
                                  <p:childTnLst>
                                    <p:set>
                                      <p:cBhvr>
                                        <p:cTn id="15" dur="1" fill="hold">
                                          <p:stCondLst>
                                            <p:cond delay="0"/>
                                          </p:stCondLst>
                                        </p:cTn>
                                        <p:tgtEl>
                                          <p:spTgt spid="1802"/>
                                        </p:tgtEl>
                                        <p:attrNameLst>
                                          <p:attrName>style.visibility</p:attrName>
                                        </p:attrNameLst>
                                      </p:cBhvr>
                                      <p:to>
                                        <p:strVal val="visible"/>
                                      </p:to>
                                    </p:set>
                                    <p:animEffect transition="in" filter="fade">
                                      <p:cBhvr>
                                        <p:cTn id="16" dur="1000"/>
                                        <p:tgtEl>
                                          <p:spTgt spid="1802"/>
                                        </p:tgtEl>
                                      </p:cBhvr>
                                    </p:animEffect>
                                  </p:childTnLst>
                                </p:cTn>
                              </p:par>
                              <p:par>
                                <p:cTn id="17" presetID="10" presetClass="entr" presetSubtype="0" fill="hold" nodeType="withEffect">
                                  <p:stCondLst>
                                    <p:cond delay="0"/>
                                  </p:stCondLst>
                                  <p:childTnLst>
                                    <p:set>
                                      <p:cBhvr>
                                        <p:cTn id="18" dur="1" fill="hold">
                                          <p:stCondLst>
                                            <p:cond delay="0"/>
                                          </p:stCondLst>
                                        </p:cTn>
                                        <p:tgtEl>
                                          <p:spTgt spid="1803"/>
                                        </p:tgtEl>
                                        <p:attrNameLst>
                                          <p:attrName>style.visibility</p:attrName>
                                        </p:attrNameLst>
                                      </p:cBhvr>
                                      <p:to>
                                        <p:strVal val="visible"/>
                                      </p:to>
                                    </p:set>
                                    <p:animEffect transition="in" filter="fade">
                                      <p:cBhvr>
                                        <p:cTn id="19" dur="1000"/>
                                        <p:tgtEl>
                                          <p:spTgt spid="1803"/>
                                        </p:tgtEl>
                                      </p:cBhvr>
                                    </p:animEffect>
                                  </p:childTnLst>
                                </p:cTn>
                              </p:par>
                              <p:par>
                                <p:cTn id="20" presetID="10" presetClass="entr" presetSubtype="0" fill="hold" nodeType="withEffect">
                                  <p:stCondLst>
                                    <p:cond delay="0"/>
                                  </p:stCondLst>
                                  <p:childTnLst>
                                    <p:set>
                                      <p:cBhvr>
                                        <p:cTn id="21" dur="1" fill="hold">
                                          <p:stCondLst>
                                            <p:cond delay="0"/>
                                          </p:stCondLst>
                                        </p:cTn>
                                        <p:tgtEl>
                                          <p:spTgt spid="1804"/>
                                        </p:tgtEl>
                                        <p:attrNameLst>
                                          <p:attrName>style.visibility</p:attrName>
                                        </p:attrNameLst>
                                      </p:cBhvr>
                                      <p:to>
                                        <p:strVal val="visible"/>
                                      </p:to>
                                    </p:set>
                                    <p:animEffect transition="in" filter="fade">
                                      <p:cBhvr>
                                        <p:cTn id="22" dur="1000"/>
                                        <p:tgtEl>
                                          <p:spTgt spid="1804"/>
                                        </p:tgtEl>
                                      </p:cBhvr>
                                    </p:animEffect>
                                  </p:childTnLst>
                                </p:cTn>
                              </p:par>
                              <p:par>
                                <p:cTn id="23" presetID="2" presetClass="entr" presetSubtype="4" fill="hold" nodeType="withEffect">
                                  <p:stCondLst>
                                    <p:cond delay="0"/>
                                  </p:stCondLst>
                                  <p:childTnLst>
                                    <p:set>
                                      <p:cBhvr>
                                        <p:cTn id="24" dur="1" fill="hold">
                                          <p:stCondLst>
                                            <p:cond delay="0"/>
                                          </p:stCondLst>
                                        </p:cTn>
                                        <p:tgtEl>
                                          <p:spTgt spid="1797"/>
                                        </p:tgtEl>
                                        <p:attrNameLst>
                                          <p:attrName>style.visibility</p:attrName>
                                        </p:attrNameLst>
                                      </p:cBhvr>
                                      <p:to>
                                        <p:strVal val="visible"/>
                                      </p:to>
                                    </p:set>
                                    <p:anim calcmode="lin" valueType="num">
                                      <p:cBhvr additive="base">
                                        <p:cTn id="25" dur="1000"/>
                                        <p:tgtEl>
                                          <p:spTgt spid="1797"/>
                                        </p:tgtEl>
                                        <p:attrNameLst>
                                          <p:attrName>ppt_y</p:attrName>
                                        </p:attrNameLst>
                                      </p:cBhvr>
                                      <p:tavLst>
                                        <p:tav tm="0">
                                          <p:val>
                                            <p:strVal val="#ppt_y+1"/>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1806"/>
                                        </p:tgtEl>
                                        <p:attrNameLst>
                                          <p:attrName>style.visibility</p:attrName>
                                        </p:attrNameLst>
                                      </p:cBhvr>
                                      <p:to>
                                        <p:strVal val="visible"/>
                                      </p:to>
                                    </p:set>
                                    <p:anim calcmode="lin" valueType="num">
                                      <p:cBhvr additive="base">
                                        <p:cTn id="28" dur="1000" fill="hold"/>
                                        <p:tgtEl>
                                          <p:spTgt spid="1806"/>
                                        </p:tgtEl>
                                        <p:attrNameLst>
                                          <p:attrName>ppt_x</p:attrName>
                                        </p:attrNameLst>
                                      </p:cBhvr>
                                      <p:tavLst>
                                        <p:tav tm="0">
                                          <p:val>
                                            <p:strVal val="#ppt_x"/>
                                          </p:val>
                                        </p:tav>
                                        <p:tav tm="100000">
                                          <p:val>
                                            <p:strVal val="#ppt_x"/>
                                          </p:val>
                                        </p:tav>
                                      </p:tavLst>
                                    </p:anim>
                                    <p:anim calcmode="lin" valueType="num">
                                      <p:cBhvr additive="base">
                                        <p:cTn id="29" dur="1000" fill="hold"/>
                                        <p:tgtEl>
                                          <p:spTgt spid="18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811"/>
        <p:cNvGrpSpPr/>
        <p:nvPr/>
      </p:nvGrpSpPr>
      <p:grpSpPr>
        <a:xfrm>
          <a:off x="0" y="0"/>
          <a:ext cx="0" cy="0"/>
          <a:chOff x="0" y="0"/>
          <a:chExt cx="0" cy="0"/>
        </a:xfrm>
      </p:grpSpPr>
      <p:sp>
        <p:nvSpPr>
          <p:cNvPr id="1812" name="Google Shape;1812;p102"/>
          <p:cNvSpPr/>
          <p:nvPr/>
        </p:nvSpPr>
        <p:spPr>
          <a:xfrm>
            <a:off x="2365475" y="1092950"/>
            <a:ext cx="1905300" cy="3281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02"/>
          <p:cNvSpPr/>
          <p:nvPr/>
        </p:nvSpPr>
        <p:spPr>
          <a:xfrm>
            <a:off x="4873225" y="1092950"/>
            <a:ext cx="1905300" cy="3281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02"/>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TEACHERS</a:t>
            </a:r>
            <a:endParaRPr/>
          </a:p>
        </p:txBody>
      </p:sp>
      <p:sp>
        <p:nvSpPr>
          <p:cNvPr id="1816" name="Google Shape;1816;p102"/>
          <p:cNvSpPr txBox="1">
            <a:spLocks noGrp="1"/>
          </p:cNvSpPr>
          <p:nvPr>
            <p:ph type="title" idx="4294967295"/>
          </p:nvPr>
        </p:nvSpPr>
        <p:spPr>
          <a:xfrm>
            <a:off x="5005200" y="3054350"/>
            <a:ext cx="1641475" cy="43338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Jane Patterson</a:t>
            </a:r>
            <a:endParaRPr sz="1400" dirty="0">
              <a:solidFill>
                <a:schemeClr val="accent1"/>
              </a:solidFill>
            </a:endParaRPr>
          </a:p>
        </p:txBody>
      </p:sp>
      <p:sp>
        <p:nvSpPr>
          <p:cNvPr id="1817" name="Google Shape;1817;p102"/>
          <p:cNvSpPr txBox="1">
            <a:spLocks noGrp="1"/>
          </p:cNvSpPr>
          <p:nvPr>
            <p:ph type="subTitle" idx="4294967295"/>
          </p:nvPr>
        </p:nvSpPr>
        <p:spPr>
          <a:xfrm>
            <a:off x="5005200" y="3487738"/>
            <a:ext cx="1641475" cy="64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Roboto"/>
                <a:ea typeface="Roboto"/>
                <a:cs typeface="Roboto"/>
                <a:sym typeface="Roboto"/>
              </a:rPr>
              <a:t>You can replace the image on the screen with your own</a:t>
            </a:r>
            <a:endParaRPr sz="1100">
              <a:latin typeface="Roboto"/>
              <a:ea typeface="Roboto"/>
              <a:cs typeface="Roboto"/>
              <a:sym typeface="Roboto"/>
            </a:endParaRPr>
          </a:p>
        </p:txBody>
      </p:sp>
      <p:sp>
        <p:nvSpPr>
          <p:cNvPr id="1818" name="Google Shape;1818;p102"/>
          <p:cNvSpPr txBox="1">
            <a:spLocks noGrp="1"/>
          </p:cNvSpPr>
          <p:nvPr>
            <p:ph type="title" idx="4294967295"/>
          </p:nvPr>
        </p:nvSpPr>
        <p:spPr>
          <a:xfrm>
            <a:off x="2497325" y="3055938"/>
            <a:ext cx="1641475" cy="43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a:solidFill>
                  <a:schemeClr val="accent1"/>
                </a:solidFill>
              </a:rPr>
              <a:t>Jenna Doe</a:t>
            </a:r>
            <a:endParaRPr sz="1400">
              <a:solidFill>
                <a:schemeClr val="accent1"/>
              </a:solidFill>
            </a:endParaRPr>
          </a:p>
        </p:txBody>
      </p:sp>
      <p:sp>
        <p:nvSpPr>
          <p:cNvPr id="1819" name="Google Shape;1819;p102"/>
          <p:cNvSpPr txBox="1">
            <a:spLocks noGrp="1"/>
          </p:cNvSpPr>
          <p:nvPr>
            <p:ph type="subTitle" idx="4294967295"/>
          </p:nvPr>
        </p:nvSpPr>
        <p:spPr>
          <a:xfrm>
            <a:off x="2497325" y="3487738"/>
            <a:ext cx="1641475" cy="64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Roboto"/>
                <a:ea typeface="Roboto"/>
                <a:cs typeface="Roboto"/>
                <a:sym typeface="Roboto"/>
              </a:rPr>
              <a:t>You can replace the image on the screen with your own</a:t>
            </a:r>
            <a:endParaRPr sz="1100">
              <a:latin typeface="Roboto"/>
              <a:ea typeface="Roboto"/>
              <a:cs typeface="Roboto"/>
              <a:sym typeface="Roboto"/>
            </a:endParaRPr>
          </a:p>
        </p:txBody>
      </p:sp>
      <p:cxnSp>
        <p:nvCxnSpPr>
          <p:cNvPr id="1815" name="Google Shape;1815;p102"/>
          <p:cNvCxnSpPr>
            <a:cxnSpLocks/>
          </p:cNvCxnSpPr>
          <p:nvPr/>
        </p:nvCxnSpPr>
        <p:spPr>
          <a:xfrm>
            <a:off x="8544550" y="1675475"/>
            <a:ext cx="0" cy="2846125"/>
          </a:xfrm>
          <a:prstGeom prst="straightConnector1">
            <a:avLst/>
          </a:prstGeom>
          <a:noFill/>
          <a:ln w="19050" cap="flat" cmpd="sng">
            <a:solidFill>
              <a:schemeClr val="accent1"/>
            </a:solidFill>
            <a:prstDash val="solid"/>
            <a:round/>
            <a:headEnd type="none" w="med" len="med"/>
            <a:tailEnd type="none" w="med" len="med"/>
          </a:ln>
        </p:spPr>
      </p:cxnSp>
      <p:grpSp>
        <p:nvGrpSpPr>
          <p:cNvPr id="1820" name="Google Shape;1820;p102"/>
          <p:cNvGrpSpPr/>
          <p:nvPr/>
        </p:nvGrpSpPr>
        <p:grpSpPr>
          <a:xfrm>
            <a:off x="2497325" y="1202900"/>
            <a:ext cx="1641600" cy="1740600"/>
            <a:chOff x="2497325" y="1202900"/>
            <a:chExt cx="1641600" cy="1740600"/>
          </a:xfrm>
          <a:noFill/>
        </p:grpSpPr>
        <p:pic>
          <p:nvPicPr>
            <p:cNvPr id="1821" name="Google Shape;1821;p102"/>
            <p:cNvPicPr preferRelativeResize="0"/>
            <p:nvPr/>
          </p:nvPicPr>
          <p:blipFill>
            <a:blip r:embed="rId3"/>
            <a:stretch>
              <a:fillRect/>
            </a:stretch>
          </p:blipFill>
          <p:spPr>
            <a:xfrm>
              <a:off x="2621796" y="1202900"/>
              <a:ext cx="1392658" cy="1740600"/>
            </a:xfrm>
            <a:prstGeom prst="rect">
              <a:avLst/>
            </a:prstGeom>
            <a:grpFill/>
            <a:ln>
              <a:noFill/>
            </a:ln>
          </p:spPr>
        </p:pic>
        <p:sp>
          <p:nvSpPr>
            <p:cNvPr id="1822" name="Google Shape;1822;p102"/>
            <p:cNvSpPr/>
            <p:nvPr/>
          </p:nvSpPr>
          <p:spPr>
            <a:xfrm>
              <a:off x="2497325" y="1202900"/>
              <a:ext cx="1641600" cy="17406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24" name="Google Shape;1824;p102"/>
          <p:cNvPicPr preferRelativeResize="0"/>
          <p:nvPr/>
        </p:nvPicPr>
        <p:blipFill>
          <a:blip r:embed="rId4"/>
          <a:stretch>
            <a:fillRect/>
          </a:stretch>
        </p:blipFill>
        <p:spPr>
          <a:xfrm>
            <a:off x="5005075" y="1320475"/>
            <a:ext cx="1641600" cy="15552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820"/>
                                        </p:tgtEl>
                                        <p:attrNameLst>
                                          <p:attrName>style.visibility</p:attrName>
                                        </p:attrNameLst>
                                      </p:cBhvr>
                                      <p:to>
                                        <p:strVal val="visible"/>
                                      </p:to>
                                    </p:set>
                                    <p:anim calcmode="lin" valueType="num">
                                      <p:cBhvr additive="base">
                                        <p:cTn id="7" dur="1000" fill="hold"/>
                                        <p:tgtEl>
                                          <p:spTgt spid="1820"/>
                                        </p:tgtEl>
                                        <p:attrNameLst>
                                          <p:attrName>ppt_x</p:attrName>
                                        </p:attrNameLst>
                                      </p:cBhvr>
                                      <p:tavLst>
                                        <p:tav tm="0">
                                          <p:val>
                                            <p:strVal val="#ppt_x"/>
                                          </p:val>
                                        </p:tav>
                                        <p:tav tm="100000">
                                          <p:val>
                                            <p:strVal val="#ppt_x"/>
                                          </p:val>
                                        </p:tav>
                                      </p:tavLst>
                                    </p:anim>
                                    <p:anim calcmode="lin" valueType="num">
                                      <p:cBhvr additive="base">
                                        <p:cTn id="8" dur="1000" fill="hold"/>
                                        <p:tgtEl>
                                          <p:spTgt spid="1820"/>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1817"/>
                                        </p:tgtEl>
                                        <p:attrNameLst>
                                          <p:attrName>style.visibility</p:attrName>
                                        </p:attrNameLst>
                                      </p:cBhvr>
                                      <p:to>
                                        <p:strVal val="visible"/>
                                      </p:to>
                                    </p:set>
                                    <p:animEffect transition="in" filter="fade">
                                      <p:cBhvr>
                                        <p:cTn id="11" dur="1000"/>
                                        <p:tgtEl>
                                          <p:spTgt spid="1817"/>
                                        </p:tgtEl>
                                      </p:cBhvr>
                                    </p:animEffect>
                                  </p:childTnLst>
                                </p:cTn>
                              </p:par>
                              <p:par>
                                <p:cTn id="12" presetID="10" presetClass="entr" presetSubtype="0" fill="hold" nodeType="withEffect">
                                  <p:stCondLst>
                                    <p:cond delay="0"/>
                                  </p:stCondLst>
                                  <p:childTnLst>
                                    <p:set>
                                      <p:cBhvr>
                                        <p:cTn id="13" dur="1" fill="hold">
                                          <p:stCondLst>
                                            <p:cond delay="0"/>
                                          </p:stCondLst>
                                        </p:cTn>
                                        <p:tgtEl>
                                          <p:spTgt spid="1818"/>
                                        </p:tgtEl>
                                        <p:attrNameLst>
                                          <p:attrName>style.visibility</p:attrName>
                                        </p:attrNameLst>
                                      </p:cBhvr>
                                      <p:to>
                                        <p:strVal val="visible"/>
                                      </p:to>
                                    </p:set>
                                    <p:animEffect transition="in" filter="fade">
                                      <p:cBhvr>
                                        <p:cTn id="14" dur="1000"/>
                                        <p:tgtEl>
                                          <p:spTgt spid="1818"/>
                                        </p:tgtEl>
                                      </p:cBhvr>
                                    </p:animEffect>
                                  </p:childTnLst>
                                </p:cTn>
                              </p:par>
                              <p:par>
                                <p:cTn id="15" presetID="10" presetClass="entr" presetSubtype="0" fill="hold" nodeType="withEffect">
                                  <p:stCondLst>
                                    <p:cond delay="0"/>
                                  </p:stCondLst>
                                  <p:childTnLst>
                                    <p:set>
                                      <p:cBhvr>
                                        <p:cTn id="16" dur="1" fill="hold">
                                          <p:stCondLst>
                                            <p:cond delay="0"/>
                                          </p:stCondLst>
                                        </p:cTn>
                                        <p:tgtEl>
                                          <p:spTgt spid="1819"/>
                                        </p:tgtEl>
                                        <p:attrNameLst>
                                          <p:attrName>style.visibility</p:attrName>
                                        </p:attrNameLst>
                                      </p:cBhvr>
                                      <p:to>
                                        <p:strVal val="visible"/>
                                      </p:to>
                                    </p:set>
                                    <p:animEffect transition="in" filter="fade">
                                      <p:cBhvr>
                                        <p:cTn id="17" dur="1000"/>
                                        <p:tgtEl>
                                          <p:spTgt spid="1819"/>
                                        </p:tgtEl>
                                      </p:cBhvr>
                                    </p:animEffect>
                                  </p:childTnLst>
                                </p:cTn>
                              </p:par>
                              <p:par>
                                <p:cTn id="18" presetID="10" presetClass="entr" presetSubtype="0" fill="hold" nodeType="withEffect">
                                  <p:stCondLst>
                                    <p:cond delay="0"/>
                                  </p:stCondLst>
                                  <p:childTnLst>
                                    <p:set>
                                      <p:cBhvr>
                                        <p:cTn id="19" dur="1" fill="hold">
                                          <p:stCondLst>
                                            <p:cond delay="0"/>
                                          </p:stCondLst>
                                        </p:cTn>
                                        <p:tgtEl>
                                          <p:spTgt spid="1816"/>
                                        </p:tgtEl>
                                        <p:attrNameLst>
                                          <p:attrName>style.visibility</p:attrName>
                                        </p:attrNameLst>
                                      </p:cBhvr>
                                      <p:to>
                                        <p:strVal val="visible"/>
                                      </p:to>
                                    </p:set>
                                    <p:animEffect transition="in" filter="fade">
                                      <p:cBhvr>
                                        <p:cTn id="20" dur="1000"/>
                                        <p:tgtEl>
                                          <p:spTgt spid="1816"/>
                                        </p:tgtEl>
                                      </p:cBhvr>
                                    </p:animEffect>
                                  </p:childTnLst>
                                </p:cTn>
                              </p:par>
                              <p:par>
                                <p:cTn id="21" presetID="2" presetClass="entr" presetSubtype="4" fill="hold" nodeType="withEffect">
                                  <p:stCondLst>
                                    <p:cond delay="0"/>
                                  </p:stCondLst>
                                  <p:childTnLst>
                                    <p:set>
                                      <p:cBhvr>
                                        <p:cTn id="22" dur="1" fill="hold">
                                          <p:stCondLst>
                                            <p:cond delay="0"/>
                                          </p:stCondLst>
                                        </p:cTn>
                                        <p:tgtEl>
                                          <p:spTgt spid="1815"/>
                                        </p:tgtEl>
                                        <p:attrNameLst>
                                          <p:attrName>style.visibility</p:attrName>
                                        </p:attrNameLst>
                                      </p:cBhvr>
                                      <p:to>
                                        <p:strVal val="visible"/>
                                      </p:to>
                                    </p:set>
                                    <p:anim calcmode="lin" valueType="num">
                                      <p:cBhvr additive="base">
                                        <p:cTn id="23" dur="1000"/>
                                        <p:tgtEl>
                                          <p:spTgt spid="1815"/>
                                        </p:tgtEl>
                                        <p:attrNameLst>
                                          <p:attrName>ppt_y</p:attrName>
                                        </p:attrNameLst>
                                      </p:cBhvr>
                                      <p:tavLst>
                                        <p:tav tm="0">
                                          <p:val>
                                            <p:strVal val="#ppt_y+1"/>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824"/>
                                        </p:tgtEl>
                                        <p:attrNameLst>
                                          <p:attrName>style.visibility</p:attrName>
                                        </p:attrNameLst>
                                      </p:cBhvr>
                                      <p:to>
                                        <p:strVal val="visible"/>
                                      </p:to>
                                    </p:set>
                                    <p:anim calcmode="lin" valueType="num">
                                      <p:cBhvr additive="base">
                                        <p:cTn id="26" dur="1000" fill="hold"/>
                                        <p:tgtEl>
                                          <p:spTgt spid="1824"/>
                                        </p:tgtEl>
                                        <p:attrNameLst>
                                          <p:attrName>ppt_x</p:attrName>
                                        </p:attrNameLst>
                                      </p:cBhvr>
                                      <p:tavLst>
                                        <p:tav tm="0">
                                          <p:val>
                                            <p:strVal val="#ppt_x"/>
                                          </p:val>
                                        </p:tav>
                                        <p:tav tm="100000">
                                          <p:val>
                                            <p:strVal val="#ppt_x"/>
                                          </p:val>
                                        </p:tav>
                                      </p:tavLst>
                                    </p:anim>
                                    <p:anim calcmode="lin" valueType="num">
                                      <p:cBhvr additive="base">
                                        <p:cTn id="27" dur="1000" fill="hold"/>
                                        <p:tgtEl>
                                          <p:spTgt spid="18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829"/>
        <p:cNvGrpSpPr/>
        <p:nvPr/>
      </p:nvGrpSpPr>
      <p:grpSpPr>
        <a:xfrm>
          <a:off x="0" y="0"/>
          <a:ext cx="0" cy="0"/>
          <a:chOff x="0" y="0"/>
          <a:chExt cx="0" cy="0"/>
        </a:xfrm>
      </p:grpSpPr>
      <p:sp>
        <p:nvSpPr>
          <p:cNvPr id="1830" name="Google Shape;1830;p103"/>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GOALS</a:t>
            </a:r>
            <a:endParaRPr/>
          </a:p>
        </p:txBody>
      </p:sp>
      <p:sp>
        <p:nvSpPr>
          <p:cNvPr id="1835" name="Google Shape;1835;p103"/>
          <p:cNvSpPr txBox="1">
            <a:spLocks noGrp="1"/>
          </p:cNvSpPr>
          <p:nvPr>
            <p:ph type="subTitle" idx="4294967295"/>
          </p:nvPr>
        </p:nvSpPr>
        <p:spPr>
          <a:xfrm>
            <a:off x="848011" y="2416173"/>
            <a:ext cx="1577975" cy="79216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Venus has a beautiful name and is the second planet from the Sun</a:t>
            </a:r>
            <a:endParaRPr sz="1100" dirty="0">
              <a:latin typeface="Roboto"/>
              <a:ea typeface="Roboto"/>
              <a:cs typeface="Roboto"/>
              <a:sym typeface="Roboto"/>
            </a:endParaRPr>
          </a:p>
        </p:txBody>
      </p:sp>
      <p:sp>
        <p:nvSpPr>
          <p:cNvPr id="1836" name="Google Shape;1836;p103"/>
          <p:cNvSpPr txBox="1">
            <a:spLocks noGrp="1"/>
          </p:cNvSpPr>
          <p:nvPr>
            <p:ph type="subTitle" idx="4294967295"/>
          </p:nvPr>
        </p:nvSpPr>
        <p:spPr>
          <a:xfrm>
            <a:off x="3459037" y="2416174"/>
            <a:ext cx="1577975" cy="79216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Despite being red, Mars is actually a cold place. It’s full of iron oxide dust </a:t>
            </a:r>
            <a:endParaRPr sz="1100" dirty="0">
              <a:latin typeface="Roboto"/>
              <a:ea typeface="Roboto"/>
              <a:cs typeface="Roboto"/>
              <a:sym typeface="Roboto"/>
            </a:endParaRPr>
          </a:p>
        </p:txBody>
      </p:sp>
      <p:sp>
        <p:nvSpPr>
          <p:cNvPr id="1837" name="Google Shape;1837;p103"/>
          <p:cNvSpPr txBox="1">
            <a:spLocks noGrp="1"/>
          </p:cNvSpPr>
          <p:nvPr>
            <p:ph type="subTitle" idx="4294967295"/>
          </p:nvPr>
        </p:nvSpPr>
        <p:spPr>
          <a:xfrm>
            <a:off x="6070837" y="2416172"/>
            <a:ext cx="1577975" cy="79216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Mercury is the closest planet to the Sun and also the smallest one in the Solar System</a:t>
            </a:r>
            <a:endParaRPr sz="1100" dirty="0">
              <a:latin typeface="Roboto"/>
              <a:ea typeface="Roboto"/>
              <a:cs typeface="Roboto"/>
              <a:sym typeface="Roboto"/>
            </a:endParaRPr>
          </a:p>
        </p:txBody>
      </p:sp>
      <p:cxnSp>
        <p:nvCxnSpPr>
          <p:cNvPr id="1831" name="Google Shape;1831;p103"/>
          <p:cNvCxnSpPr>
            <a:cxnSpLocks/>
          </p:cNvCxnSpPr>
          <p:nvPr/>
        </p:nvCxnSpPr>
        <p:spPr>
          <a:xfrm>
            <a:off x="8544550" y="1411950"/>
            <a:ext cx="0" cy="3080850"/>
          </a:xfrm>
          <a:prstGeom prst="straightConnector1">
            <a:avLst/>
          </a:prstGeom>
          <a:noFill/>
          <a:ln w="19050" cap="flat" cmpd="sng">
            <a:solidFill>
              <a:schemeClr val="accent1"/>
            </a:solidFill>
            <a:prstDash val="solid"/>
            <a:round/>
            <a:headEnd type="none" w="med" len="med"/>
            <a:tailEnd type="none" w="med" len="med"/>
          </a:ln>
        </p:spPr>
      </p:cxnSp>
      <p:sp>
        <p:nvSpPr>
          <p:cNvPr id="1832" name="Google Shape;1832;p103"/>
          <p:cNvSpPr/>
          <p:nvPr/>
        </p:nvSpPr>
        <p:spPr>
          <a:xfrm>
            <a:off x="2942125" y="1055700"/>
            <a:ext cx="2611800" cy="3032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03"/>
          <p:cNvSpPr/>
          <p:nvPr/>
        </p:nvSpPr>
        <p:spPr>
          <a:xfrm>
            <a:off x="740600" y="1531050"/>
            <a:ext cx="1792800" cy="2081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03"/>
          <p:cNvSpPr/>
          <p:nvPr/>
        </p:nvSpPr>
        <p:spPr>
          <a:xfrm>
            <a:off x="5962650" y="1531050"/>
            <a:ext cx="1792800" cy="2081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03"/>
          <p:cNvSpPr/>
          <p:nvPr/>
        </p:nvSpPr>
        <p:spPr>
          <a:xfrm>
            <a:off x="1433149" y="1858696"/>
            <a:ext cx="407700" cy="40730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03"/>
          <p:cNvSpPr/>
          <p:nvPr/>
        </p:nvSpPr>
        <p:spPr>
          <a:xfrm>
            <a:off x="6728026" y="1850950"/>
            <a:ext cx="262052" cy="415048"/>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0" name="Google Shape;1840;p103"/>
          <p:cNvGrpSpPr/>
          <p:nvPr/>
        </p:nvGrpSpPr>
        <p:grpSpPr>
          <a:xfrm>
            <a:off x="3933106" y="1826303"/>
            <a:ext cx="615339" cy="439727"/>
            <a:chOff x="7918997" y="3714687"/>
            <a:chExt cx="392111" cy="280206"/>
          </a:xfrm>
        </p:grpSpPr>
        <p:sp>
          <p:nvSpPr>
            <p:cNvPr id="1841" name="Google Shape;1841;p103"/>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03"/>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03"/>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03"/>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3"/>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90935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5"/>
                                        </p:tgtEl>
                                        <p:attrNameLst>
                                          <p:attrName>style.visibility</p:attrName>
                                        </p:attrNameLst>
                                      </p:cBhvr>
                                      <p:to>
                                        <p:strVal val="visible"/>
                                      </p:to>
                                    </p:set>
                                    <p:animEffect transition="in" filter="fade">
                                      <p:cBhvr>
                                        <p:cTn id="7" dur="1000"/>
                                        <p:tgtEl>
                                          <p:spTgt spid="1835"/>
                                        </p:tgtEl>
                                      </p:cBhvr>
                                    </p:animEffect>
                                  </p:childTnLst>
                                </p:cTn>
                              </p:par>
                              <p:par>
                                <p:cTn id="8" presetID="10" presetClass="entr" presetSubtype="0" fill="hold" nodeType="withEffect">
                                  <p:stCondLst>
                                    <p:cond delay="0"/>
                                  </p:stCondLst>
                                  <p:childTnLst>
                                    <p:set>
                                      <p:cBhvr>
                                        <p:cTn id="9" dur="1" fill="hold">
                                          <p:stCondLst>
                                            <p:cond delay="0"/>
                                          </p:stCondLst>
                                        </p:cTn>
                                        <p:tgtEl>
                                          <p:spTgt spid="1836"/>
                                        </p:tgtEl>
                                        <p:attrNameLst>
                                          <p:attrName>style.visibility</p:attrName>
                                        </p:attrNameLst>
                                      </p:cBhvr>
                                      <p:to>
                                        <p:strVal val="visible"/>
                                      </p:to>
                                    </p:set>
                                    <p:animEffect transition="in" filter="fade">
                                      <p:cBhvr>
                                        <p:cTn id="10" dur="1000"/>
                                        <p:tgtEl>
                                          <p:spTgt spid="1836"/>
                                        </p:tgtEl>
                                      </p:cBhvr>
                                    </p:animEffect>
                                  </p:childTnLst>
                                </p:cTn>
                              </p:par>
                              <p:par>
                                <p:cTn id="11" presetID="10" presetClass="entr" presetSubtype="0" fill="hold" nodeType="withEffect">
                                  <p:stCondLst>
                                    <p:cond delay="0"/>
                                  </p:stCondLst>
                                  <p:childTnLst>
                                    <p:set>
                                      <p:cBhvr>
                                        <p:cTn id="12" dur="1" fill="hold">
                                          <p:stCondLst>
                                            <p:cond delay="0"/>
                                          </p:stCondLst>
                                        </p:cTn>
                                        <p:tgtEl>
                                          <p:spTgt spid="1838"/>
                                        </p:tgtEl>
                                        <p:attrNameLst>
                                          <p:attrName>style.visibility</p:attrName>
                                        </p:attrNameLst>
                                      </p:cBhvr>
                                      <p:to>
                                        <p:strVal val="visible"/>
                                      </p:to>
                                    </p:set>
                                    <p:animEffect transition="in" filter="fade">
                                      <p:cBhvr>
                                        <p:cTn id="13" dur="1000"/>
                                        <p:tgtEl>
                                          <p:spTgt spid="1838"/>
                                        </p:tgtEl>
                                      </p:cBhvr>
                                    </p:animEffect>
                                  </p:childTnLst>
                                </p:cTn>
                              </p:par>
                              <p:par>
                                <p:cTn id="14" presetID="10" presetClass="entr" presetSubtype="0" fill="hold" nodeType="withEffect">
                                  <p:stCondLst>
                                    <p:cond delay="0"/>
                                  </p:stCondLst>
                                  <p:childTnLst>
                                    <p:set>
                                      <p:cBhvr>
                                        <p:cTn id="15" dur="1" fill="hold">
                                          <p:stCondLst>
                                            <p:cond delay="0"/>
                                          </p:stCondLst>
                                        </p:cTn>
                                        <p:tgtEl>
                                          <p:spTgt spid="1839"/>
                                        </p:tgtEl>
                                        <p:attrNameLst>
                                          <p:attrName>style.visibility</p:attrName>
                                        </p:attrNameLst>
                                      </p:cBhvr>
                                      <p:to>
                                        <p:strVal val="visible"/>
                                      </p:to>
                                    </p:set>
                                    <p:animEffect transition="in" filter="fade">
                                      <p:cBhvr>
                                        <p:cTn id="16" dur="1000"/>
                                        <p:tgtEl>
                                          <p:spTgt spid="1839"/>
                                        </p:tgtEl>
                                      </p:cBhvr>
                                    </p:animEffect>
                                  </p:childTnLst>
                                </p:cTn>
                              </p:par>
                              <p:par>
                                <p:cTn id="17" presetID="10" presetClass="entr" presetSubtype="0" fill="hold" nodeType="withEffect">
                                  <p:stCondLst>
                                    <p:cond delay="0"/>
                                  </p:stCondLst>
                                  <p:childTnLst>
                                    <p:set>
                                      <p:cBhvr>
                                        <p:cTn id="18" dur="1" fill="hold">
                                          <p:stCondLst>
                                            <p:cond delay="0"/>
                                          </p:stCondLst>
                                        </p:cTn>
                                        <p:tgtEl>
                                          <p:spTgt spid="1840"/>
                                        </p:tgtEl>
                                        <p:attrNameLst>
                                          <p:attrName>style.visibility</p:attrName>
                                        </p:attrNameLst>
                                      </p:cBhvr>
                                      <p:to>
                                        <p:strVal val="visible"/>
                                      </p:to>
                                    </p:set>
                                    <p:animEffect transition="in" filter="fade">
                                      <p:cBhvr>
                                        <p:cTn id="19" dur="1000"/>
                                        <p:tgtEl>
                                          <p:spTgt spid="1840"/>
                                        </p:tgtEl>
                                      </p:cBhvr>
                                    </p:animEffect>
                                  </p:childTnLst>
                                </p:cTn>
                              </p:par>
                              <p:par>
                                <p:cTn id="20" presetID="10" presetClass="entr" presetSubtype="0" fill="hold" nodeType="withEffect">
                                  <p:stCondLst>
                                    <p:cond delay="0"/>
                                  </p:stCondLst>
                                  <p:childTnLst>
                                    <p:set>
                                      <p:cBhvr>
                                        <p:cTn id="21" dur="1" fill="hold">
                                          <p:stCondLst>
                                            <p:cond delay="0"/>
                                          </p:stCondLst>
                                        </p:cTn>
                                        <p:tgtEl>
                                          <p:spTgt spid="1837"/>
                                        </p:tgtEl>
                                        <p:attrNameLst>
                                          <p:attrName>style.visibility</p:attrName>
                                        </p:attrNameLst>
                                      </p:cBhvr>
                                      <p:to>
                                        <p:strVal val="visible"/>
                                      </p:to>
                                    </p:set>
                                    <p:animEffect transition="in" filter="fade">
                                      <p:cBhvr>
                                        <p:cTn id="22" dur="1000"/>
                                        <p:tgtEl>
                                          <p:spTgt spid="1837"/>
                                        </p:tgtEl>
                                      </p:cBhvr>
                                    </p:animEffect>
                                  </p:childTnLst>
                                </p:cTn>
                              </p:par>
                              <p:par>
                                <p:cTn id="23" presetID="2" presetClass="entr" presetSubtype="4" fill="hold" nodeType="withEffect">
                                  <p:stCondLst>
                                    <p:cond delay="0"/>
                                  </p:stCondLst>
                                  <p:childTnLst>
                                    <p:set>
                                      <p:cBhvr>
                                        <p:cTn id="24" dur="1" fill="hold">
                                          <p:stCondLst>
                                            <p:cond delay="0"/>
                                          </p:stCondLst>
                                        </p:cTn>
                                        <p:tgtEl>
                                          <p:spTgt spid="1831"/>
                                        </p:tgtEl>
                                        <p:attrNameLst>
                                          <p:attrName>style.visibility</p:attrName>
                                        </p:attrNameLst>
                                      </p:cBhvr>
                                      <p:to>
                                        <p:strVal val="visible"/>
                                      </p:to>
                                    </p:set>
                                    <p:anim calcmode="lin" valueType="num">
                                      <p:cBhvr additive="base">
                                        <p:cTn id="25" dur="1000"/>
                                        <p:tgtEl>
                                          <p:spTgt spid="18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849"/>
        <p:cNvGrpSpPr/>
        <p:nvPr/>
      </p:nvGrpSpPr>
      <p:grpSpPr>
        <a:xfrm>
          <a:off x="0" y="0"/>
          <a:ext cx="0" cy="0"/>
          <a:chOff x="0" y="0"/>
          <a:chExt cx="0" cy="0"/>
        </a:xfrm>
      </p:grpSpPr>
      <p:sp>
        <p:nvSpPr>
          <p:cNvPr id="1850" name="Google Shape;1850;p104"/>
          <p:cNvSpPr/>
          <p:nvPr/>
        </p:nvSpPr>
        <p:spPr>
          <a:xfrm>
            <a:off x="1580256" y="124840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04"/>
          <p:cNvSpPr/>
          <p:nvPr/>
        </p:nvSpPr>
        <p:spPr>
          <a:xfrm>
            <a:off x="1580256" y="33621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04"/>
          <p:cNvSpPr/>
          <p:nvPr/>
        </p:nvSpPr>
        <p:spPr>
          <a:xfrm>
            <a:off x="7124237" y="22061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04"/>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GOALS</a:t>
            </a:r>
            <a:endParaRPr/>
          </a:p>
        </p:txBody>
      </p:sp>
      <p:sp>
        <p:nvSpPr>
          <p:cNvPr id="1855" name="Google Shape;1855;p104"/>
          <p:cNvSpPr txBox="1">
            <a:spLocks noGrp="1"/>
          </p:cNvSpPr>
          <p:nvPr>
            <p:ph type="subTitle" idx="4294967295"/>
          </p:nvPr>
        </p:nvSpPr>
        <p:spPr>
          <a:xfrm>
            <a:off x="2374908" y="1323109"/>
            <a:ext cx="2940050" cy="511175"/>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Roboto"/>
                <a:ea typeface="Roboto"/>
                <a:cs typeface="Roboto"/>
                <a:sym typeface="Roboto"/>
              </a:rPr>
              <a:t>Venus has a beautiful name and is the second planet from the Sun</a:t>
            </a:r>
            <a:endParaRPr sz="1100" dirty="0">
              <a:latin typeface="Roboto"/>
              <a:ea typeface="Roboto"/>
              <a:cs typeface="Roboto"/>
              <a:sym typeface="Roboto"/>
            </a:endParaRPr>
          </a:p>
        </p:txBody>
      </p:sp>
      <p:sp>
        <p:nvSpPr>
          <p:cNvPr id="1856" name="Google Shape;1856;p104"/>
          <p:cNvSpPr txBox="1">
            <a:spLocks noGrp="1"/>
          </p:cNvSpPr>
          <p:nvPr>
            <p:ph type="subTitle" idx="4294967295"/>
          </p:nvPr>
        </p:nvSpPr>
        <p:spPr>
          <a:xfrm>
            <a:off x="2374786" y="3435736"/>
            <a:ext cx="2940050" cy="512763"/>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Roboto"/>
                <a:ea typeface="Roboto"/>
                <a:cs typeface="Roboto"/>
                <a:sym typeface="Roboto"/>
              </a:rPr>
              <a:t>Despite being red, Mars is actually a cold place. It’s full of iron oxide dust </a:t>
            </a:r>
            <a:endParaRPr sz="1100" dirty="0">
              <a:latin typeface="Roboto"/>
              <a:ea typeface="Roboto"/>
              <a:cs typeface="Roboto"/>
              <a:sym typeface="Roboto"/>
            </a:endParaRPr>
          </a:p>
        </p:txBody>
      </p:sp>
      <p:sp>
        <p:nvSpPr>
          <p:cNvPr id="1857" name="Google Shape;1857;p104"/>
          <p:cNvSpPr txBox="1">
            <a:spLocks noGrp="1"/>
          </p:cNvSpPr>
          <p:nvPr>
            <p:ph type="subTitle" idx="4294967295"/>
          </p:nvPr>
        </p:nvSpPr>
        <p:spPr>
          <a:xfrm>
            <a:off x="4074251" y="2280068"/>
            <a:ext cx="2941637" cy="512763"/>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dirty="0">
                <a:latin typeface="Roboto"/>
                <a:ea typeface="Roboto"/>
                <a:cs typeface="Roboto"/>
                <a:sym typeface="Roboto"/>
              </a:rPr>
              <a:t>Mercury is the closest planet to the Sun and also the smallest one in the Solar System</a:t>
            </a:r>
            <a:endParaRPr sz="1100" dirty="0">
              <a:latin typeface="Roboto"/>
              <a:ea typeface="Roboto"/>
              <a:cs typeface="Roboto"/>
              <a:sym typeface="Roboto"/>
            </a:endParaRPr>
          </a:p>
        </p:txBody>
      </p:sp>
      <p:cxnSp>
        <p:nvCxnSpPr>
          <p:cNvPr id="1854" name="Google Shape;1854;p104"/>
          <p:cNvCxnSpPr>
            <a:cxnSpLocks/>
          </p:cNvCxnSpPr>
          <p:nvPr/>
        </p:nvCxnSpPr>
        <p:spPr>
          <a:xfrm>
            <a:off x="8544550" y="1411950"/>
            <a:ext cx="0" cy="3059250"/>
          </a:xfrm>
          <a:prstGeom prst="straightConnector1">
            <a:avLst/>
          </a:prstGeom>
          <a:noFill/>
          <a:ln w="19050" cap="flat" cmpd="sng">
            <a:solidFill>
              <a:schemeClr val="accent1"/>
            </a:solidFill>
            <a:prstDash val="solid"/>
            <a:round/>
            <a:headEnd type="none" w="med" len="med"/>
            <a:tailEnd type="none" w="med" len="med"/>
          </a:ln>
        </p:spPr>
      </p:cxnSp>
      <p:sp>
        <p:nvSpPr>
          <p:cNvPr id="1858" name="Google Shape;1858;p104"/>
          <p:cNvSpPr/>
          <p:nvPr/>
        </p:nvSpPr>
        <p:spPr>
          <a:xfrm>
            <a:off x="7271076" y="2352999"/>
            <a:ext cx="366910" cy="366910"/>
          </a:xfrm>
          <a:custGeom>
            <a:avLst/>
            <a:gdLst/>
            <a:ahLst/>
            <a:cxnLst/>
            <a:rect l="l" t="t" r="r" b="b"/>
            <a:pathLst>
              <a:path w="208768" h="208768" extrusionOk="0">
                <a:moveTo>
                  <a:pt x="47299" y="12885"/>
                </a:moveTo>
                <a:lnTo>
                  <a:pt x="47299" y="20257"/>
                </a:lnTo>
                <a:lnTo>
                  <a:pt x="6328" y="20257"/>
                </a:lnTo>
                <a:cubicBezTo>
                  <a:pt x="6198" y="20257"/>
                  <a:pt x="6100" y="20159"/>
                  <a:pt x="6100" y="20061"/>
                </a:cubicBezTo>
                <a:lnTo>
                  <a:pt x="6100" y="13081"/>
                </a:lnTo>
                <a:cubicBezTo>
                  <a:pt x="6100" y="12950"/>
                  <a:pt x="6198" y="12885"/>
                  <a:pt x="6328" y="12885"/>
                </a:cubicBezTo>
                <a:close/>
                <a:moveTo>
                  <a:pt x="202439" y="12885"/>
                </a:moveTo>
                <a:cubicBezTo>
                  <a:pt x="202569" y="12885"/>
                  <a:pt x="202667" y="12950"/>
                  <a:pt x="202667" y="13081"/>
                </a:cubicBezTo>
                <a:lnTo>
                  <a:pt x="202667" y="20061"/>
                </a:lnTo>
                <a:cubicBezTo>
                  <a:pt x="202667" y="20159"/>
                  <a:pt x="202569" y="20257"/>
                  <a:pt x="202439" y="20257"/>
                </a:cubicBezTo>
                <a:lnTo>
                  <a:pt x="66903" y="20257"/>
                </a:lnTo>
                <a:lnTo>
                  <a:pt x="66903" y="12885"/>
                </a:lnTo>
                <a:close/>
                <a:moveTo>
                  <a:pt x="33762" y="26389"/>
                </a:moveTo>
                <a:lnTo>
                  <a:pt x="33762" y="47299"/>
                </a:lnTo>
                <a:lnTo>
                  <a:pt x="26389" y="47299"/>
                </a:lnTo>
                <a:lnTo>
                  <a:pt x="26389" y="26389"/>
                </a:lnTo>
                <a:close/>
                <a:moveTo>
                  <a:pt x="47299" y="26389"/>
                </a:moveTo>
                <a:lnTo>
                  <a:pt x="47299" y="47299"/>
                </a:lnTo>
                <a:lnTo>
                  <a:pt x="39894" y="47299"/>
                </a:lnTo>
                <a:lnTo>
                  <a:pt x="39894" y="26389"/>
                </a:lnTo>
                <a:close/>
                <a:moveTo>
                  <a:pt x="74308" y="26389"/>
                </a:moveTo>
                <a:lnTo>
                  <a:pt x="74308" y="47299"/>
                </a:lnTo>
                <a:lnTo>
                  <a:pt x="66903" y="47299"/>
                </a:lnTo>
                <a:lnTo>
                  <a:pt x="66903" y="26389"/>
                </a:lnTo>
                <a:close/>
                <a:moveTo>
                  <a:pt x="87813" y="26389"/>
                </a:moveTo>
                <a:lnTo>
                  <a:pt x="87813" y="47299"/>
                </a:lnTo>
                <a:lnTo>
                  <a:pt x="80408" y="47299"/>
                </a:lnTo>
                <a:lnTo>
                  <a:pt x="80408" y="26389"/>
                </a:lnTo>
                <a:close/>
                <a:moveTo>
                  <a:pt x="101317" y="26389"/>
                </a:moveTo>
                <a:lnTo>
                  <a:pt x="101317" y="47299"/>
                </a:lnTo>
                <a:lnTo>
                  <a:pt x="93945" y="47299"/>
                </a:lnTo>
                <a:lnTo>
                  <a:pt x="93945" y="26389"/>
                </a:lnTo>
                <a:close/>
                <a:moveTo>
                  <a:pt x="114822" y="26389"/>
                </a:moveTo>
                <a:lnTo>
                  <a:pt x="114822" y="47299"/>
                </a:lnTo>
                <a:lnTo>
                  <a:pt x="107450" y="47299"/>
                </a:lnTo>
                <a:lnTo>
                  <a:pt x="107450" y="26389"/>
                </a:lnTo>
                <a:close/>
                <a:moveTo>
                  <a:pt x="128359" y="26389"/>
                </a:moveTo>
                <a:lnTo>
                  <a:pt x="128359" y="47299"/>
                </a:lnTo>
                <a:lnTo>
                  <a:pt x="120954" y="47299"/>
                </a:lnTo>
                <a:lnTo>
                  <a:pt x="120954" y="26389"/>
                </a:lnTo>
                <a:close/>
                <a:moveTo>
                  <a:pt x="141864" y="26389"/>
                </a:moveTo>
                <a:lnTo>
                  <a:pt x="141864" y="47299"/>
                </a:lnTo>
                <a:lnTo>
                  <a:pt x="134459" y="47299"/>
                </a:lnTo>
                <a:lnTo>
                  <a:pt x="134459" y="26389"/>
                </a:lnTo>
                <a:close/>
                <a:moveTo>
                  <a:pt x="155368" y="26389"/>
                </a:moveTo>
                <a:lnTo>
                  <a:pt x="155368" y="47299"/>
                </a:lnTo>
                <a:lnTo>
                  <a:pt x="147964" y="47299"/>
                </a:lnTo>
                <a:lnTo>
                  <a:pt x="147964" y="26389"/>
                </a:lnTo>
                <a:close/>
                <a:moveTo>
                  <a:pt x="168873" y="26389"/>
                </a:moveTo>
                <a:lnTo>
                  <a:pt x="168873" y="47299"/>
                </a:lnTo>
                <a:lnTo>
                  <a:pt x="161468" y="47299"/>
                </a:lnTo>
                <a:lnTo>
                  <a:pt x="161468" y="26389"/>
                </a:lnTo>
                <a:close/>
                <a:moveTo>
                  <a:pt x="182378" y="26389"/>
                </a:moveTo>
                <a:lnTo>
                  <a:pt x="182378" y="47299"/>
                </a:lnTo>
                <a:lnTo>
                  <a:pt x="175006" y="47299"/>
                </a:lnTo>
                <a:lnTo>
                  <a:pt x="175006" y="26389"/>
                </a:lnTo>
                <a:close/>
                <a:moveTo>
                  <a:pt x="195882" y="26389"/>
                </a:moveTo>
                <a:lnTo>
                  <a:pt x="195882" y="47299"/>
                </a:lnTo>
                <a:lnTo>
                  <a:pt x="188510" y="47299"/>
                </a:lnTo>
                <a:lnTo>
                  <a:pt x="188510" y="26389"/>
                </a:lnTo>
                <a:close/>
                <a:moveTo>
                  <a:pt x="60608" y="6100"/>
                </a:moveTo>
                <a:cubicBezTo>
                  <a:pt x="60706" y="6100"/>
                  <a:pt x="60803" y="6198"/>
                  <a:pt x="60803" y="6328"/>
                </a:cubicBezTo>
                <a:lnTo>
                  <a:pt x="60803" y="94565"/>
                </a:lnTo>
                <a:lnTo>
                  <a:pt x="53399" y="94565"/>
                </a:lnTo>
                <a:lnTo>
                  <a:pt x="53399" y="73362"/>
                </a:lnTo>
                <a:cubicBezTo>
                  <a:pt x="53399" y="71666"/>
                  <a:pt x="52029" y="70296"/>
                  <a:pt x="50332" y="70296"/>
                </a:cubicBezTo>
                <a:cubicBezTo>
                  <a:pt x="48669" y="70296"/>
                  <a:pt x="47299" y="71666"/>
                  <a:pt x="47299" y="73362"/>
                </a:cubicBezTo>
                <a:lnTo>
                  <a:pt x="47299" y="94565"/>
                </a:lnTo>
                <a:lnTo>
                  <a:pt x="6100" y="94565"/>
                </a:lnTo>
                <a:lnTo>
                  <a:pt x="6100" y="53594"/>
                </a:lnTo>
                <a:cubicBezTo>
                  <a:pt x="6100" y="53497"/>
                  <a:pt x="6198" y="53399"/>
                  <a:pt x="6328" y="53399"/>
                </a:cubicBezTo>
                <a:lnTo>
                  <a:pt x="47299" y="53399"/>
                </a:lnTo>
                <a:lnTo>
                  <a:pt x="47299" y="61130"/>
                </a:lnTo>
                <a:cubicBezTo>
                  <a:pt x="47299" y="62793"/>
                  <a:pt x="48669" y="64163"/>
                  <a:pt x="50332" y="64163"/>
                </a:cubicBezTo>
                <a:cubicBezTo>
                  <a:pt x="52029" y="64163"/>
                  <a:pt x="53399" y="62793"/>
                  <a:pt x="53399" y="61130"/>
                </a:cubicBezTo>
                <a:lnTo>
                  <a:pt x="53399" y="6328"/>
                </a:lnTo>
                <a:cubicBezTo>
                  <a:pt x="53399" y="6198"/>
                  <a:pt x="53497" y="6100"/>
                  <a:pt x="53594" y="6100"/>
                </a:cubicBezTo>
                <a:close/>
                <a:moveTo>
                  <a:pt x="131393" y="80408"/>
                </a:moveTo>
                <a:cubicBezTo>
                  <a:pt x="133448" y="80408"/>
                  <a:pt x="135111" y="82072"/>
                  <a:pt x="135111" y="84127"/>
                </a:cubicBezTo>
                <a:lnTo>
                  <a:pt x="135111" y="94565"/>
                </a:lnTo>
                <a:lnTo>
                  <a:pt x="127707" y="94565"/>
                </a:lnTo>
                <a:lnTo>
                  <a:pt x="127707" y="84127"/>
                </a:lnTo>
                <a:cubicBezTo>
                  <a:pt x="127707" y="82072"/>
                  <a:pt x="129370" y="80408"/>
                  <a:pt x="131393" y="80408"/>
                </a:cubicBezTo>
                <a:close/>
                <a:moveTo>
                  <a:pt x="171939" y="80408"/>
                </a:moveTo>
                <a:cubicBezTo>
                  <a:pt x="173962" y="80408"/>
                  <a:pt x="175625" y="82072"/>
                  <a:pt x="175625" y="84127"/>
                </a:cubicBezTo>
                <a:lnTo>
                  <a:pt x="175625" y="94565"/>
                </a:lnTo>
                <a:lnTo>
                  <a:pt x="168253" y="94565"/>
                </a:lnTo>
                <a:lnTo>
                  <a:pt x="168253" y="84127"/>
                </a:lnTo>
                <a:cubicBezTo>
                  <a:pt x="168253" y="82072"/>
                  <a:pt x="169884" y="80408"/>
                  <a:pt x="171939" y="80408"/>
                </a:cubicBezTo>
                <a:close/>
                <a:moveTo>
                  <a:pt x="202341" y="53399"/>
                </a:moveTo>
                <a:cubicBezTo>
                  <a:pt x="202504" y="53399"/>
                  <a:pt x="202667" y="53529"/>
                  <a:pt x="202667" y="53725"/>
                </a:cubicBezTo>
                <a:lnTo>
                  <a:pt x="202667" y="94565"/>
                </a:lnTo>
                <a:lnTo>
                  <a:pt x="195263" y="94565"/>
                </a:lnTo>
                <a:lnTo>
                  <a:pt x="195263" y="84127"/>
                </a:lnTo>
                <a:cubicBezTo>
                  <a:pt x="195263" y="71242"/>
                  <a:pt x="184792" y="60803"/>
                  <a:pt x="171939" y="60803"/>
                </a:cubicBezTo>
                <a:cubicBezTo>
                  <a:pt x="163262" y="60803"/>
                  <a:pt x="155695" y="65566"/>
                  <a:pt x="151682" y="72579"/>
                </a:cubicBezTo>
                <a:cubicBezTo>
                  <a:pt x="147638" y="65566"/>
                  <a:pt x="140070" y="60803"/>
                  <a:pt x="131393" y="60803"/>
                </a:cubicBezTo>
                <a:cubicBezTo>
                  <a:pt x="118541" y="60803"/>
                  <a:pt x="108070" y="71242"/>
                  <a:pt x="108070" y="84127"/>
                </a:cubicBezTo>
                <a:lnTo>
                  <a:pt x="108070" y="94565"/>
                </a:lnTo>
                <a:lnTo>
                  <a:pt x="66903" y="94565"/>
                </a:lnTo>
                <a:lnTo>
                  <a:pt x="66903" y="53399"/>
                </a:lnTo>
                <a:close/>
                <a:moveTo>
                  <a:pt x="108070" y="100698"/>
                </a:moveTo>
                <a:lnTo>
                  <a:pt x="108070" y="108070"/>
                </a:lnTo>
                <a:lnTo>
                  <a:pt x="6133" y="108070"/>
                </a:lnTo>
                <a:lnTo>
                  <a:pt x="6133" y="100698"/>
                </a:lnTo>
                <a:close/>
                <a:moveTo>
                  <a:pt x="148616" y="100698"/>
                </a:moveTo>
                <a:lnTo>
                  <a:pt x="148616" y="108070"/>
                </a:lnTo>
                <a:lnTo>
                  <a:pt x="127707" y="108070"/>
                </a:lnTo>
                <a:lnTo>
                  <a:pt x="127707" y="100698"/>
                </a:lnTo>
                <a:close/>
                <a:moveTo>
                  <a:pt x="202667" y="100698"/>
                </a:moveTo>
                <a:lnTo>
                  <a:pt x="202667" y="108070"/>
                </a:lnTo>
                <a:lnTo>
                  <a:pt x="168253" y="108070"/>
                </a:lnTo>
                <a:lnTo>
                  <a:pt x="168253" y="100698"/>
                </a:lnTo>
                <a:close/>
                <a:moveTo>
                  <a:pt x="148616" y="114202"/>
                </a:moveTo>
                <a:lnTo>
                  <a:pt x="148616" y="121607"/>
                </a:lnTo>
                <a:lnTo>
                  <a:pt x="127707" y="121607"/>
                </a:lnTo>
                <a:lnTo>
                  <a:pt x="127707" y="114202"/>
                </a:lnTo>
                <a:close/>
                <a:moveTo>
                  <a:pt x="131393" y="66903"/>
                </a:moveTo>
                <a:cubicBezTo>
                  <a:pt x="140885" y="66903"/>
                  <a:pt x="148616" y="74634"/>
                  <a:pt x="148616" y="84127"/>
                </a:cubicBezTo>
                <a:lnTo>
                  <a:pt x="148616" y="94565"/>
                </a:lnTo>
                <a:lnTo>
                  <a:pt x="141211" y="94565"/>
                </a:lnTo>
                <a:lnTo>
                  <a:pt x="141211" y="84127"/>
                </a:lnTo>
                <a:cubicBezTo>
                  <a:pt x="141211" y="78712"/>
                  <a:pt x="136808" y="74308"/>
                  <a:pt x="131393" y="74308"/>
                </a:cubicBezTo>
                <a:cubicBezTo>
                  <a:pt x="125978" y="74308"/>
                  <a:pt x="121607" y="78712"/>
                  <a:pt x="121607" y="84127"/>
                </a:cubicBezTo>
                <a:lnTo>
                  <a:pt x="121607" y="140200"/>
                </a:lnTo>
                <a:cubicBezTo>
                  <a:pt x="120074" y="140004"/>
                  <a:pt x="118541" y="139646"/>
                  <a:pt x="117073" y="139156"/>
                </a:cubicBezTo>
                <a:lnTo>
                  <a:pt x="114202" y="138210"/>
                </a:lnTo>
                <a:lnTo>
                  <a:pt x="114202" y="84127"/>
                </a:lnTo>
                <a:cubicBezTo>
                  <a:pt x="114202" y="74634"/>
                  <a:pt x="121900" y="66903"/>
                  <a:pt x="131393" y="66903"/>
                </a:cubicBezTo>
                <a:close/>
                <a:moveTo>
                  <a:pt x="148616" y="127707"/>
                </a:moveTo>
                <a:lnTo>
                  <a:pt x="148616" y="136808"/>
                </a:lnTo>
                <a:cubicBezTo>
                  <a:pt x="147365" y="136651"/>
                  <a:pt x="146106" y="136573"/>
                  <a:pt x="144848" y="136573"/>
                </a:cubicBezTo>
                <a:cubicBezTo>
                  <a:pt x="141646" y="136573"/>
                  <a:pt x="138450" y="137082"/>
                  <a:pt x="135405" y="138113"/>
                </a:cubicBezTo>
                <a:lnTo>
                  <a:pt x="132241" y="139156"/>
                </a:lnTo>
                <a:cubicBezTo>
                  <a:pt x="130740" y="139646"/>
                  <a:pt x="129240" y="140004"/>
                  <a:pt x="127707" y="140200"/>
                </a:cubicBezTo>
                <a:lnTo>
                  <a:pt x="127707" y="127707"/>
                </a:lnTo>
                <a:close/>
                <a:moveTo>
                  <a:pt x="171939" y="66903"/>
                </a:moveTo>
                <a:cubicBezTo>
                  <a:pt x="181432" y="66903"/>
                  <a:pt x="189130" y="74634"/>
                  <a:pt x="189130" y="84127"/>
                </a:cubicBezTo>
                <a:lnTo>
                  <a:pt x="189130" y="94565"/>
                </a:lnTo>
                <a:lnTo>
                  <a:pt x="181758" y="94565"/>
                </a:lnTo>
                <a:lnTo>
                  <a:pt x="181758" y="84127"/>
                </a:lnTo>
                <a:cubicBezTo>
                  <a:pt x="181758" y="78712"/>
                  <a:pt x="177354" y="74308"/>
                  <a:pt x="171939" y="74308"/>
                </a:cubicBezTo>
                <a:cubicBezTo>
                  <a:pt x="166524" y="74308"/>
                  <a:pt x="162121" y="78712"/>
                  <a:pt x="162121" y="84127"/>
                </a:cubicBezTo>
                <a:lnTo>
                  <a:pt x="162121" y="140200"/>
                </a:lnTo>
                <a:cubicBezTo>
                  <a:pt x="160588" y="140004"/>
                  <a:pt x="159087" y="139646"/>
                  <a:pt x="157587" y="139156"/>
                </a:cubicBezTo>
                <a:lnTo>
                  <a:pt x="154716" y="138210"/>
                </a:lnTo>
                <a:lnTo>
                  <a:pt x="154716" y="84127"/>
                </a:lnTo>
                <a:cubicBezTo>
                  <a:pt x="154716" y="74634"/>
                  <a:pt x="162447" y="66903"/>
                  <a:pt x="171939" y="66903"/>
                </a:cubicBezTo>
                <a:close/>
                <a:moveTo>
                  <a:pt x="108070" y="114202"/>
                </a:moveTo>
                <a:lnTo>
                  <a:pt x="108070" y="136808"/>
                </a:lnTo>
                <a:cubicBezTo>
                  <a:pt x="106828" y="136651"/>
                  <a:pt x="105573" y="136573"/>
                  <a:pt x="104316" y="136573"/>
                </a:cubicBezTo>
                <a:cubicBezTo>
                  <a:pt x="101116" y="136573"/>
                  <a:pt x="97903" y="137082"/>
                  <a:pt x="94859" y="138113"/>
                </a:cubicBezTo>
                <a:lnTo>
                  <a:pt x="91694" y="139156"/>
                </a:lnTo>
                <a:cubicBezTo>
                  <a:pt x="89248" y="139972"/>
                  <a:pt x="86679" y="140380"/>
                  <a:pt x="84110" y="140380"/>
                </a:cubicBezTo>
                <a:cubicBezTo>
                  <a:pt x="81542" y="140380"/>
                  <a:pt x="78973" y="139972"/>
                  <a:pt x="76526" y="139156"/>
                </a:cubicBezTo>
                <a:lnTo>
                  <a:pt x="73362" y="138113"/>
                </a:lnTo>
                <a:cubicBezTo>
                  <a:pt x="70296" y="137085"/>
                  <a:pt x="67075" y="136571"/>
                  <a:pt x="63853" y="136571"/>
                </a:cubicBezTo>
                <a:cubicBezTo>
                  <a:pt x="60632" y="136571"/>
                  <a:pt x="57411" y="137085"/>
                  <a:pt x="54345" y="138113"/>
                </a:cubicBezTo>
                <a:lnTo>
                  <a:pt x="51181" y="139156"/>
                </a:lnTo>
                <a:cubicBezTo>
                  <a:pt x="48734" y="139972"/>
                  <a:pt x="46165" y="140380"/>
                  <a:pt x="43596" y="140380"/>
                </a:cubicBezTo>
                <a:cubicBezTo>
                  <a:pt x="41028" y="140380"/>
                  <a:pt x="38459" y="139972"/>
                  <a:pt x="36012" y="139156"/>
                </a:cubicBezTo>
                <a:lnTo>
                  <a:pt x="32848" y="138113"/>
                </a:lnTo>
                <a:cubicBezTo>
                  <a:pt x="29782" y="137085"/>
                  <a:pt x="26553" y="136571"/>
                  <a:pt x="23323" y="136571"/>
                </a:cubicBezTo>
                <a:cubicBezTo>
                  <a:pt x="20094" y="136571"/>
                  <a:pt x="16864" y="137085"/>
                  <a:pt x="13798" y="138113"/>
                </a:cubicBezTo>
                <a:lnTo>
                  <a:pt x="6133" y="140657"/>
                </a:lnTo>
                <a:lnTo>
                  <a:pt x="6133" y="114202"/>
                </a:lnTo>
                <a:close/>
                <a:moveTo>
                  <a:pt x="202667" y="114202"/>
                </a:moveTo>
                <a:lnTo>
                  <a:pt x="202667" y="140657"/>
                </a:lnTo>
                <a:lnTo>
                  <a:pt x="194969" y="138113"/>
                </a:lnTo>
                <a:cubicBezTo>
                  <a:pt x="191903" y="137085"/>
                  <a:pt x="188673" y="136571"/>
                  <a:pt x="185444" y="136571"/>
                </a:cubicBezTo>
                <a:cubicBezTo>
                  <a:pt x="182215" y="136571"/>
                  <a:pt x="178985" y="137085"/>
                  <a:pt x="175919" y="138113"/>
                </a:cubicBezTo>
                <a:lnTo>
                  <a:pt x="172755" y="139156"/>
                </a:lnTo>
                <a:cubicBezTo>
                  <a:pt x="171287" y="139646"/>
                  <a:pt x="169786" y="140004"/>
                  <a:pt x="168253" y="140200"/>
                </a:cubicBezTo>
                <a:lnTo>
                  <a:pt x="168253" y="114202"/>
                </a:lnTo>
                <a:close/>
                <a:moveTo>
                  <a:pt x="185456" y="142696"/>
                </a:moveTo>
                <a:cubicBezTo>
                  <a:pt x="188021" y="142696"/>
                  <a:pt x="190582" y="143103"/>
                  <a:pt x="193012" y="143919"/>
                </a:cubicBezTo>
                <a:lnTo>
                  <a:pt x="202635" y="147116"/>
                </a:lnTo>
                <a:lnTo>
                  <a:pt x="202635" y="161175"/>
                </a:lnTo>
                <a:lnTo>
                  <a:pt x="194969" y="158598"/>
                </a:lnTo>
                <a:cubicBezTo>
                  <a:pt x="191903" y="157570"/>
                  <a:pt x="188673" y="157056"/>
                  <a:pt x="185444" y="157056"/>
                </a:cubicBezTo>
                <a:cubicBezTo>
                  <a:pt x="182215" y="157056"/>
                  <a:pt x="178985" y="157570"/>
                  <a:pt x="175919" y="158598"/>
                </a:cubicBezTo>
                <a:lnTo>
                  <a:pt x="172755" y="159642"/>
                </a:lnTo>
                <a:cubicBezTo>
                  <a:pt x="170308" y="160457"/>
                  <a:pt x="167739" y="160865"/>
                  <a:pt x="165171" y="160865"/>
                </a:cubicBezTo>
                <a:cubicBezTo>
                  <a:pt x="162602" y="160865"/>
                  <a:pt x="160033" y="160457"/>
                  <a:pt x="157587" y="159642"/>
                </a:cubicBezTo>
                <a:lnTo>
                  <a:pt x="154422" y="158598"/>
                </a:lnTo>
                <a:cubicBezTo>
                  <a:pt x="151356" y="157570"/>
                  <a:pt x="148135" y="157056"/>
                  <a:pt x="144914" y="157056"/>
                </a:cubicBezTo>
                <a:cubicBezTo>
                  <a:pt x="141693" y="157056"/>
                  <a:pt x="138471" y="157570"/>
                  <a:pt x="135405" y="158598"/>
                </a:cubicBezTo>
                <a:lnTo>
                  <a:pt x="132241" y="159642"/>
                </a:lnTo>
                <a:cubicBezTo>
                  <a:pt x="129794" y="160457"/>
                  <a:pt x="127226" y="160865"/>
                  <a:pt x="124657" y="160865"/>
                </a:cubicBezTo>
                <a:cubicBezTo>
                  <a:pt x="122088" y="160865"/>
                  <a:pt x="119519" y="160457"/>
                  <a:pt x="117073" y="159642"/>
                </a:cubicBezTo>
                <a:lnTo>
                  <a:pt x="113909" y="158598"/>
                </a:lnTo>
                <a:cubicBezTo>
                  <a:pt x="110842" y="157570"/>
                  <a:pt x="107613" y="157056"/>
                  <a:pt x="104384" y="157056"/>
                </a:cubicBezTo>
                <a:cubicBezTo>
                  <a:pt x="101154" y="157056"/>
                  <a:pt x="97925" y="157570"/>
                  <a:pt x="94859" y="158598"/>
                </a:cubicBezTo>
                <a:lnTo>
                  <a:pt x="91694" y="159642"/>
                </a:lnTo>
                <a:cubicBezTo>
                  <a:pt x="89248" y="160457"/>
                  <a:pt x="86679" y="160865"/>
                  <a:pt x="84110" y="160865"/>
                </a:cubicBezTo>
                <a:cubicBezTo>
                  <a:pt x="81542" y="160865"/>
                  <a:pt x="78973" y="160457"/>
                  <a:pt x="76526" y="159642"/>
                </a:cubicBezTo>
                <a:lnTo>
                  <a:pt x="73362" y="158598"/>
                </a:lnTo>
                <a:cubicBezTo>
                  <a:pt x="70296" y="157570"/>
                  <a:pt x="67075" y="157056"/>
                  <a:pt x="63853" y="157056"/>
                </a:cubicBezTo>
                <a:cubicBezTo>
                  <a:pt x="60632" y="157056"/>
                  <a:pt x="57411" y="157570"/>
                  <a:pt x="54345" y="158598"/>
                </a:cubicBezTo>
                <a:lnTo>
                  <a:pt x="51181" y="159642"/>
                </a:lnTo>
                <a:cubicBezTo>
                  <a:pt x="48734" y="160457"/>
                  <a:pt x="46165" y="160865"/>
                  <a:pt x="43596" y="160865"/>
                </a:cubicBezTo>
                <a:cubicBezTo>
                  <a:pt x="41028" y="160865"/>
                  <a:pt x="38459" y="160457"/>
                  <a:pt x="36012" y="159642"/>
                </a:cubicBezTo>
                <a:lnTo>
                  <a:pt x="32848" y="158598"/>
                </a:lnTo>
                <a:cubicBezTo>
                  <a:pt x="29782" y="157570"/>
                  <a:pt x="26553" y="157056"/>
                  <a:pt x="23323" y="157056"/>
                </a:cubicBezTo>
                <a:cubicBezTo>
                  <a:pt x="20094" y="157056"/>
                  <a:pt x="16864" y="157570"/>
                  <a:pt x="13798" y="158598"/>
                </a:cubicBezTo>
                <a:lnTo>
                  <a:pt x="6100" y="161175"/>
                </a:lnTo>
                <a:lnTo>
                  <a:pt x="6133" y="147116"/>
                </a:lnTo>
                <a:lnTo>
                  <a:pt x="15755" y="143919"/>
                </a:lnTo>
                <a:cubicBezTo>
                  <a:pt x="18202" y="143103"/>
                  <a:pt x="20771" y="142696"/>
                  <a:pt x="23335" y="142696"/>
                </a:cubicBezTo>
                <a:cubicBezTo>
                  <a:pt x="25900" y="142696"/>
                  <a:pt x="28461" y="143103"/>
                  <a:pt x="30891" y="143919"/>
                </a:cubicBezTo>
                <a:lnTo>
                  <a:pt x="34088" y="144963"/>
                </a:lnTo>
                <a:cubicBezTo>
                  <a:pt x="37154" y="145990"/>
                  <a:pt x="40375" y="146504"/>
                  <a:pt x="43596" y="146504"/>
                </a:cubicBezTo>
                <a:cubicBezTo>
                  <a:pt x="46818" y="146504"/>
                  <a:pt x="50039" y="145990"/>
                  <a:pt x="53105" y="144963"/>
                </a:cubicBezTo>
                <a:lnTo>
                  <a:pt x="56269" y="143919"/>
                </a:lnTo>
                <a:cubicBezTo>
                  <a:pt x="58716" y="143103"/>
                  <a:pt x="61285" y="142696"/>
                  <a:pt x="63853" y="142696"/>
                </a:cubicBezTo>
                <a:cubicBezTo>
                  <a:pt x="66422" y="142696"/>
                  <a:pt x="68991" y="143103"/>
                  <a:pt x="71438" y="143919"/>
                </a:cubicBezTo>
                <a:lnTo>
                  <a:pt x="74602" y="144963"/>
                </a:lnTo>
                <a:cubicBezTo>
                  <a:pt x="77668" y="145990"/>
                  <a:pt x="80889" y="146504"/>
                  <a:pt x="84110" y="146504"/>
                </a:cubicBezTo>
                <a:cubicBezTo>
                  <a:pt x="87332" y="146504"/>
                  <a:pt x="90553" y="145990"/>
                  <a:pt x="93619" y="144963"/>
                </a:cubicBezTo>
                <a:lnTo>
                  <a:pt x="96816" y="143919"/>
                </a:lnTo>
                <a:cubicBezTo>
                  <a:pt x="99262" y="143103"/>
                  <a:pt x="101831" y="142696"/>
                  <a:pt x="104396" y="142696"/>
                </a:cubicBezTo>
                <a:cubicBezTo>
                  <a:pt x="106961" y="142696"/>
                  <a:pt x="109521" y="143103"/>
                  <a:pt x="111951" y="143919"/>
                </a:cubicBezTo>
                <a:lnTo>
                  <a:pt x="115148" y="144963"/>
                </a:lnTo>
                <a:cubicBezTo>
                  <a:pt x="118214" y="145990"/>
                  <a:pt x="121436" y="146504"/>
                  <a:pt x="124657" y="146504"/>
                </a:cubicBezTo>
                <a:cubicBezTo>
                  <a:pt x="127878" y="146504"/>
                  <a:pt x="131099" y="145990"/>
                  <a:pt x="134166" y="144963"/>
                </a:cubicBezTo>
                <a:lnTo>
                  <a:pt x="137330" y="143919"/>
                </a:lnTo>
                <a:cubicBezTo>
                  <a:pt x="139776" y="143103"/>
                  <a:pt x="142345" y="142696"/>
                  <a:pt x="144914" y="142696"/>
                </a:cubicBezTo>
                <a:cubicBezTo>
                  <a:pt x="147483" y="142696"/>
                  <a:pt x="150051" y="143103"/>
                  <a:pt x="152498" y="143919"/>
                </a:cubicBezTo>
                <a:lnTo>
                  <a:pt x="155662" y="144963"/>
                </a:lnTo>
                <a:cubicBezTo>
                  <a:pt x="158728" y="145990"/>
                  <a:pt x="161949" y="146504"/>
                  <a:pt x="165171" y="146504"/>
                </a:cubicBezTo>
                <a:cubicBezTo>
                  <a:pt x="168392" y="146504"/>
                  <a:pt x="171613" y="145990"/>
                  <a:pt x="174679" y="144963"/>
                </a:cubicBezTo>
                <a:lnTo>
                  <a:pt x="177876" y="143919"/>
                </a:lnTo>
                <a:cubicBezTo>
                  <a:pt x="180323" y="143103"/>
                  <a:pt x="182891" y="142696"/>
                  <a:pt x="185456" y="142696"/>
                </a:cubicBezTo>
                <a:close/>
                <a:moveTo>
                  <a:pt x="185432" y="163181"/>
                </a:moveTo>
                <a:cubicBezTo>
                  <a:pt x="187996" y="163181"/>
                  <a:pt x="190565" y="163589"/>
                  <a:pt x="193012" y="164404"/>
                </a:cubicBezTo>
                <a:lnTo>
                  <a:pt x="202635" y="167601"/>
                </a:lnTo>
                <a:lnTo>
                  <a:pt x="202635" y="181203"/>
                </a:lnTo>
                <a:lnTo>
                  <a:pt x="194969" y="178626"/>
                </a:lnTo>
                <a:cubicBezTo>
                  <a:pt x="191903" y="177615"/>
                  <a:pt x="188673" y="177110"/>
                  <a:pt x="185444" y="177110"/>
                </a:cubicBezTo>
                <a:cubicBezTo>
                  <a:pt x="182215" y="177110"/>
                  <a:pt x="178985" y="177615"/>
                  <a:pt x="175919" y="178626"/>
                </a:cubicBezTo>
                <a:lnTo>
                  <a:pt x="172755" y="179703"/>
                </a:lnTo>
                <a:cubicBezTo>
                  <a:pt x="170308" y="180518"/>
                  <a:pt x="167739" y="180926"/>
                  <a:pt x="165171" y="180926"/>
                </a:cubicBezTo>
                <a:cubicBezTo>
                  <a:pt x="162602" y="180926"/>
                  <a:pt x="160033" y="180518"/>
                  <a:pt x="157587" y="179703"/>
                </a:cubicBezTo>
                <a:lnTo>
                  <a:pt x="154422" y="178626"/>
                </a:lnTo>
                <a:cubicBezTo>
                  <a:pt x="151356" y="177615"/>
                  <a:pt x="148135" y="177110"/>
                  <a:pt x="144914" y="177110"/>
                </a:cubicBezTo>
                <a:cubicBezTo>
                  <a:pt x="141693" y="177110"/>
                  <a:pt x="138471" y="177615"/>
                  <a:pt x="135405" y="178626"/>
                </a:cubicBezTo>
                <a:lnTo>
                  <a:pt x="132241" y="179703"/>
                </a:lnTo>
                <a:cubicBezTo>
                  <a:pt x="129794" y="180518"/>
                  <a:pt x="127226" y="180926"/>
                  <a:pt x="124657" y="180926"/>
                </a:cubicBezTo>
                <a:cubicBezTo>
                  <a:pt x="122088" y="180926"/>
                  <a:pt x="119519" y="180518"/>
                  <a:pt x="117073" y="179703"/>
                </a:cubicBezTo>
                <a:lnTo>
                  <a:pt x="113909" y="178626"/>
                </a:lnTo>
                <a:cubicBezTo>
                  <a:pt x="110842" y="177615"/>
                  <a:pt x="107613" y="177110"/>
                  <a:pt x="104384" y="177110"/>
                </a:cubicBezTo>
                <a:cubicBezTo>
                  <a:pt x="101154" y="177110"/>
                  <a:pt x="97925" y="177615"/>
                  <a:pt x="94859" y="178626"/>
                </a:cubicBezTo>
                <a:lnTo>
                  <a:pt x="91694" y="179703"/>
                </a:lnTo>
                <a:cubicBezTo>
                  <a:pt x="89248" y="180518"/>
                  <a:pt x="86679" y="180926"/>
                  <a:pt x="84110" y="180926"/>
                </a:cubicBezTo>
                <a:cubicBezTo>
                  <a:pt x="81542" y="180926"/>
                  <a:pt x="78973" y="180518"/>
                  <a:pt x="76526" y="179703"/>
                </a:cubicBezTo>
                <a:lnTo>
                  <a:pt x="73362" y="178626"/>
                </a:lnTo>
                <a:cubicBezTo>
                  <a:pt x="70296" y="177615"/>
                  <a:pt x="67075" y="177110"/>
                  <a:pt x="63853" y="177110"/>
                </a:cubicBezTo>
                <a:cubicBezTo>
                  <a:pt x="60632" y="177110"/>
                  <a:pt x="57411" y="177615"/>
                  <a:pt x="54345" y="178626"/>
                </a:cubicBezTo>
                <a:lnTo>
                  <a:pt x="51181" y="179703"/>
                </a:lnTo>
                <a:cubicBezTo>
                  <a:pt x="48734" y="180518"/>
                  <a:pt x="46165" y="180926"/>
                  <a:pt x="43596" y="180926"/>
                </a:cubicBezTo>
                <a:cubicBezTo>
                  <a:pt x="41028" y="180926"/>
                  <a:pt x="38459" y="180518"/>
                  <a:pt x="36012" y="179703"/>
                </a:cubicBezTo>
                <a:lnTo>
                  <a:pt x="32848" y="178626"/>
                </a:lnTo>
                <a:cubicBezTo>
                  <a:pt x="29782" y="177615"/>
                  <a:pt x="26553" y="177110"/>
                  <a:pt x="23323" y="177110"/>
                </a:cubicBezTo>
                <a:cubicBezTo>
                  <a:pt x="20094" y="177110"/>
                  <a:pt x="16864" y="177615"/>
                  <a:pt x="13798" y="178626"/>
                </a:cubicBezTo>
                <a:lnTo>
                  <a:pt x="6100" y="181203"/>
                </a:lnTo>
                <a:lnTo>
                  <a:pt x="6100" y="167601"/>
                </a:lnTo>
                <a:lnTo>
                  <a:pt x="15755" y="164404"/>
                </a:lnTo>
                <a:cubicBezTo>
                  <a:pt x="18186" y="163589"/>
                  <a:pt x="20746" y="163181"/>
                  <a:pt x="23311" y="163181"/>
                </a:cubicBezTo>
                <a:cubicBezTo>
                  <a:pt x="25876" y="163181"/>
                  <a:pt x="28445" y="163589"/>
                  <a:pt x="30891" y="164404"/>
                </a:cubicBezTo>
                <a:lnTo>
                  <a:pt x="34088" y="165448"/>
                </a:lnTo>
                <a:cubicBezTo>
                  <a:pt x="37154" y="166475"/>
                  <a:pt x="40375" y="166989"/>
                  <a:pt x="43596" y="166989"/>
                </a:cubicBezTo>
                <a:cubicBezTo>
                  <a:pt x="46818" y="166989"/>
                  <a:pt x="50039" y="166475"/>
                  <a:pt x="53105" y="165448"/>
                </a:cubicBezTo>
                <a:lnTo>
                  <a:pt x="56269" y="164404"/>
                </a:lnTo>
                <a:cubicBezTo>
                  <a:pt x="58716" y="163589"/>
                  <a:pt x="61285" y="163181"/>
                  <a:pt x="63853" y="163181"/>
                </a:cubicBezTo>
                <a:cubicBezTo>
                  <a:pt x="66422" y="163181"/>
                  <a:pt x="68991" y="163589"/>
                  <a:pt x="71438" y="164404"/>
                </a:cubicBezTo>
                <a:lnTo>
                  <a:pt x="74602" y="165448"/>
                </a:lnTo>
                <a:cubicBezTo>
                  <a:pt x="77668" y="166475"/>
                  <a:pt x="80889" y="166989"/>
                  <a:pt x="84110" y="166989"/>
                </a:cubicBezTo>
                <a:cubicBezTo>
                  <a:pt x="87332" y="166989"/>
                  <a:pt x="90553" y="166475"/>
                  <a:pt x="93619" y="165448"/>
                </a:cubicBezTo>
                <a:lnTo>
                  <a:pt x="96816" y="164404"/>
                </a:lnTo>
                <a:cubicBezTo>
                  <a:pt x="99262" y="163589"/>
                  <a:pt x="101831" y="163181"/>
                  <a:pt x="104396" y="163181"/>
                </a:cubicBezTo>
                <a:cubicBezTo>
                  <a:pt x="106961" y="163181"/>
                  <a:pt x="109521" y="163589"/>
                  <a:pt x="111951" y="164404"/>
                </a:cubicBezTo>
                <a:lnTo>
                  <a:pt x="115148" y="165448"/>
                </a:lnTo>
                <a:cubicBezTo>
                  <a:pt x="118214" y="166475"/>
                  <a:pt x="121436" y="166989"/>
                  <a:pt x="124657" y="166989"/>
                </a:cubicBezTo>
                <a:cubicBezTo>
                  <a:pt x="127878" y="166989"/>
                  <a:pt x="131099" y="166475"/>
                  <a:pt x="134166" y="165448"/>
                </a:cubicBezTo>
                <a:lnTo>
                  <a:pt x="137330" y="164404"/>
                </a:lnTo>
                <a:cubicBezTo>
                  <a:pt x="139776" y="163589"/>
                  <a:pt x="142345" y="163181"/>
                  <a:pt x="144914" y="163181"/>
                </a:cubicBezTo>
                <a:cubicBezTo>
                  <a:pt x="147483" y="163181"/>
                  <a:pt x="150051" y="163589"/>
                  <a:pt x="152498" y="164404"/>
                </a:cubicBezTo>
                <a:lnTo>
                  <a:pt x="155662" y="165448"/>
                </a:lnTo>
                <a:cubicBezTo>
                  <a:pt x="158728" y="166475"/>
                  <a:pt x="161949" y="166989"/>
                  <a:pt x="165171" y="166989"/>
                </a:cubicBezTo>
                <a:cubicBezTo>
                  <a:pt x="168392" y="166989"/>
                  <a:pt x="171613" y="166475"/>
                  <a:pt x="174679" y="165448"/>
                </a:cubicBezTo>
                <a:lnTo>
                  <a:pt x="177876" y="164404"/>
                </a:lnTo>
                <a:cubicBezTo>
                  <a:pt x="180306" y="163589"/>
                  <a:pt x="182867" y="163181"/>
                  <a:pt x="185432" y="163181"/>
                </a:cubicBezTo>
                <a:close/>
                <a:moveTo>
                  <a:pt x="53594" y="0"/>
                </a:moveTo>
                <a:cubicBezTo>
                  <a:pt x="50137" y="0"/>
                  <a:pt x="47299" y="2838"/>
                  <a:pt x="47299" y="6328"/>
                </a:cubicBezTo>
                <a:lnTo>
                  <a:pt x="47299" y="6752"/>
                </a:lnTo>
                <a:lnTo>
                  <a:pt x="6328" y="6752"/>
                </a:lnTo>
                <a:cubicBezTo>
                  <a:pt x="2838" y="6752"/>
                  <a:pt x="0" y="9590"/>
                  <a:pt x="0" y="13081"/>
                </a:cubicBezTo>
                <a:lnTo>
                  <a:pt x="0" y="20061"/>
                </a:lnTo>
                <a:cubicBezTo>
                  <a:pt x="0" y="23552"/>
                  <a:pt x="2838" y="26389"/>
                  <a:pt x="6328" y="26389"/>
                </a:cubicBezTo>
                <a:lnTo>
                  <a:pt x="20257" y="26389"/>
                </a:lnTo>
                <a:lnTo>
                  <a:pt x="20257" y="47299"/>
                </a:lnTo>
                <a:lnTo>
                  <a:pt x="6328" y="47299"/>
                </a:lnTo>
                <a:cubicBezTo>
                  <a:pt x="2838" y="47299"/>
                  <a:pt x="0" y="50104"/>
                  <a:pt x="0" y="53594"/>
                </a:cubicBezTo>
                <a:lnTo>
                  <a:pt x="0" y="198949"/>
                </a:lnTo>
                <a:cubicBezTo>
                  <a:pt x="0" y="204363"/>
                  <a:pt x="4404" y="208767"/>
                  <a:pt x="9819" y="208767"/>
                </a:cubicBezTo>
                <a:lnTo>
                  <a:pt x="23976" y="208767"/>
                </a:lnTo>
                <a:cubicBezTo>
                  <a:pt x="25639" y="208767"/>
                  <a:pt x="27009" y="207397"/>
                  <a:pt x="27009" y="205701"/>
                </a:cubicBezTo>
                <a:cubicBezTo>
                  <a:pt x="27009" y="204005"/>
                  <a:pt x="25639" y="202635"/>
                  <a:pt x="23976" y="202635"/>
                </a:cubicBezTo>
                <a:lnTo>
                  <a:pt x="9819" y="202635"/>
                </a:lnTo>
                <a:cubicBezTo>
                  <a:pt x="7764" y="202635"/>
                  <a:pt x="6133" y="201004"/>
                  <a:pt x="6133" y="198949"/>
                </a:cubicBezTo>
                <a:lnTo>
                  <a:pt x="6133" y="187662"/>
                </a:lnTo>
                <a:lnTo>
                  <a:pt x="15755" y="184433"/>
                </a:lnTo>
                <a:cubicBezTo>
                  <a:pt x="18202" y="183617"/>
                  <a:pt x="20771" y="183209"/>
                  <a:pt x="23335" y="183209"/>
                </a:cubicBezTo>
                <a:cubicBezTo>
                  <a:pt x="25900" y="183209"/>
                  <a:pt x="28461" y="183617"/>
                  <a:pt x="30891" y="184433"/>
                </a:cubicBezTo>
                <a:lnTo>
                  <a:pt x="34088" y="185509"/>
                </a:lnTo>
                <a:cubicBezTo>
                  <a:pt x="37154" y="186520"/>
                  <a:pt x="40375" y="187026"/>
                  <a:pt x="43596" y="187026"/>
                </a:cubicBezTo>
                <a:cubicBezTo>
                  <a:pt x="46818" y="187026"/>
                  <a:pt x="50039" y="186520"/>
                  <a:pt x="53105" y="185509"/>
                </a:cubicBezTo>
                <a:lnTo>
                  <a:pt x="56269" y="184433"/>
                </a:lnTo>
                <a:cubicBezTo>
                  <a:pt x="58716" y="183617"/>
                  <a:pt x="61285" y="183209"/>
                  <a:pt x="63853" y="183209"/>
                </a:cubicBezTo>
                <a:cubicBezTo>
                  <a:pt x="66422" y="183209"/>
                  <a:pt x="68991" y="183617"/>
                  <a:pt x="71438" y="184433"/>
                </a:cubicBezTo>
                <a:lnTo>
                  <a:pt x="74602" y="185509"/>
                </a:lnTo>
                <a:cubicBezTo>
                  <a:pt x="77668" y="186520"/>
                  <a:pt x="80889" y="187026"/>
                  <a:pt x="84110" y="187026"/>
                </a:cubicBezTo>
                <a:cubicBezTo>
                  <a:pt x="87332" y="187026"/>
                  <a:pt x="90553" y="186520"/>
                  <a:pt x="93619" y="185509"/>
                </a:cubicBezTo>
                <a:lnTo>
                  <a:pt x="96816" y="184433"/>
                </a:lnTo>
                <a:cubicBezTo>
                  <a:pt x="99262" y="183617"/>
                  <a:pt x="101831" y="183209"/>
                  <a:pt x="104396" y="183209"/>
                </a:cubicBezTo>
                <a:cubicBezTo>
                  <a:pt x="106961" y="183209"/>
                  <a:pt x="109521" y="183617"/>
                  <a:pt x="111951" y="184433"/>
                </a:cubicBezTo>
                <a:lnTo>
                  <a:pt x="115148" y="185509"/>
                </a:lnTo>
                <a:cubicBezTo>
                  <a:pt x="118214" y="186520"/>
                  <a:pt x="121436" y="187026"/>
                  <a:pt x="124657" y="187026"/>
                </a:cubicBezTo>
                <a:cubicBezTo>
                  <a:pt x="127878" y="187026"/>
                  <a:pt x="131099" y="186520"/>
                  <a:pt x="134166" y="185509"/>
                </a:cubicBezTo>
                <a:lnTo>
                  <a:pt x="137330" y="184433"/>
                </a:lnTo>
                <a:cubicBezTo>
                  <a:pt x="139776" y="183617"/>
                  <a:pt x="142345" y="183209"/>
                  <a:pt x="144914" y="183209"/>
                </a:cubicBezTo>
                <a:cubicBezTo>
                  <a:pt x="147483" y="183209"/>
                  <a:pt x="150051" y="183617"/>
                  <a:pt x="152498" y="184433"/>
                </a:cubicBezTo>
                <a:lnTo>
                  <a:pt x="155662" y="185509"/>
                </a:lnTo>
                <a:cubicBezTo>
                  <a:pt x="158728" y="186520"/>
                  <a:pt x="161949" y="187026"/>
                  <a:pt x="165171" y="187026"/>
                </a:cubicBezTo>
                <a:cubicBezTo>
                  <a:pt x="168392" y="187026"/>
                  <a:pt x="171613" y="186520"/>
                  <a:pt x="174679" y="185509"/>
                </a:cubicBezTo>
                <a:lnTo>
                  <a:pt x="177876" y="184433"/>
                </a:lnTo>
                <a:cubicBezTo>
                  <a:pt x="180306" y="183617"/>
                  <a:pt x="182867" y="183209"/>
                  <a:pt x="185432" y="183209"/>
                </a:cubicBezTo>
                <a:cubicBezTo>
                  <a:pt x="187996" y="183209"/>
                  <a:pt x="190565" y="183617"/>
                  <a:pt x="193012" y="184433"/>
                </a:cubicBezTo>
                <a:lnTo>
                  <a:pt x="202667" y="187662"/>
                </a:lnTo>
                <a:lnTo>
                  <a:pt x="202667" y="198949"/>
                </a:lnTo>
                <a:cubicBezTo>
                  <a:pt x="202667" y="201004"/>
                  <a:pt x="201004" y="202635"/>
                  <a:pt x="198949" y="202635"/>
                </a:cubicBezTo>
                <a:lnTo>
                  <a:pt x="36208" y="202635"/>
                </a:lnTo>
                <a:cubicBezTo>
                  <a:pt x="34512" y="202635"/>
                  <a:pt x="33142" y="204005"/>
                  <a:pt x="33142" y="205701"/>
                </a:cubicBezTo>
                <a:cubicBezTo>
                  <a:pt x="33142" y="207397"/>
                  <a:pt x="34512" y="208767"/>
                  <a:pt x="36208" y="208767"/>
                </a:cubicBezTo>
                <a:lnTo>
                  <a:pt x="198949" y="208767"/>
                </a:lnTo>
                <a:cubicBezTo>
                  <a:pt x="204363" y="208767"/>
                  <a:pt x="208767" y="204363"/>
                  <a:pt x="208767" y="198949"/>
                </a:cubicBezTo>
                <a:lnTo>
                  <a:pt x="208767" y="53725"/>
                </a:lnTo>
                <a:cubicBezTo>
                  <a:pt x="208767" y="50169"/>
                  <a:pt x="205897" y="47299"/>
                  <a:pt x="202341" y="47299"/>
                </a:cubicBezTo>
                <a:lnTo>
                  <a:pt x="202015" y="47299"/>
                </a:lnTo>
                <a:lnTo>
                  <a:pt x="202015" y="26389"/>
                </a:lnTo>
                <a:lnTo>
                  <a:pt x="202439" y="26389"/>
                </a:lnTo>
                <a:cubicBezTo>
                  <a:pt x="205929" y="26389"/>
                  <a:pt x="208767" y="23552"/>
                  <a:pt x="208767" y="20061"/>
                </a:cubicBezTo>
                <a:lnTo>
                  <a:pt x="208767" y="13081"/>
                </a:lnTo>
                <a:cubicBezTo>
                  <a:pt x="208767" y="9590"/>
                  <a:pt x="205929" y="6752"/>
                  <a:pt x="202439" y="6752"/>
                </a:cubicBezTo>
                <a:lnTo>
                  <a:pt x="66903" y="6752"/>
                </a:lnTo>
                <a:lnTo>
                  <a:pt x="66903" y="6328"/>
                </a:lnTo>
                <a:cubicBezTo>
                  <a:pt x="66903" y="2838"/>
                  <a:pt x="64065" y="0"/>
                  <a:pt x="60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9" name="Google Shape;1859;p104"/>
          <p:cNvGrpSpPr/>
          <p:nvPr/>
        </p:nvGrpSpPr>
        <p:grpSpPr>
          <a:xfrm>
            <a:off x="1714186" y="3508902"/>
            <a:ext cx="392730" cy="367104"/>
            <a:chOff x="1187350" y="406800"/>
            <a:chExt cx="5222475" cy="4881700"/>
          </a:xfrm>
        </p:grpSpPr>
        <p:sp>
          <p:nvSpPr>
            <p:cNvPr id="1860" name="Google Shape;1860;p104"/>
            <p:cNvSpPr/>
            <p:nvPr/>
          </p:nvSpPr>
          <p:spPr>
            <a:xfrm>
              <a:off x="4761675" y="4291125"/>
              <a:ext cx="1310525" cy="659775"/>
            </a:xfrm>
            <a:custGeom>
              <a:avLst/>
              <a:gdLst/>
              <a:ahLst/>
              <a:cxnLst/>
              <a:rect l="l" t="t" r="r" b="b"/>
              <a:pathLst>
                <a:path w="52421" h="26391" extrusionOk="0">
                  <a:moveTo>
                    <a:pt x="45994" y="6101"/>
                  </a:moveTo>
                  <a:cubicBezTo>
                    <a:pt x="46157" y="6101"/>
                    <a:pt x="46288" y="6264"/>
                    <a:pt x="46288" y="6427"/>
                  </a:cubicBezTo>
                  <a:lnTo>
                    <a:pt x="46288" y="19931"/>
                  </a:lnTo>
                  <a:cubicBezTo>
                    <a:pt x="46288" y="20127"/>
                    <a:pt x="46157" y="20258"/>
                    <a:pt x="45994" y="20258"/>
                  </a:cubicBezTo>
                  <a:lnTo>
                    <a:pt x="23258" y="20258"/>
                  </a:lnTo>
                  <a:cubicBezTo>
                    <a:pt x="15332" y="20258"/>
                    <a:pt x="8449" y="14875"/>
                    <a:pt x="6557" y="7144"/>
                  </a:cubicBezTo>
                  <a:lnTo>
                    <a:pt x="6394" y="6525"/>
                  </a:lnTo>
                  <a:cubicBezTo>
                    <a:pt x="6394" y="6459"/>
                    <a:pt x="6361" y="6362"/>
                    <a:pt x="6459" y="6231"/>
                  </a:cubicBezTo>
                  <a:cubicBezTo>
                    <a:pt x="6557" y="6101"/>
                    <a:pt x="6687" y="6101"/>
                    <a:pt x="6720" y="6101"/>
                  </a:cubicBezTo>
                  <a:close/>
                  <a:moveTo>
                    <a:pt x="6720" y="1"/>
                  </a:moveTo>
                  <a:cubicBezTo>
                    <a:pt x="4730" y="1"/>
                    <a:pt x="2871" y="914"/>
                    <a:pt x="1664" y="2480"/>
                  </a:cubicBezTo>
                  <a:cubicBezTo>
                    <a:pt x="424" y="4046"/>
                    <a:pt x="0" y="6035"/>
                    <a:pt x="457" y="7960"/>
                  </a:cubicBezTo>
                  <a:lnTo>
                    <a:pt x="620" y="8612"/>
                  </a:lnTo>
                  <a:cubicBezTo>
                    <a:pt x="3197" y="19083"/>
                    <a:pt x="12494" y="26390"/>
                    <a:pt x="23258" y="26390"/>
                  </a:cubicBezTo>
                  <a:lnTo>
                    <a:pt x="45994" y="26390"/>
                  </a:lnTo>
                  <a:cubicBezTo>
                    <a:pt x="49517" y="26390"/>
                    <a:pt x="52421" y="23487"/>
                    <a:pt x="52421" y="19931"/>
                  </a:cubicBezTo>
                  <a:lnTo>
                    <a:pt x="52421" y="6427"/>
                  </a:lnTo>
                  <a:cubicBezTo>
                    <a:pt x="52421" y="2904"/>
                    <a:pt x="49517" y="1"/>
                    <a:pt x="45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4"/>
            <p:cNvSpPr/>
            <p:nvPr/>
          </p:nvSpPr>
          <p:spPr>
            <a:xfrm>
              <a:off x="1187350" y="406800"/>
              <a:ext cx="5222475" cy="4881700"/>
            </a:xfrm>
            <a:custGeom>
              <a:avLst/>
              <a:gdLst/>
              <a:ahLst/>
              <a:cxnLst/>
              <a:rect l="l" t="t" r="r" b="b"/>
              <a:pathLst>
                <a:path w="208899" h="195268" extrusionOk="0">
                  <a:moveTo>
                    <a:pt x="169069" y="55459"/>
                  </a:moveTo>
                  <a:lnTo>
                    <a:pt x="169069" y="55459"/>
                  </a:lnTo>
                  <a:cubicBezTo>
                    <a:pt x="169624" y="55492"/>
                    <a:pt x="170178" y="55622"/>
                    <a:pt x="170700" y="55883"/>
                  </a:cubicBezTo>
                  <a:cubicBezTo>
                    <a:pt x="171581" y="56340"/>
                    <a:pt x="172233" y="57090"/>
                    <a:pt x="172527" y="58036"/>
                  </a:cubicBezTo>
                  <a:cubicBezTo>
                    <a:pt x="173016" y="59537"/>
                    <a:pt x="172494" y="61102"/>
                    <a:pt x="171353" y="62016"/>
                  </a:cubicBezTo>
                  <a:cubicBezTo>
                    <a:pt x="170668" y="59798"/>
                    <a:pt x="169917" y="57612"/>
                    <a:pt x="169069" y="55459"/>
                  </a:cubicBezTo>
                  <a:close/>
                  <a:moveTo>
                    <a:pt x="167145" y="70073"/>
                  </a:moveTo>
                  <a:cubicBezTo>
                    <a:pt x="167471" y="71606"/>
                    <a:pt x="167764" y="73172"/>
                    <a:pt x="168025" y="74737"/>
                  </a:cubicBezTo>
                  <a:cubicBezTo>
                    <a:pt x="168156" y="75749"/>
                    <a:pt x="167895" y="76727"/>
                    <a:pt x="167275" y="77543"/>
                  </a:cubicBezTo>
                  <a:cubicBezTo>
                    <a:pt x="166655" y="78358"/>
                    <a:pt x="165709" y="78880"/>
                    <a:pt x="164698" y="78978"/>
                  </a:cubicBezTo>
                  <a:lnTo>
                    <a:pt x="161175" y="79272"/>
                  </a:lnTo>
                  <a:cubicBezTo>
                    <a:pt x="160914" y="76956"/>
                    <a:pt x="160523" y="74640"/>
                    <a:pt x="160066" y="72324"/>
                  </a:cubicBezTo>
                  <a:lnTo>
                    <a:pt x="167145" y="70073"/>
                  </a:lnTo>
                  <a:close/>
                  <a:moveTo>
                    <a:pt x="154195" y="74216"/>
                  </a:moveTo>
                  <a:cubicBezTo>
                    <a:pt x="154553" y="76075"/>
                    <a:pt x="154847" y="77934"/>
                    <a:pt x="155075" y="79826"/>
                  </a:cubicBezTo>
                  <a:lnTo>
                    <a:pt x="148878" y="80413"/>
                  </a:lnTo>
                  <a:cubicBezTo>
                    <a:pt x="143136" y="80935"/>
                    <a:pt x="138146" y="84328"/>
                    <a:pt x="135569" y="89482"/>
                  </a:cubicBezTo>
                  <a:lnTo>
                    <a:pt x="132894" y="94831"/>
                  </a:lnTo>
                  <a:lnTo>
                    <a:pt x="130578" y="85371"/>
                  </a:lnTo>
                  <a:cubicBezTo>
                    <a:pt x="130089" y="83512"/>
                    <a:pt x="131198" y="81555"/>
                    <a:pt x="133024" y="80968"/>
                  </a:cubicBezTo>
                  <a:lnTo>
                    <a:pt x="154195" y="74216"/>
                  </a:lnTo>
                  <a:close/>
                  <a:moveTo>
                    <a:pt x="87617" y="63549"/>
                  </a:moveTo>
                  <a:cubicBezTo>
                    <a:pt x="93424" y="63549"/>
                    <a:pt x="98839" y="65930"/>
                    <a:pt x="102688" y="70073"/>
                  </a:cubicBezTo>
                  <a:lnTo>
                    <a:pt x="91793" y="73563"/>
                  </a:lnTo>
                  <a:cubicBezTo>
                    <a:pt x="86084" y="75390"/>
                    <a:pt x="81779" y="80218"/>
                    <a:pt x="80604" y="86089"/>
                  </a:cubicBezTo>
                  <a:lnTo>
                    <a:pt x="77407" y="102008"/>
                  </a:lnTo>
                  <a:cubicBezTo>
                    <a:pt x="71112" y="98387"/>
                    <a:pt x="67034" y="91569"/>
                    <a:pt x="67034" y="84132"/>
                  </a:cubicBezTo>
                  <a:cubicBezTo>
                    <a:pt x="67034" y="72780"/>
                    <a:pt x="76266" y="63549"/>
                    <a:pt x="87617" y="63549"/>
                  </a:cubicBezTo>
                  <a:close/>
                  <a:moveTo>
                    <a:pt x="87617" y="19642"/>
                  </a:moveTo>
                  <a:cubicBezTo>
                    <a:pt x="112735" y="19642"/>
                    <a:pt x="135862" y="33669"/>
                    <a:pt x="147605" y="55720"/>
                  </a:cubicBezTo>
                  <a:lnTo>
                    <a:pt x="108983" y="68083"/>
                  </a:lnTo>
                  <a:cubicBezTo>
                    <a:pt x="103927" y="61363"/>
                    <a:pt x="96131" y="57416"/>
                    <a:pt x="87617" y="57416"/>
                  </a:cubicBezTo>
                  <a:cubicBezTo>
                    <a:pt x="72906" y="57416"/>
                    <a:pt x="60934" y="69388"/>
                    <a:pt x="60934" y="84132"/>
                  </a:cubicBezTo>
                  <a:cubicBezTo>
                    <a:pt x="60934" y="94472"/>
                    <a:pt x="66969" y="103867"/>
                    <a:pt x="76168" y="108238"/>
                  </a:cubicBezTo>
                  <a:lnTo>
                    <a:pt x="69481" y="141673"/>
                  </a:lnTo>
                  <a:cubicBezTo>
                    <a:pt x="68502" y="146566"/>
                    <a:pt x="69774" y="151557"/>
                    <a:pt x="72906" y="155439"/>
                  </a:cubicBezTo>
                  <a:cubicBezTo>
                    <a:pt x="76070" y="159288"/>
                    <a:pt x="80767" y="161506"/>
                    <a:pt x="85726" y="161506"/>
                  </a:cubicBezTo>
                  <a:lnTo>
                    <a:pt x="116323" y="161506"/>
                  </a:lnTo>
                  <a:cubicBezTo>
                    <a:pt x="113420" y="164051"/>
                    <a:pt x="109897" y="165910"/>
                    <a:pt x="106048" y="166791"/>
                  </a:cubicBezTo>
                  <a:cubicBezTo>
                    <a:pt x="100046" y="168193"/>
                    <a:pt x="93848" y="168878"/>
                    <a:pt x="87617" y="168878"/>
                  </a:cubicBezTo>
                  <a:cubicBezTo>
                    <a:pt x="86052" y="168878"/>
                    <a:pt x="84453" y="168846"/>
                    <a:pt x="82888" y="168748"/>
                  </a:cubicBezTo>
                  <a:cubicBezTo>
                    <a:pt x="76886" y="168389"/>
                    <a:pt x="71373" y="165453"/>
                    <a:pt x="67785" y="160658"/>
                  </a:cubicBezTo>
                  <a:cubicBezTo>
                    <a:pt x="62141" y="153123"/>
                    <a:pt x="53138" y="148621"/>
                    <a:pt x="43711" y="148621"/>
                  </a:cubicBezTo>
                  <a:lnTo>
                    <a:pt x="38003" y="148621"/>
                  </a:lnTo>
                  <a:cubicBezTo>
                    <a:pt x="35263" y="148621"/>
                    <a:pt x="32653" y="147578"/>
                    <a:pt x="30696" y="145653"/>
                  </a:cubicBezTo>
                  <a:cubicBezTo>
                    <a:pt x="27140" y="142163"/>
                    <a:pt x="23944" y="138444"/>
                    <a:pt x="21138" y="134464"/>
                  </a:cubicBezTo>
                  <a:lnTo>
                    <a:pt x="25346" y="134464"/>
                  </a:lnTo>
                  <a:cubicBezTo>
                    <a:pt x="27695" y="134464"/>
                    <a:pt x="29880" y="133192"/>
                    <a:pt x="30989" y="131105"/>
                  </a:cubicBezTo>
                  <a:cubicBezTo>
                    <a:pt x="32131" y="129017"/>
                    <a:pt x="32033" y="126505"/>
                    <a:pt x="30728" y="124515"/>
                  </a:cubicBezTo>
                  <a:cubicBezTo>
                    <a:pt x="23552" y="113490"/>
                    <a:pt x="19736" y="100703"/>
                    <a:pt x="19768" y="87459"/>
                  </a:cubicBezTo>
                  <a:cubicBezTo>
                    <a:pt x="19768" y="50338"/>
                    <a:pt x="50007" y="19903"/>
                    <a:pt x="87128" y="19642"/>
                  </a:cubicBezTo>
                  <a:close/>
                  <a:moveTo>
                    <a:pt x="87639" y="0"/>
                  </a:moveTo>
                  <a:cubicBezTo>
                    <a:pt x="76164" y="0"/>
                    <a:pt x="64944" y="2283"/>
                    <a:pt x="54280" y="6790"/>
                  </a:cubicBezTo>
                  <a:cubicBezTo>
                    <a:pt x="52714" y="7443"/>
                    <a:pt x="51997" y="9237"/>
                    <a:pt x="52649" y="10802"/>
                  </a:cubicBezTo>
                  <a:cubicBezTo>
                    <a:pt x="53136" y="11947"/>
                    <a:pt x="54260" y="12656"/>
                    <a:pt x="55450" y="12656"/>
                  </a:cubicBezTo>
                  <a:cubicBezTo>
                    <a:pt x="55854" y="12656"/>
                    <a:pt x="56265" y="12574"/>
                    <a:pt x="56661" y="12401"/>
                  </a:cubicBezTo>
                  <a:cubicBezTo>
                    <a:pt x="66543" y="8252"/>
                    <a:pt x="76948" y="6132"/>
                    <a:pt x="87578" y="6132"/>
                  </a:cubicBezTo>
                  <a:cubicBezTo>
                    <a:pt x="87895" y="6132"/>
                    <a:pt x="88213" y="6134"/>
                    <a:pt x="88531" y="6138"/>
                  </a:cubicBezTo>
                  <a:cubicBezTo>
                    <a:pt x="120009" y="6464"/>
                    <a:pt x="147508" y="24568"/>
                    <a:pt x="160686" y="51512"/>
                  </a:cubicBezTo>
                  <a:lnTo>
                    <a:pt x="153510" y="53828"/>
                  </a:lnTo>
                  <a:cubicBezTo>
                    <a:pt x="147573" y="42215"/>
                    <a:pt x="138700" y="32397"/>
                    <a:pt x="127675" y="25286"/>
                  </a:cubicBezTo>
                  <a:cubicBezTo>
                    <a:pt x="115669" y="17551"/>
                    <a:pt x="101769" y="13509"/>
                    <a:pt x="87440" y="13509"/>
                  </a:cubicBezTo>
                  <a:cubicBezTo>
                    <a:pt x="87325" y="13509"/>
                    <a:pt x="87210" y="13509"/>
                    <a:pt x="87096" y="13510"/>
                  </a:cubicBezTo>
                  <a:cubicBezTo>
                    <a:pt x="46614" y="13804"/>
                    <a:pt x="13668" y="46978"/>
                    <a:pt x="13636" y="87459"/>
                  </a:cubicBezTo>
                  <a:cubicBezTo>
                    <a:pt x="13636" y="101877"/>
                    <a:pt x="17778" y="115838"/>
                    <a:pt x="25607" y="127875"/>
                  </a:cubicBezTo>
                  <a:cubicBezTo>
                    <a:pt x="25640" y="127908"/>
                    <a:pt x="25705" y="128038"/>
                    <a:pt x="25640" y="128201"/>
                  </a:cubicBezTo>
                  <a:cubicBezTo>
                    <a:pt x="25542" y="128364"/>
                    <a:pt x="25411" y="128364"/>
                    <a:pt x="25346" y="128364"/>
                  </a:cubicBezTo>
                  <a:lnTo>
                    <a:pt x="17191" y="128364"/>
                  </a:lnTo>
                  <a:cubicBezTo>
                    <a:pt x="9884" y="115806"/>
                    <a:pt x="6068" y="101453"/>
                    <a:pt x="6264" y="86481"/>
                  </a:cubicBezTo>
                  <a:cubicBezTo>
                    <a:pt x="6590" y="58819"/>
                    <a:pt x="21823" y="32527"/>
                    <a:pt x="45962" y="17881"/>
                  </a:cubicBezTo>
                  <a:cubicBezTo>
                    <a:pt x="47397" y="17000"/>
                    <a:pt x="47886" y="15108"/>
                    <a:pt x="47006" y="13673"/>
                  </a:cubicBezTo>
                  <a:cubicBezTo>
                    <a:pt x="46429" y="12733"/>
                    <a:pt x="45419" y="12213"/>
                    <a:pt x="44387" y="12213"/>
                  </a:cubicBezTo>
                  <a:cubicBezTo>
                    <a:pt x="43843" y="12213"/>
                    <a:pt x="43293" y="12358"/>
                    <a:pt x="42798" y="12662"/>
                  </a:cubicBezTo>
                  <a:cubicBezTo>
                    <a:pt x="30239" y="20262"/>
                    <a:pt x="19670" y="30962"/>
                    <a:pt x="12200" y="43585"/>
                  </a:cubicBezTo>
                  <a:cubicBezTo>
                    <a:pt x="4502" y="56601"/>
                    <a:pt x="327" y="71410"/>
                    <a:pt x="131" y="86415"/>
                  </a:cubicBezTo>
                  <a:cubicBezTo>
                    <a:pt x="1" y="98583"/>
                    <a:pt x="2284" y="110391"/>
                    <a:pt x="6981" y="121514"/>
                  </a:cubicBezTo>
                  <a:cubicBezTo>
                    <a:pt x="11515" y="132246"/>
                    <a:pt x="18072" y="141836"/>
                    <a:pt x="26423" y="150024"/>
                  </a:cubicBezTo>
                  <a:cubicBezTo>
                    <a:pt x="29522" y="153058"/>
                    <a:pt x="33632" y="154721"/>
                    <a:pt x="38003" y="154721"/>
                  </a:cubicBezTo>
                  <a:lnTo>
                    <a:pt x="43711" y="154721"/>
                  </a:lnTo>
                  <a:cubicBezTo>
                    <a:pt x="51214" y="154721"/>
                    <a:pt x="58390" y="158310"/>
                    <a:pt x="62892" y="164312"/>
                  </a:cubicBezTo>
                  <a:cubicBezTo>
                    <a:pt x="67556" y="170575"/>
                    <a:pt x="74733" y="174391"/>
                    <a:pt x="82529" y="174848"/>
                  </a:cubicBezTo>
                  <a:cubicBezTo>
                    <a:pt x="84225" y="174946"/>
                    <a:pt x="85921" y="175011"/>
                    <a:pt x="87617" y="175011"/>
                  </a:cubicBezTo>
                  <a:cubicBezTo>
                    <a:pt x="94305" y="175011"/>
                    <a:pt x="100992" y="174228"/>
                    <a:pt x="107450" y="172760"/>
                  </a:cubicBezTo>
                  <a:cubicBezTo>
                    <a:pt x="114333" y="171162"/>
                    <a:pt x="120368" y="167182"/>
                    <a:pt x="124576" y="161506"/>
                  </a:cubicBezTo>
                  <a:lnTo>
                    <a:pt x="129077" y="161506"/>
                  </a:lnTo>
                  <a:lnTo>
                    <a:pt x="130480" y="167182"/>
                  </a:lnTo>
                  <a:cubicBezTo>
                    <a:pt x="134525" y="183720"/>
                    <a:pt x="149236" y="195268"/>
                    <a:pt x="166231" y="195268"/>
                  </a:cubicBezTo>
                  <a:lnTo>
                    <a:pt x="199080" y="195268"/>
                  </a:lnTo>
                  <a:cubicBezTo>
                    <a:pt x="204494" y="195268"/>
                    <a:pt x="208898" y="190864"/>
                    <a:pt x="208898" y="185449"/>
                  </a:cubicBezTo>
                  <a:lnTo>
                    <a:pt x="208898" y="124646"/>
                  </a:lnTo>
                  <a:cubicBezTo>
                    <a:pt x="208898" y="119231"/>
                    <a:pt x="204494" y="114860"/>
                    <a:pt x="199080" y="114860"/>
                  </a:cubicBezTo>
                  <a:lnTo>
                    <a:pt x="185379" y="114860"/>
                  </a:lnTo>
                  <a:cubicBezTo>
                    <a:pt x="183683" y="114860"/>
                    <a:pt x="182313" y="116197"/>
                    <a:pt x="182313" y="117894"/>
                  </a:cubicBezTo>
                  <a:cubicBezTo>
                    <a:pt x="182313" y="119590"/>
                    <a:pt x="183683" y="120960"/>
                    <a:pt x="185379" y="120960"/>
                  </a:cubicBezTo>
                  <a:lnTo>
                    <a:pt x="199080" y="120960"/>
                  </a:lnTo>
                  <a:cubicBezTo>
                    <a:pt x="201135" y="120960"/>
                    <a:pt x="202798" y="122623"/>
                    <a:pt x="202798" y="124646"/>
                  </a:cubicBezTo>
                  <a:lnTo>
                    <a:pt x="202798" y="185449"/>
                  </a:lnTo>
                  <a:cubicBezTo>
                    <a:pt x="202798" y="187504"/>
                    <a:pt x="201135" y="189135"/>
                    <a:pt x="199080" y="189135"/>
                  </a:cubicBezTo>
                  <a:lnTo>
                    <a:pt x="166231" y="189135"/>
                  </a:lnTo>
                  <a:cubicBezTo>
                    <a:pt x="152042" y="189135"/>
                    <a:pt x="139777" y="179512"/>
                    <a:pt x="136417" y="165747"/>
                  </a:cubicBezTo>
                  <a:lnTo>
                    <a:pt x="134427" y="157690"/>
                  </a:lnTo>
                  <a:cubicBezTo>
                    <a:pt x="134101" y="156320"/>
                    <a:pt x="132861" y="155374"/>
                    <a:pt x="131459" y="155374"/>
                  </a:cubicBezTo>
                  <a:lnTo>
                    <a:pt x="85726" y="155374"/>
                  </a:lnTo>
                  <a:cubicBezTo>
                    <a:pt x="82594" y="155374"/>
                    <a:pt x="79658" y="153971"/>
                    <a:pt x="77636" y="151557"/>
                  </a:cubicBezTo>
                  <a:cubicBezTo>
                    <a:pt x="75646" y="149111"/>
                    <a:pt x="74863" y="145947"/>
                    <a:pt x="75483" y="142880"/>
                  </a:cubicBezTo>
                  <a:lnTo>
                    <a:pt x="86606" y="87296"/>
                  </a:lnTo>
                  <a:cubicBezTo>
                    <a:pt x="87357" y="83577"/>
                    <a:pt x="90064" y="80544"/>
                    <a:pt x="93652" y="79402"/>
                  </a:cubicBezTo>
                  <a:lnTo>
                    <a:pt x="163198" y="57155"/>
                  </a:lnTo>
                  <a:cubicBezTo>
                    <a:pt x="164111" y="59406"/>
                    <a:pt x="164894" y="61755"/>
                    <a:pt x="165612" y="64136"/>
                  </a:cubicBezTo>
                  <a:lnTo>
                    <a:pt x="131165" y="75161"/>
                  </a:lnTo>
                  <a:cubicBezTo>
                    <a:pt x="126272" y="76727"/>
                    <a:pt x="123401" y="81849"/>
                    <a:pt x="124641" y="86839"/>
                  </a:cubicBezTo>
                  <a:lnTo>
                    <a:pt x="131165" y="113490"/>
                  </a:lnTo>
                  <a:cubicBezTo>
                    <a:pt x="132274" y="117894"/>
                    <a:pt x="136188" y="120960"/>
                    <a:pt x="140723" y="120960"/>
                  </a:cubicBezTo>
                  <a:lnTo>
                    <a:pt x="173016" y="120960"/>
                  </a:lnTo>
                  <a:cubicBezTo>
                    <a:pt x="174713" y="120960"/>
                    <a:pt x="176083" y="119590"/>
                    <a:pt x="176083" y="117894"/>
                  </a:cubicBezTo>
                  <a:cubicBezTo>
                    <a:pt x="176083" y="116197"/>
                    <a:pt x="174713" y="114827"/>
                    <a:pt x="173016" y="114827"/>
                  </a:cubicBezTo>
                  <a:lnTo>
                    <a:pt x="140723" y="114827"/>
                  </a:lnTo>
                  <a:cubicBezTo>
                    <a:pt x="138994" y="114827"/>
                    <a:pt x="137526" y="113686"/>
                    <a:pt x="137102" y="112022"/>
                  </a:cubicBezTo>
                  <a:lnTo>
                    <a:pt x="135145" y="103997"/>
                  </a:lnTo>
                  <a:lnTo>
                    <a:pt x="141049" y="92222"/>
                  </a:lnTo>
                  <a:cubicBezTo>
                    <a:pt x="142680" y="88960"/>
                    <a:pt x="145811" y="86807"/>
                    <a:pt x="149432" y="86481"/>
                  </a:cubicBezTo>
                  <a:lnTo>
                    <a:pt x="165253" y="85045"/>
                  </a:lnTo>
                  <a:cubicBezTo>
                    <a:pt x="167928" y="84817"/>
                    <a:pt x="170439" y="83447"/>
                    <a:pt x="172103" y="81294"/>
                  </a:cubicBezTo>
                  <a:cubicBezTo>
                    <a:pt x="173767" y="79174"/>
                    <a:pt x="174484" y="76434"/>
                    <a:pt x="174060" y="73791"/>
                  </a:cubicBezTo>
                  <a:cubicBezTo>
                    <a:pt x="173767" y="71899"/>
                    <a:pt x="173375" y="70008"/>
                    <a:pt x="172951" y="68148"/>
                  </a:cubicBezTo>
                  <a:cubicBezTo>
                    <a:pt x="177518" y="66158"/>
                    <a:pt x="179899" y="61004"/>
                    <a:pt x="178366" y="56177"/>
                  </a:cubicBezTo>
                  <a:cubicBezTo>
                    <a:pt x="177550" y="53665"/>
                    <a:pt x="175822" y="51643"/>
                    <a:pt x="173506" y="50436"/>
                  </a:cubicBezTo>
                  <a:cubicBezTo>
                    <a:pt x="172094" y="49719"/>
                    <a:pt x="170574" y="49357"/>
                    <a:pt x="169041" y="49357"/>
                  </a:cubicBezTo>
                  <a:cubicBezTo>
                    <a:pt x="168201" y="49357"/>
                    <a:pt x="167357" y="49466"/>
                    <a:pt x="166525" y="49685"/>
                  </a:cubicBezTo>
                  <a:cubicBezTo>
                    <a:pt x="161404" y="39019"/>
                    <a:pt x="154129" y="29396"/>
                    <a:pt x="145094" y="21502"/>
                  </a:cubicBezTo>
                  <a:cubicBezTo>
                    <a:pt x="129436" y="7867"/>
                    <a:pt x="109375" y="234"/>
                    <a:pt x="88596" y="5"/>
                  </a:cubicBezTo>
                  <a:cubicBezTo>
                    <a:pt x="88277" y="2"/>
                    <a:pt x="87958" y="0"/>
                    <a:pt x="87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4"/>
            <p:cNvSpPr/>
            <p:nvPr/>
          </p:nvSpPr>
          <p:spPr>
            <a:xfrm>
              <a:off x="3281550" y="3222100"/>
              <a:ext cx="1169450" cy="883950"/>
            </a:xfrm>
            <a:custGeom>
              <a:avLst/>
              <a:gdLst/>
              <a:ahLst/>
              <a:cxnLst/>
              <a:rect l="l" t="t" r="r" b="b"/>
              <a:pathLst>
                <a:path w="46778" h="35358" extrusionOk="0">
                  <a:moveTo>
                    <a:pt x="10569" y="6130"/>
                  </a:moveTo>
                  <a:cubicBezTo>
                    <a:pt x="10634" y="6130"/>
                    <a:pt x="10700" y="6130"/>
                    <a:pt x="10732" y="6162"/>
                  </a:cubicBezTo>
                  <a:lnTo>
                    <a:pt x="37807" y="18851"/>
                  </a:lnTo>
                  <a:cubicBezTo>
                    <a:pt x="37872" y="18884"/>
                    <a:pt x="37937" y="18982"/>
                    <a:pt x="37970" y="19080"/>
                  </a:cubicBezTo>
                  <a:lnTo>
                    <a:pt x="40384" y="28866"/>
                  </a:lnTo>
                  <a:cubicBezTo>
                    <a:pt x="40384" y="28898"/>
                    <a:pt x="40416" y="28996"/>
                    <a:pt x="40318" y="29127"/>
                  </a:cubicBezTo>
                  <a:cubicBezTo>
                    <a:pt x="40221" y="29257"/>
                    <a:pt x="40090" y="29257"/>
                    <a:pt x="40058" y="29257"/>
                  </a:cubicBezTo>
                  <a:lnTo>
                    <a:pt x="10210" y="29257"/>
                  </a:lnTo>
                  <a:cubicBezTo>
                    <a:pt x="9101" y="29257"/>
                    <a:pt x="8057" y="28768"/>
                    <a:pt x="7340" y="27887"/>
                  </a:cubicBezTo>
                  <a:cubicBezTo>
                    <a:pt x="6655" y="27039"/>
                    <a:pt x="6361" y="25930"/>
                    <a:pt x="6590" y="24821"/>
                  </a:cubicBezTo>
                  <a:lnTo>
                    <a:pt x="10276" y="6391"/>
                  </a:lnTo>
                  <a:cubicBezTo>
                    <a:pt x="10276" y="6358"/>
                    <a:pt x="10308" y="6227"/>
                    <a:pt x="10439" y="6162"/>
                  </a:cubicBezTo>
                  <a:cubicBezTo>
                    <a:pt x="10504" y="6130"/>
                    <a:pt x="10537" y="6130"/>
                    <a:pt x="10569" y="6130"/>
                  </a:cubicBezTo>
                  <a:close/>
                  <a:moveTo>
                    <a:pt x="10573" y="1"/>
                  </a:moveTo>
                  <a:cubicBezTo>
                    <a:pt x="9588" y="1"/>
                    <a:pt x="8604" y="229"/>
                    <a:pt x="7699" y="682"/>
                  </a:cubicBezTo>
                  <a:cubicBezTo>
                    <a:pt x="5905" y="1595"/>
                    <a:pt x="4665" y="3226"/>
                    <a:pt x="4274" y="5184"/>
                  </a:cubicBezTo>
                  <a:lnTo>
                    <a:pt x="587" y="23646"/>
                  </a:lnTo>
                  <a:cubicBezTo>
                    <a:pt x="0" y="26517"/>
                    <a:pt x="751" y="29485"/>
                    <a:pt x="2610" y="31769"/>
                  </a:cubicBezTo>
                  <a:cubicBezTo>
                    <a:pt x="4502" y="34052"/>
                    <a:pt x="7242" y="35357"/>
                    <a:pt x="10210" y="35357"/>
                  </a:cubicBezTo>
                  <a:lnTo>
                    <a:pt x="40058" y="35357"/>
                  </a:lnTo>
                  <a:cubicBezTo>
                    <a:pt x="42047" y="35357"/>
                    <a:pt x="43907" y="34476"/>
                    <a:pt x="45146" y="32911"/>
                  </a:cubicBezTo>
                  <a:cubicBezTo>
                    <a:pt x="46353" y="31345"/>
                    <a:pt x="46777" y="29322"/>
                    <a:pt x="46321" y="27398"/>
                  </a:cubicBezTo>
                  <a:lnTo>
                    <a:pt x="43907" y="17612"/>
                  </a:lnTo>
                  <a:cubicBezTo>
                    <a:pt x="43450" y="15720"/>
                    <a:pt x="42145" y="14154"/>
                    <a:pt x="40384" y="13306"/>
                  </a:cubicBezTo>
                  <a:lnTo>
                    <a:pt x="13309" y="617"/>
                  </a:lnTo>
                  <a:cubicBezTo>
                    <a:pt x="12438" y="205"/>
                    <a:pt x="11504" y="1"/>
                    <a:pt x="10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04"/>
            <p:cNvSpPr/>
            <p:nvPr/>
          </p:nvSpPr>
          <p:spPr>
            <a:xfrm>
              <a:off x="3476450" y="2457000"/>
              <a:ext cx="762525" cy="772375"/>
            </a:xfrm>
            <a:custGeom>
              <a:avLst/>
              <a:gdLst/>
              <a:ahLst/>
              <a:cxnLst/>
              <a:rect l="l" t="t" r="r" b="b"/>
              <a:pathLst>
                <a:path w="30501" h="30895" extrusionOk="0">
                  <a:moveTo>
                    <a:pt x="16115" y="7082"/>
                  </a:moveTo>
                  <a:cubicBezTo>
                    <a:pt x="15071" y="11355"/>
                    <a:pt x="12690" y="15205"/>
                    <a:pt x="9232" y="18042"/>
                  </a:cubicBezTo>
                  <a:lnTo>
                    <a:pt x="6753" y="16868"/>
                  </a:lnTo>
                  <a:cubicBezTo>
                    <a:pt x="6622" y="16803"/>
                    <a:pt x="6524" y="16672"/>
                    <a:pt x="6557" y="16509"/>
                  </a:cubicBezTo>
                  <a:lnTo>
                    <a:pt x="7503" y="11845"/>
                  </a:lnTo>
                  <a:cubicBezTo>
                    <a:pt x="7764" y="10507"/>
                    <a:pt x="8710" y="9463"/>
                    <a:pt x="10015" y="9039"/>
                  </a:cubicBezTo>
                  <a:lnTo>
                    <a:pt x="16115" y="7082"/>
                  </a:lnTo>
                  <a:close/>
                  <a:moveTo>
                    <a:pt x="20942" y="12106"/>
                  </a:moveTo>
                  <a:lnTo>
                    <a:pt x="23943" y="24371"/>
                  </a:lnTo>
                  <a:cubicBezTo>
                    <a:pt x="23976" y="24436"/>
                    <a:pt x="24009" y="24566"/>
                    <a:pt x="23846" y="24697"/>
                  </a:cubicBezTo>
                  <a:cubicBezTo>
                    <a:pt x="23772" y="24756"/>
                    <a:pt x="23711" y="24775"/>
                    <a:pt x="23661" y="24775"/>
                  </a:cubicBezTo>
                  <a:cubicBezTo>
                    <a:pt x="23601" y="24775"/>
                    <a:pt x="23555" y="24747"/>
                    <a:pt x="23519" y="24730"/>
                  </a:cubicBezTo>
                  <a:lnTo>
                    <a:pt x="15234" y="20848"/>
                  </a:lnTo>
                  <a:cubicBezTo>
                    <a:pt x="17713" y="18303"/>
                    <a:pt x="19638" y="15335"/>
                    <a:pt x="20942" y="12106"/>
                  </a:cubicBezTo>
                  <a:close/>
                  <a:moveTo>
                    <a:pt x="19221" y="1"/>
                  </a:moveTo>
                  <a:cubicBezTo>
                    <a:pt x="18560" y="1"/>
                    <a:pt x="17897" y="100"/>
                    <a:pt x="17256" y="297"/>
                  </a:cubicBezTo>
                  <a:lnTo>
                    <a:pt x="8123" y="3200"/>
                  </a:lnTo>
                  <a:cubicBezTo>
                    <a:pt x="4730" y="4309"/>
                    <a:pt x="2219" y="7147"/>
                    <a:pt x="1501" y="10638"/>
                  </a:cubicBezTo>
                  <a:lnTo>
                    <a:pt x="555" y="15335"/>
                  </a:lnTo>
                  <a:cubicBezTo>
                    <a:pt x="0" y="18238"/>
                    <a:pt x="1468" y="21141"/>
                    <a:pt x="4143" y="22413"/>
                  </a:cubicBezTo>
                  <a:lnTo>
                    <a:pt x="20910" y="30275"/>
                  </a:lnTo>
                  <a:cubicBezTo>
                    <a:pt x="21791" y="30699"/>
                    <a:pt x="22737" y="30895"/>
                    <a:pt x="23650" y="30895"/>
                  </a:cubicBezTo>
                  <a:cubicBezTo>
                    <a:pt x="25118" y="30895"/>
                    <a:pt x="26553" y="30405"/>
                    <a:pt x="27727" y="29427"/>
                  </a:cubicBezTo>
                  <a:cubicBezTo>
                    <a:pt x="29652" y="27828"/>
                    <a:pt x="30500" y="25349"/>
                    <a:pt x="29880" y="22903"/>
                  </a:cubicBezTo>
                  <a:lnTo>
                    <a:pt x="25477" y="4897"/>
                  </a:lnTo>
                  <a:cubicBezTo>
                    <a:pt x="25053" y="3168"/>
                    <a:pt x="23911" y="1667"/>
                    <a:pt x="22345" y="819"/>
                  </a:cubicBezTo>
                  <a:cubicBezTo>
                    <a:pt x="21391" y="271"/>
                    <a:pt x="20310" y="1"/>
                    <a:pt x="19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04"/>
            <p:cNvSpPr/>
            <p:nvPr/>
          </p:nvSpPr>
          <p:spPr>
            <a:xfrm>
              <a:off x="4595300" y="3615900"/>
              <a:ext cx="1476900" cy="490150"/>
            </a:xfrm>
            <a:custGeom>
              <a:avLst/>
              <a:gdLst/>
              <a:ahLst/>
              <a:cxnLst/>
              <a:rect l="l" t="t" r="r" b="b"/>
              <a:pathLst>
                <a:path w="59076" h="19606" extrusionOk="0">
                  <a:moveTo>
                    <a:pt x="52649" y="6100"/>
                  </a:moveTo>
                  <a:cubicBezTo>
                    <a:pt x="52812" y="6100"/>
                    <a:pt x="52943" y="6263"/>
                    <a:pt x="52943" y="6427"/>
                  </a:cubicBezTo>
                  <a:lnTo>
                    <a:pt x="52943" y="13179"/>
                  </a:lnTo>
                  <a:cubicBezTo>
                    <a:pt x="52943" y="13342"/>
                    <a:pt x="52812" y="13505"/>
                    <a:pt x="52649" y="13505"/>
                  </a:cubicBezTo>
                  <a:lnTo>
                    <a:pt x="8384" y="13505"/>
                  </a:lnTo>
                  <a:cubicBezTo>
                    <a:pt x="8254" y="13505"/>
                    <a:pt x="8123" y="13407"/>
                    <a:pt x="8091" y="13244"/>
                  </a:cubicBezTo>
                  <a:lnTo>
                    <a:pt x="6427" y="6492"/>
                  </a:lnTo>
                  <a:cubicBezTo>
                    <a:pt x="6394" y="6459"/>
                    <a:pt x="6362" y="6361"/>
                    <a:pt x="6460" y="6231"/>
                  </a:cubicBezTo>
                  <a:cubicBezTo>
                    <a:pt x="6558" y="6100"/>
                    <a:pt x="6688" y="6100"/>
                    <a:pt x="6721" y="6100"/>
                  </a:cubicBezTo>
                  <a:close/>
                  <a:moveTo>
                    <a:pt x="6721" y="0"/>
                  </a:moveTo>
                  <a:cubicBezTo>
                    <a:pt x="4731" y="0"/>
                    <a:pt x="2904" y="881"/>
                    <a:pt x="1665" y="2447"/>
                  </a:cubicBezTo>
                  <a:cubicBezTo>
                    <a:pt x="425" y="4013"/>
                    <a:pt x="1" y="6035"/>
                    <a:pt x="490" y="7960"/>
                  </a:cubicBezTo>
                  <a:lnTo>
                    <a:pt x="2121" y="14712"/>
                  </a:lnTo>
                  <a:cubicBezTo>
                    <a:pt x="2839" y="17615"/>
                    <a:pt x="5416" y="19605"/>
                    <a:pt x="8384" y="19605"/>
                  </a:cubicBezTo>
                  <a:lnTo>
                    <a:pt x="52649" y="19605"/>
                  </a:lnTo>
                  <a:cubicBezTo>
                    <a:pt x="56172" y="19605"/>
                    <a:pt x="59076" y="16734"/>
                    <a:pt x="59076" y="13179"/>
                  </a:cubicBezTo>
                  <a:lnTo>
                    <a:pt x="59076" y="6427"/>
                  </a:lnTo>
                  <a:cubicBezTo>
                    <a:pt x="59076" y="2871"/>
                    <a:pt x="56172" y="0"/>
                    <a:pt x="526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104"/>
          <p:cNvGrpSpPr/>
          <p:nvPr/>
        </p:nvGrpSpPr>
        <p:grpSpPr>
          <a:xfrm>
            <a:off x="1714308" y="1382455"/>
            <a:ext cx="392484" cy="392484"/>
            <a:chOff x="1190625" y="238125"/>
            <a:chExt cx="5219200" cy="5219200"/>
          </a:xfrm>
        </p:grpSpPr>
        <p:sp>
          <p:nvSpPr>
            <p:cNvPr id="1866" name="Google Shape;1866;p104"/>
            <p:cNvSpPr/>
            <p:nvPr/>
          </p:nvSpPr>
          <p:spPr>
            <a:xfrm>
              <a:off x="1190625" y="238125"/>
              <a:ext cx="5219200" cy="5219200"/>
            </a:xfrm>
            <a:custGeom>
              <a:avLst/>
              <a:gdLst/>
              <a:ahLst/>
              <a:cxnLst/>
              <a:rect l="l" t="t" r="r" b="b"/>
              <a:pathLst>
                <a:path w="208768" h="208768" extrusionOk="0">
                  <a:moveTo>
                    <a:pt x="27009" y="12885"/>
                  </a:moveTo>
                  <a:lnTo>
                    <a:pt x="27009" y="20257"/>
                  </a:lnTo>
                  <a:lnTo>
                    <a:pt x="19637" y="20257"/>
                  </a:lnTo>
                  <a:lnTo>
                    <a:pt x="19637" y="12885"/>
                  </a:lnTo>
                  <a:close/>
                  <a:moveTo>
                    <a:pt x="91205" y="12885"/>
                  </a:moveTo>
                  <a:lnTo>
                    <a:pt x="91205" y="20257"/>
                  </a:lnTo>
                  <a:lnTo>
                    <a:pt x="53399" y="20257"/>
                  </a:lnTo>
                  <a:lnTo>
                    <a:pt x="53399" y="12885"/>
                  </a:lnTo>
                  <a:close/>
                  <a:moveTo>
                    <a:pt x="155368" y="12885"/>
                  </a:moveTo>
                  <a:lnTo>
                    <a:pt x="155368" y="20257"/>
                  </a:lnTo>
                  <a:lnTo>
                    <a:pt x="117562" y="20257"/>
                  </a:lnTo>
                  <a:lnTo>
                    <a:pt x="117562" y="12885"/>
                  </a:lnTo>
                  <a:close/>
                  <a:moveTo>
                    <a:pt x="189130" y="12885"/>
                  </a:moveTo>
                  <a:lnTo>
                    <a:pt x="189130" y="20257"/>
                  </a:lnTo>
                  <a:lnTo>
                    <a:pt x="181758" y="20257"/>
                  </a:lnTo>
                  <a:lnTo>
                    <a:pt x="181758" y="12885"/>
                  </a:lnTo>
                  <a:close/>
                  <a:moveTo>
                    <a:pt x="9819" y="6100"/>
                  </a:moveTo>
                  <a:cubicBezTo>
                    <a:pt x="11841" y="6100"/>
                    <a:pt x="13505" y="7764"/>
                    <a:pt x="13505" y="9819"/>
                  </a:cubicBezTo>
                  <a:lnTo>
                    <a:pt x="13505" y="23323"/>
                  </a:lnTo>
                  <a:cubicBezTo>
                    <a:pt x="13505" y="25346"/>
                    <a:pt x="11841" y="27009"/>
                    <a:pt x="9819" y="27009"/>
                  </a:cubicBezTo>
                  <a:cubicBezTo>
                    <a:pt x="7764" y="27009"/>
                    <a:pt x="6100" y="25346"/>
                    <a:pt x="6100" y="23323"/>
                  </a:cubicBezTo>
                  <a:lnTo>
                    <a:pt x="6100" y="9819"/>
                  </a:lnTo>
                  <a:cubicBezTo>
                    <a:pt x="6100" y="7764"/>
                    <a:pt x="7764" y="6100"/>
                    <a:pt x="9819" y="6100"/>
                  </a:cubicBezTo>
                  <a:close/>
                  <a:moveTo>
                    <a:pt x="198949" y="6100"/>
                  </a:moveTo>
                  <a:cubicBezTo>
                    <a:pt x="201004" y="6100"/>
                    <a:pt x="202635" y="7764"/>
                    <a:pt x="202635" y="9819"/>
                  </a:cubicBezTo>
                  <a:lnTo>
                    <a:pt x="202635" y="23323"/>
                  </a:lnTo>
                  <a:cubicBezTo>
                    <a:pt x="202635" y="25346"/>
                    <a:pt x="201004" y="27009"/>
                    <a:pt x="198949" y="27009"/>
                  </a:cubicBezTo>
                  <a:cubicBezTo>
                    <a:pt x="196926" y="27009"/>
                    <a:pt x="195263" y="25346"/>
                    <a:pt x="195263" y="23323"/>
                  </a:cubicBezTo>
                  <a:lnTo>
                    <a:pt x="195263" y="9819"/>
                  </a:lnTo>
                  <a:cubicBezTo>
                    <a:pt x="195263" y="7764"/>
                    <a:pt x="196926" y="6100"/>
                    <a:pt x="198949" y="6100"/>
                  </a:cubicBezTo>
                  <a:close/>
                  <a:moveTo>
                    <a:pt x="43808" y="6100"/>
                  </a:moveTo>
                  <a:cubicBezTo>
                    <a:pt x="45733" y="6100"/>
                    <a:pt x="47299" y="7666"/>
                    <a:pt x="47299" y="9590"/>
                  </a:cubicBezTo>
                  <a:lnTo>
                    <a:pt x="47299" y="33762"/>
                  </a:lnTo>
                  <a:lnTo>
                    <a:pt x="33142" y="33762"/>
                  </a:lnTo>
                  <a:lnTo>
                    <a:pt x="33142" y="9590"/>
                  </a:lnTo>
                  <a:cubicBezTo>
                    <a:pt x="33142" y="7666"/>
                    <a:pt x="34675" y="6100"/>
                    <a:pt x="36599" y="6100"/>
                  </a:cubicBezTo>
                  <a:close/>
                  <a:moveTo>
                    <a:pt x="91205" y="26389"/>
                  </a:moveTo>
                  <a:lnTo>
                    <a:pt x="91205" y="33762"/>
                  </a:lnTo>
                  <a:lnTo>
                    <a:pt x="53399" y="33762"/>
                  </a:lnTo>
                  <a:lnTo>
                    <a:pt x="53399" y="26389"/>
                  </a:lnTo>
                  <a:close/>
                  <a:moveTo>
                    <a:pt x="108004" y="6100"/>
                  </a:moveTo>
                  <a:cubicBezTo>
                    <a:pt x="109896" y="6100"/>
                    <a:pt x="111462" y="7666"/>
                    <a:pt x="111462" y="9590"/>
                  </a:cubicBezTo>
                  <a:lnTo>
                    <a:pt x="111462" y="33762"/>
                  </a:lnTo>
                  <a:lnTo>
                    <a:pt x="97305" y="33762"/>
                  </a:lnTo>
                  <a:lnTo>
                    <a:pt x="97305" y="9590"/>
                  </a:lnTo>
                  <a:cubicBezTo>
                    <a:pt x="97305" y="7666"/>
                    <a:pt x="98871" y="6100"/>
                    <a:pt x="100763" y="6100"/>
                  </a:cubicBezTo>
                  <a:close/>
                  <a:moveTo>
                    <a:pt x="155368" y="26389"/>
                  </a:moveTo>
                  <a:lnTo>
                    <a:pt x="155368" y="33762"/>
                  </a:lnTo>
                  <a:lnTo>
                    <a:pt x="117562" y="33762"/>
                  </a:lnTo>
                  <a:lnTo>
                    <a:pt x="117562" y="26389"/>
                  </a:lnTo>
                  <a:close/>
                  <a:moveTo>
                    <a:pt x="172168" y="6100"/>
                  </a:moveTo>
                  <a:cubicBezTo>
                    <a:pt x="174092" y="6100"/>
                    <a:pt x="175625" y="7666"/>
                    <a:pt x="175625" y="9590"/>
                  </a:cubicBezTo>
                  <a:lnTo>
                    <a:pt x="175625" y="33762"/>
                  </a:lnTo>
                  <a:lnTo>
                    <a:pt x="161468" y="33762"/>
                  </a:lnTo>
                  <a:lnTo>
                    <a:pt x="161468" y="9590"/>
                  </a:lnTo>
                  <a:cubicBezTo>
                    <a:pt x="161468" y="7666"/>
                    <a:pt x="163034" y="6100"/>
                    <a:pt x="164959" y="6100"/>
                  </a:cubicBezTo>
                  <a:close/>
                  <a:moveTo>
                    <a:pt x="47299" y="39894"/>
                  </a:moveTo>
                  <a:lnTo>
                    <a:pt x="47299" y="47299"/>
                  </a:lnTo>
                  <a:lnTo>
                    <a:pt x="33142" y="47299"/>
                  </a:lnTo>
                  <a:lnTo>
                    <a:pt x="33142" y="39894"/>
                  </a:lnTo>
                  <a:close/>
                  <a:moveTo>
                    <a:pt x="155368" y="39894"/>
                  </a:moveTo>
                  <a:lnTo>
                    <a:pt x="155368" y="47299"/>
                  </a:lnTo>
                  <a:lnTo>
                    <a:pt x="53399" y="47299"/>
                  </a:lnTo>
                  <a:lnTo>
                    <a:pt x="53399" y="39894"/>
                  </a:lnTo>
                  <a:close/>
                  <a:moveTo>
                    <a:pt x="175625" y="39894"/>
                  </a:moveTo>
                  <a:lnTo>
                    <a:pt x="175625" y="47299"/>
                  </a:lnTo>
                  <a:lnTo>
                    <a:pt x="161468" y="47299"/>
                  </a:lnTo>
                  <a:lnTo>
                    <a:pt x="161468" y="39894"/>
                  </a:lnTo>
                  <a:close/>
                  <a:moveTo>
                    <a:pt x="175625" y="53399"/>
                  </a:moveTo>
                  <a:lnTo>
                    <a:pt x="175625" y="168906"/>
                  </a:lnTo>
                  <a:cubicBezTo>
                    <a:pt x="175625" y="170374"/>
                    <a:pt x="174777" y="171678"/>
                    <a:pt x="173472" y="172266"/>
                  </a:cubicBezTo>
                  <a:lnTo>
                    <a:pt x="161468" y="177713"/>
                  </a:lnTo>
                  <a:lnTo>
                    <a:pt x="161468" y="53399"/>
                  </a:lnTo>
                  <a:close/>
                  <a:moveTo>
                    <a:pt x="9819" y="0"/>
                  </a:moveTo>
                  <a:cubicBezTo>
                    <a:pt x="4404" y="0"/>
                    <a:pt x="0" y="4404"/>
                    <a:pt x="0" y="9819"/>
                  </a:cubicBezTo>
                  <a:lnTo>
                    <a:pt x="0" y="23323"/>
                  </a:lnTo>
                  <a:cubicBezTo>
                    <a:pt x="0" y="28738"/>
                    <a:pt x="4404" y="33142"/>
                    <a:pt x="9819" y="33142"/>
                  </a:cubicBezTo>
                  <a:cubicBezTo>
                    <a:pt x="14157" y="33142"/>
                    <a:pt x="17843" y="30304"/>
                    <a:pt x="19148" y="26389"/>
                  </a:cubicBezTo>
                  <a:lnTo>
                    <a:pt x="27009" y="26389"/>
                  </a:lnTo>
                  <a:lnTo>
                    <a:pt x="27009" y="71242"/>
                  </a:lnTo>
                  <a:cubicBezTo>
                    <a:pt x="27009" y="72938"/>
                    <a:pt x="28379" y="74308"/>
                    <a:pt x="30076" y="74308"/>
                  </a:cubicBezTo>
                  <a:cubicBezTo>
                    <a:pt x="31772" y="74308"/>
                    <a:pt x="33142" y="72938"/>
                    <a:pt x="33142" y="71242"/>
                  </a:cubicBezTo>
                  <a:lnTo>
                    <a:pt x="33142" y="53399"/>
                  </a:lnTo>
                  <a:lnTo>
                    <a:pt x="47299" y="53399"/>
                  </a:lnTo>
                  <a:lnTo>
                    <a:pt x="47299" y="177713"/>
                  </a:lnTo>
                  <a:lnTo>
                    <a:pt x="35295" y="172266"/>
                  </a:lnTo>
                  <a:cubicBezTo>
                    <a:pt x="33990" y="171678"/>
                    <a:pt x="33142" y="170374"/>
                    <a:pt x="33142" y="168906"/>
                  </a:cubicBezTo>
                  <a:lnTo>
                    <a:pt x="33142" y="83474"/>
                  </a:lnTo>
                  <a:cubicBezTo>
                    <a:pt x="33142" y="81778"/>
                    <a:pt x="31772" y="80408"/>
                    <a:pt x="30076" y="80408"/>
                  </a:cubicBezTo>
                  <a:cubicBezTo>
                    <a:pt x="28379" y="80408"/>
                    <a:pt x="27009" y="81778"/>
                    <a:pt x="27009" y="83474"/>
                  </a:cubicBezTo>
                  <a:lnTo>
                    <a:pt x="27009" y="168906"/>
                  </a:lnTo>
                  <a:cubicBezTo>
                    <a:pt x="27009" y="172755"/>
                    <a:pt x="29293" y="176245"/>
                    <a:pt x="32783" y="177844"/>
                  </a:cubicBezTo>
                  <a:lnTo>
                    <a:pt x="97533" y="207267"/>
                  </a:lnTo>
                  <a:cubicBezTo>
                    <a:pt x="99719" y="208278"/>
                    <a:pt x="102035" y="208767"/>
                    <a:pt x="104384" y="208767"/>
                  </a:cubicBezTo>
                  <a:cubicBezTo>
                    <a:pt x="106732" y="208767"/>
                    <a:pt x="109048" y="208278"/>
                    <a:pt x="111234" y="207267"/>
                  </a:cubicBezTo>
                  <a:lnTo>
                    <a:pt x="123173" y="201852"/>
                  </a:lnTo>
                  <a:cubicBezTo>
                    <a:pt x="124706" y="201167"/>
                    <a:pt x="125391" y="199340"/>
                    <a:pt x="124706" y="197807"/>
                  </a:cubicBezTo>
                  <a:cubicBezTo>
                    <a:pt x="124177" y="196677"/>
                    <a:pt x="123064" y="196008"/>
                    <a:pt x="121901" y="196008"/>
                  </a:cubicBezTo>
                  <a:cubicBezTo>
                    <a:pt x="121486" y="196008"/>
                    <a:pt x="121064" y="196093"/>
                    <a:pt x="120661" y="196274"/>
                  </a:cubicBezTo>
                  <a:lnTo>
                    <a:pt x="108722" y="201721"/>
                  </a:lnTo>
                  <a:cubicBezTo>
                    <a:pt x="107336" y="202341"/>
                    <a:pt x="105860" y="202651"/>
                    <a:pt x="104384" y="202651"/>
                  </a:cubicBezTo>
                  <a:cubicBezTo>
                    <a:pt x="102908" y="202651"/>
                    <a:pt x="101431" y="202341"/>
                    <a:pt x="100045" y="201721"/>
                  </a:cubicBezTo>
                  <a:lnTo>
                    <a:pt x="53399" y="180518"/>
                  </a:lnTo>
                  <a:lnTo>
                    <a:pt x="53399" y="53399"/>
                  </a:lnTo>
                  <a:lnTo>
                    <a:pt x="155368" y="53399"/>
                  </a:lnTo>
                  <a:lnTo>
                    <a:pt x="155368" y="180518"/>
                  </a:lnTo>
                  <a:lnTo>
                    <a:pt x="132893" y="190728"/>
                  </a:lnTo>
                  <a:cubicBezTo>
                    <a:pt x="131360" y="191413"/>
                    <a:pt x="130675" y="193240"/>
                    <a:pt x="131393" y="194773"/>
                  </a:cubicBezTo>
                  <a:cubicBezTo>
                    <a:pt x="131882" y="195882"/>
                    <a:pt x="132991" y="196567"/>
                    <a:pt x="134166" y="196567"/>
                  </a:cubicBezTo>
                  <a:cubicBezTo>
                    <a:pt x="134590" y="196567"/>
                    <a:pt x="135014" y="196469"/>
                    <a:pt x="135438" y="196274"/>
                  </a:cubicBezTo>
                  <a:lnTo>
                    <a:pt x="175984" y="177844"/>
                  </a:lnTo>
                  <a:cubicBezTo>
                    <a:pt x="179474" y="176245"/>
                    <a:pt x="181758" y="172755"/>
                    <a:pt x="181758" y="168906"/>
                  </a:cubicBezTo>
                  <a:lnTo>
                    <a:pt x="181758" y="26389"/>
                  </a:lnTo>
                  <a:lnTo>
                    <a:pt x="189619" y="26389"/>
                  </a:lnTo>
                  <a:cubicBezTo>
                    <a:pt x="190924" y="30304"/>
                    <a:pt x="194610" y="33142"/>
                    <a:pt x="198949" y="33142"/>
                  </a:cubicBezTo>
                  <a:cubicBezTo>
                    <a:pt x="204363" y="33142"/>
                    <a:pt x="208767" y="28738"/>
                    <a:pt x="208767" y="23323"/>
                  </a:cubicBezTo>
                  <a:lnTo>
                    <a:pt x="208767" y="9819"/>
                  </a:lnTo>
                  <a:cubicBezTo>
                    <a:pt x="208767" y="4404"/>
                    <a:pt x="204363" y="0"/>
                    <a:pt x="198949" y="0"/>
                  </a:cubicBezTo>
                  <a:cubicBezTo>
                    <a:pt x="194610" y="0"/>
                    <a:pt x="190924" y="2838"/>
                    <a:pt x="189619" y="6752"/>
                  </a:cubicBezTo>
                  <a:lnTo>
                    <a:pt x="181334" y="6752"/>
                  </a:lnTo>
                  <a:cubicBezTo>
                    <a:pt x="180127" y="2838"/>
                    <a:pt x="176473" y="0"/>
                    <a:pt x="172168" y="0"/>
                  </a:cubicBezTo>
                  <a:lnTo>
                    <a:pt x="164959" y="0"/>
                  </a:lnTo>
                  <a:cubicBezTo>
                    <a:pt x="160653" y="0"/>
                    <a:pt x="156999" y="2838"/>
                    <a:pt x="155792" y="6752"/>
                  </a:cubicBezTo>
                  <a:lnTo>
                    <a:pt x="117138" y="6752"/>
                  </a:lnTo>
                  <a:cubicBezTo>
                    <a:pt x="115931" y="2838"/>
                    <a:pt x="112278" y="0"/>
                    <a:pt x="108004" y="0"/>
                  </a:cubicBezTo>
                  <a:lnTo>
                    <a:pt x="100763" y="0"/>
                  </a:lnTo>
                  <a:cubicBezTo>
                    <a:pt x="96490" y="0"/>
                    <a:pt x="92836" y="2838"/>
                    <a:pt x="91629" y="6752"/>
                  </a:cubicBezTo>
                  <a:lnTo>
                    <a:pt x="52975" y="6752"/>
                  </a:lnTo>
                  <a:cubicBezTo>
                    <a:pt x="51768" y="2838"/>
                    <a:pt x="48114" y="0"/>
                    <a:pt x="43808" y="0"/>
                  </a:cubicBezTo>
                  <a:lnTo>
                    <a:pt x="36599" y="0"/>
                  </a:lnTo>
                  <a:cubicBezTo>
                    <a:pt x="32294" y="0"/>
                    <a:pt x="28640" y="2838"/>
                    <a:pt x="27433" y="6752"/>
                  </a:cubicBezTo>
                  <a:lnTo>
                    <a:pt x="19148" y="6752"/>
                  </a:lnTo>
                  <a:cubicBezTo>
                    <a:pt x="17843" y="2838"/>
                    <a:pt x="14157" y="0"/>
                    <a:pt x="9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4"/>
            <p:cNvSpPr/>
            <p:nvPr/>
          </p:nvSpPr>
          <p:spPr>
            <a:xfrm>
              <a:off x="2710700" y="2095825"/>
              <a:ext cx="2179025" cy="2517450"/>
            </a:xfrm>
            <a:custGeom>
              <a:avLst/>
              <a:gdLst/>
              <a:ahLst/>
              <a:cxnLst/>
              <a:rect l="l" t="t" r="r" b="b"/>
              <a:pathLst>
                <a:path w="87161" h="100698" extrusionOk="0">
                  <a:moveTo>
                    <a:pt x="80735" y="6100"/>
                  </a:moveTo>
                  <a:cubicBezTo>
                    <a:pt x="80898" y="6100"/>
                    <a:pt x="81061" y="6263"/>
                    <a:pt x="81061" y="6426"/>
                  </a:cubicBezTo>
                  <a:lnTo>
                    <a:pt x="81061" y="13178"/>
                  </a:lnTo>
                  <a:cubicBezTo>
                    <a:pt x="81061" y="13374"/>
                    <a:pt x="80898" y="13505"/>
                    <a:pt x="80735" y="13505"/>
                  </a:cubicBezTo>
                  <a:lnTo>
                    <a:pt x="79038" y="13505"/>
                  </a:lnTo>
                  <a:cubicBezTo>
                    <a:pt x="76429" y="13505"/>
                    <a:pt x="74308" y="15625"/>
                    <a:pt x="74308" y="18267"/>
                  </a:cubicBezTo>
                  <a:lnTo>
                    <a:pt x="74308" y="63837"/>
                  </a:lnTo>
                  <a:cubicBezTo>
                    <a:pt x="74308" y="72090"/>
                    <a:pt x="71046" y="79853"/>
                    <a:pt x="65175" y="85660"/>
                  </a:cubicBezTo>
                  <a:cubicBezTo>
                    <a:pt x="59392" y="91411"/>
                    <a:pt x="51741" y="94567"/>
                    <a:pt x="43657" y="94567"/>
                  </a:cubicBezTo>
                  <a:cubicBezTo>
                    <a:pt x="43534" y="94567"/>
                    <a:pt x="43410" y="94567"/>
                    <a:pt x="43287" y="94565"/>
                  </a:cubicBezTo>
                  <a:cubicBezTo>
                    <a:pt x="26520" y="94402"/>
                    <a:pt x="12853" y="80441"/>
                    <a:pt x="12853" y="63413"/>
                  </a:cubicBezTo>
                  <a:lnTo>
                    <a:pt x="12853" y="18267"/>
                  </a:lnTo>
                  <a:cubicBezTo>
                    <a:pt x="12853" y="15625"/>
                    <a:pt x="10732" y="13505"/>
                    <a:pt x="8123" y="13505"/>
                  </a:cubicBezTo>
                  <a:lnTo>
                    <a:pt x="6427" y="13505"/>
                  </a:lnTo>
                  <a:cubicBezTo>
                    <a:pt x="6263" y="13505"/>
                    <a:pt x="6100" y="13374"/>
                    <a:pt x="6100" y="13178"/>
                  </a:cubicBezTo>
                  <a:lnTo>
                    <a:pt x="6100" y="6426"/>
                  </a:lnTo>
                  <a:cubicBezTo>
                    <a:pt x="6100" y="6263"/>
                    <a:pt x="6263" y="6100"/>
                    <a:pt x="6427" y="6100"/>
                  </a:cubicBezTo>
                  <a:lnTo>
                    <a:pt x="26683" y="6100"/>
                  </a:lnTo>
                  <a:cubicBezTo>
                    <a:pt x="26879" y="6100"/>
                    <a:pt x="27010" y="6263"/>
                    <a:pt x="27010" y="6426"/>
                  </a:cubicBezTo>
                  <a:lnTo>
                    <a:pt x="27010" y="13178"/>
                  </a:lnTo>
                  <a:cubicBezTo>
                    <a:pt x="27010" y="13374"/>
                    <a:pt x="26879" y="13505"/>
                    <a:pt x="26683" y="13505"/>
                  </a:cubicBezTo>
                  <a:lnTo>
                    <a:pt x="25020" y="13505"/>
                  </a:lnTo>
                  <a:cubicBezTo>
                    <a:pt x="22378" y="13505"/>
                    <a:pt x="20257" y="15625"/>
                    <a:pt x="20257" y="18267"/>
                  </a:cubicBezTo>
                  <a:lnTo>
                    <a:pt x="20257" y="63837"/>
                  </a:lnTo>
                  <a:cubicBezTo>
                    <a:pt x="20257" y="70165"/>
                    <a:pt x="22736" y="76070"/>
                    <a:pt x="27238" y="80506"/>
                  </a:cubicBezTo>
                  <a:cubicBezTo>
                    <a:pt x="31654" y="84795"/>
                    <a:pt x="37401" y="87165"/>
                    <a:pt x="43544" y="87165"/>
                  </a:cubicBezTo>
                  <a:cubicBezTo>
                    <a:pt x="43708" y="87165"/>
                    <a:pt x="43872" y="87164"/>
                    <a:pt x="44037" y="87160"/>
                  </a:cubicBezTo>
                  <a:cubicBezTo>
                    <a:pt x="56629" y="86932"/>
                    <a:pt x="66904" y="76331"/>
                    <a:pt x="66904" y="63511"/>
                  </a:cubicBezTo>
                  <a:lnTo>
                    <a:pt x="66904" y="18267"/>
                  </a:lnTo>
                  <a:cubicBezTo>
                    <a:pt x="66904" y="15625"/>
                    <a:pt x="64783" y="13505"/>
                    <a:pt x="62141" y="13505"/>
                  </a:cubicBezTo>
                  <a:lnTo>
                    <a:pt x="60478" y="13505"/>
                  </a:lnTo>
                  <a:cubicBezTo>
                    <a:pt x="60282" y="13505"/>
                    <a:pt x="60151" y="13374"/>
                    <a:pt x="60151" y="13178"/>
                  </a:cubicBezTo>
                  <a:lnTo>
                    <a:pt x="60151" y="6426"/>
                  </a:lnTo>
                  <a:cubicBezTo>
                    <a:pt x="60151" y="6263"/>
                    <a:pt x="60282" y="6100"/>
                    <a:pt x="60478" y="6100"/>
                  </a:cubicBezTo>
                  <a:close/>
                  <a:moveTo>
                    <a:pt x="6427" y="0"/>
                  </a:moveTo>
                  <a:cubicBezTo>
                    <a:pt x="2871" y="0"/>
                    <a:pt x="0" y="2871"/>
                    <a:pt x="0" y="6426"/>
                  </a:cubicBezTo>
                  <a:lnTo>
                    <a:pt x="0" y="13178"/>
                  </a:lnTo>
                  <a:cubicBezTo>
                    <a:pt x="0" y="16734"/>
                    <a:pt x="2871" y="19637"/>
                    <a:pt x="6427" y="19637"/>
                  </a:cubicBezTo>
                  <a:lnTo>
                    <a:pt x="6753" y="19637"/>
                  </a:lnTo>
                  <a:lnTo>
                    <a:pt x="6753" y="63413"/>
                  </a:lnTo>
                  <a:cubicBezTo>
                    <a:pt x="6753" y="83768"/>
                    <a:pt x="23095" y="100502"/>
                    <a:pt x="43222" y="100698"/>
                  </a:cubicBezTo>
                  <a:lnTo>
                    <a:pt x="43581" y="100698"/>
                  </a:lnTo>
                  <a:cubicBezTo>
                    <a:pt x="53334" y="100698"/>
                    <a:pt x="62533" y="96914"/>
                    <a:pt x="69481" y="89998"/>
                  </a:cubicBezTo>
                  <a:cubicBezTo>
                    <a:pt x="76527" y="83018"/>
                    <a:pt x="80408" y="73754"/>
                    <a:pt x="80408" y="63837"/>
                  </a:cubicBezTo>
                  <a:lnTo>
                    <a:pt x="80408" y="19637"/>
                  </a:lnTo>
                  <a:lnTo>
                    <a:pt x="80735" y="19637"/>
                  </a:lnTo>
                  <a:cubicBezTo>
                    <a:pt x="84290" y="19637"/>
                    <a:pt x="87161" y="16734"/>
                    <a:pt x="87161" y="13178"/>
                  </a:cubicBezTo>
                  <a:lnTo>
                    <a:pt x="87161" y="6426"/>
                  </a:lnTo>
                  <a:cubicBezTo>
                    <a:pt x="87161" y="2871"/>
                    <a:pt x="84290" y="0"/>
                    <a:pt x="80735" y="0"/>
                  </a:cubicBezTo>
                  <a:lnTo>
                    <a:pt x="60478" y="0"/>
                  </a:lnTo>
                  <a:cubicBezTo>
                    <a:pt x="56922" y="0"/>
                    <a:pt x="54019" y="2871"/>
                    <a:pt x="54019" y="6426"/>
                  </a:cubicBezTo>
                  <a:lnTo>
                    <a:pt x="54019" y="13178"/>
                  </a:lnTo>
                  <a:cubicBezTo>
                    <a:pt x="54019" y="16734"/>
                    <a:pt x="56922" y="19637"/>
                    <a:pt x="60478" y="19637"/>
                  </a:cubicBezTo>
                  <a:lnTo>
                    <a:pt x="60771" y="19637"/>
                  </a:lnTo>
                  <a:lnTo>
                    <a:pt x="60771" y="63511"/>
                  </a:lnTo>
                  <a:cubicBezTo>
                    <a:pt x="60771" y="73003"/>
                    <a:pt x="53203" y="80865"/>
                    <a:pt x="43907" y="81060"/>
                  </a:cubicBezTo>
                  <a:cubicBezTo>
                    <a:pt x="43822" y="81062"/>
                    <a:pt x="43738" y="81062"/>
                    <a:pt x="43654" y="81062"/>
                  </a:cubicBezTo>
                  <a:cubicBezTo>
                    <a:pt x="39115" y="81062"/>
                    <a:pt x="34810" y="79337"/>
                    <a:pt x="31544" y="76135"/>
                  </a:cubicBezTo>
                  <a:cubicBezTo>
                    <a:pt x="28217" y="72873"/>
                    <a:pt x="26357" y="68502"/>
                    <a:pt x="26357" y="63837"/>
                  </a:cubicBezTo>
                  <a:lnTo>
                    <a:pt x="26357" y="19637"/>
                  </a:lnTo>
                  <a:lnTo>
                    <a:pt x="26683" y="19637"/>
                  </a:lnTo>
                  <a:cubicBezTo>
                    <a:pt x="30239" y="19637"/>
                    <a:pt x="33142" y="16734"/>
                    <a:pt x="33142" y="13178"/>
                  </a:cubicBezTo>
                  <a:lnTo>
                    <a:pt x="33142" y="6426"/>
                  </a:lnTo>
                  <a:cubicBezTo>
                    <a:pt x="33142" y="2871"/>
                    <a:pt x="30239" y="0"/>
                    <a:pt x="26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59"/>
                                        </p:tgtEl>
                                        <p:attrNameLst>
                                          <p:attrName>style.visibility</p:attrName>
                                        </p:attrNameLst>
                                      </p:cBhvr>
                                      <p:to>
                                        <p:strVal val="visible"/>
                                      </p:to>
                                    </p:set>
                                    <p:animEffect transition="in" filter="fade">
                                      <p:cBhvr>
                                        <p:cTn id="7" dur="1000"/>
                                        <p:tgtEl>
                                          <p:spTgt spid="1859"/>
                                        </p:tgtEl>
                                      </p:cBhvr>
                                    </p:animEffect>
                                  </p:childTnLst>
                                </p:cTn>
                              </p:par>
                              <p:par>
                                <p:cTn id="8" presetID="10" presetClass="entr" presetSubtype="0" fill="hold" nodeType="withEffect">
                                  <p:stCondLst>
                                    <p:cond delay="0"/>
                                  </p:stCondLst>
                                  <p:childTnLst>
                                    <p:set>
                                      <p:cBhvr>
                                        <p:cTn id="9" dur="1" fill="hold">
                                          <p:stCondLst>
                                            <p:cond delay="0"/>
                                          </p:stCondLst>
                                        </p:cTn>
                                        <p:tgtEl>
                                          <p:spTgt spid="1865"/>
                                        </p:tgtEl>
                                        <p:attrNameLst>
                                          <p:attrName>style.visibility</p:attrName>
                                        </p:attrNameLst>
                                      </p:cBhvr>
                                      <p:to>
                                        <p:strVal val="visible"/>
                                      </p:to>
                                    </p:set>
                                    <p:animEffect transition="in" filter="fade">
                                      <p:cBhvr>
                                        <p:cTn id="10" dur="1000"/>
                                        <p:tgtEl>
                                          <p:spTgt spid="1865"/>
                                        </p:tgtEl>
                                      </p:cBhvr>
                                    </p:animEffect>
                                  </p:childTnLst>
                                </p:cTn>
                              </p:par>
                              <p:par>
                                <p:cTn id="11" presetID="10" presetClass="entr" presetSubtype="0" fill="hold" nodeType="withEffect">
                                  <p:stCondLst>
                                    <p:cond delay="0"/>
                                  </p:stCondLst>
                                  <p:childTnLst>
                                    <p:set>
                                      <p:cBhvr>
                                        <p:cTn id="12" dur="1" fill="hold">
                                          <p:stCondLst>
                                            <p:cond delay="0"/>
                                          </p:stCondLst>
                                        </p:cTn>
                                        <p:tgtEl>
                                          <p:spTgt spid="1858"/>
                                        </p:tgtEl>
                                        <p:attrNameLst>
                                          <p:attrName>style.visibility</p:attrName>
                                        </p:attrNameLst>
                                      </p:cBhvr>
                                      <p:to>
                                        <p:strVal val="visible"/>
                                      </p:to>
                                    </p:set>
                                    <p:animEffect transition="in" filter="fade">
                                      <p:cBhvr>
                                        <p:cTn id="13" dur="1000"/>
                                        <p:tgtEl>
                                          <p:spTgt spid="1858"/>
                                        </p:tgtEl>
                                      </p:cBhvr>
                                    </p:animEffect>
                                  </p:childTnLst>
                                </p:cTn>
                              </p:par>
                              <p:par>
                                <p:cTn id="14" presetID="2" presetClass="entr" presetSubtype="8" fill="hold" nodeType="withEffect">
                                  <p:stCondLst>
                                    <p:cond delay="0"/>
                                  </p:stCondLst>
                                  <p:childTnLst>
                                    <p:set>
                                      <p:cBhvr>
                                        <p:cTn id="15" dur="1" fill="hold">
                                          <p:stCondLst>
                                            <p:cond delay="0"/>
                                          </p:stCondLst>
                                        </p:cTn>
                                        <p:tgtEl>
                                          <p:spTgt spid="1855"/>
                                        </p:tgtEl>
                                        <p:attrNameLst>
                                          <p:attrName>style.visibility</p:attrName>
                                        </p:attrNameLst>
                                      </p:cBhvr>
                                      <p:to>
                                        <p:strVal val="visible"/>
                                      </p:to>
                                    </p:set>
                                    <p:anim calcmode="lin" valueType="num">
                                      <p:cBhvr additive="base">
                                        <p:cTn id="16" dur="1000"/>
                                        <p:tgtEl>
                                          <p:spTgt spid="1855"/>
                                        </p:tgtEl>
                                        <p:attrNameLst>
                                          <p:attrName>ppt_x</p:attrName>
                                        </p:attrNameLst>
                                      </p:cBhvr>
                                      <p:tavLst>
                                        <p:tav tm="0">
                                          <p:val>
                                            <p:strVal val="#ppt_x-1"/>
                                          </p:val>
                                        </p:tav>
                                        <p:tav tm="100000">
                                          <p:val>
                                            <p:strVal val="#ppt_x"/>
                                          </p:val>
                                        </p:tav>
                                      </p:tavLst>
                                    </p:anim>
                                  </p:childTnLst>
                                </p:cTn>
                              </p:par>
                              <p:par>
                                <p:cTn id="17" presetID="2" presetClass="entr" presetSubtype="8" fill="hold" nodeType="withEffect">
                                  <p:stCondLst>
                                    <p:cond delay="0"/>
                                  </p:stCondLst>
                                  <p:childTnLst>
                                    <p:set>
                                      <p:cBhvr>
                                        <p:cTn id="18" dur="1" fill="hold">
                                          <p:stCondLst>
                                            <p:cond delay="0"/>
                                          </p:stCondLst>
                                        </p:cTn>
                                        <p:tgtEl>
                                          <p:spTgt spid="1856"/>
                                        </p:tgtEl>
                                        <p:attrNameLst>
                                          <p:attrName>style.visibility</p:attrName>
                                        </p:attrNameLst>
                                      </p:cBhvr>
                                      <p:to>
                                        <p:strVal val="visible"/>
                                      </p:to>
                                    </p:set>
                                    <p:anim calcmode="lin" valueType="num">
                                      <p:cBhvr additive="base">
                                        <p:cTn id="19" dur="1000"/>
                                        <p:tgtEl>
                                          <p:spTgt spid="1856"/>
                                        </p:tgtEl>
                                        <p:attrNameLst>
                                          <p:attrName>ppt_x</p:attrName>
                                        </p:attrNameLst>
                                      </p:cBhvr>
                                      <p:tavLst>
                                        <p:tav tm="0">
                                          <p:val>
                                            <p:strVal val="#ppt_x-1"/>
                                          </p:val>
                                        </p:tav>
                                        <p:tav tm="100000">
                                          <p:val>
                                            <p:strVal val="#ppt_x"/>
                                          </p:val>
                                        </p:tav>
                                      </p:tavLst>
                                    </p:anim>
                                  </p:childTnLst>
                                </p:cTn>
                              </p:par>
                              <p:par>
                                <p:cTn id="20" presetID="2" presetClass="entr" presetSubtype="2" fill="hold" nodeType="withEffect">
                                  <p:stCondLst>
                                    <p:cond delay="0"/>
                                  </p:stCondLst>
                                  <p:childTnLst>
                                    <p:set>
                                      <p:cBhvr>
                                        <p:cTn id="21" dur="1" fill="hold">
                                          <p:stCondLst>
                                            <p:cond delay="0"/>
                                          </p:stCondLst>
                                        </p:cTn>
                                        <p:tgtEl>
                                          <p:spTgt spid="1857"/>
                                        </p:tgtEl>
                                        <p:attrNameLst>
                                          <p:attrName>style.visibility</p:attrName>
                                        </p:attrNameLst>
                                      </p:cBhvr>
                                      <p:to>
                                        <p:strVal val="visible"/>
                                      </p:to>
                                    </p:set>
                                    <p:anim calcmode="lin" valueType="num">
                                      <p:cBhvr additive="base">
                                        <p:cTn id="22" dur="1000"/>
                                        <p:tgtEl>
                                          <p:spTgt spid="1857"/>
                                        </p:tgtEl>
                                        <p:attrNameLst>
                                          <p:attrName>ppt_x</p:attrName>
                                        </p:attrNameLst>
                                      </p:cBhvr>
                                      <p:tavLst>
                                        <p:tav tm="0">
                                          <p:val>
                                            <p:strVal val="#ppt_x+1"/>
                                          </p:val>
                                        </p:tav>
                                        <p:tav tm="100000">
                                          <p:val>
                                            <p:strVal val="#ppt_x"/>
                                          </p:val>
                                        </p:tav>
                                      </p:tavLst>
                                    </p:anim>
                                  </p:childTnLst>
                                </p:cTn>
                              </p:par>
                              <p:par>
                                <p:cTn id="23" presetID="2" presetClass="entr" presetSubtype="4" fill="hold" nodeType="withEffect">
                                  <p:stCondLst>
                                    <p:cond delay="0"/>
                                  </p:stCondLst>
                                  <p:childTnLst>
                                    <p:set>
                                      <p:cBhvr>
                                        <p:cTn id="24" dur="1" fill="hold">
                                          <p:stCondLst>
                                            <p:cond delay="0"/>
                                          </p:stCondLst>
                                        </p:cTn>
                                        <p:tgtEl>
                                          <p:spTgt spid="1854"/>
                                        </p:tgtEl>
                                        <p:attrNameLst>
                                          <p:attrName>style.visibility</p:attrName>
                                        </p:attrNameLst>
                                      </p:cBhvr>
                                      <p:to>
                                        <p:strVal val="visible"/>
                                      </p:to>
                                    </p:set>
                                    <p:anim calcmode="lin" valueType="num">
                                      <p:cBhvr additive="base">
                                        <p:cTn id="25" dur="1000"/>
                                        <p:tgtEl>
                                          <p:spTgt spid="18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57"/>
        <p:cNvGrpSpPr/>
        <p:nvPr/>
      </p:nvGrpSpPr>
      <p:grpSpPr>
        <a:xfrm>
          <a:off x="0" y="0"/>
          <a:ext cx="0" cy="0"/>
          <a:chOff x="0" y="0"/>
          <a:chExt cx="0" cy="0"/>
        </a:xfrm>
      </p:grpSpPr>
      <p:sp>
        <p:nvSpPr>
          <p:cNvPr id="458" name="Google Shape;458;p60"/>
          <p:cNvSpPr/>
          <p:nvPr/>
        </p:nvSpPr>
        <p:spPr>
          <a:xfrm>
            <a:off x="2411850" y="3344725"/>
            <a:ext cx="4320300" cy="10773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0"/>
          <p:cNvSpPr/>
          <p:nvPr/>
        </p:nvSpPr>
        <p:spPr>
          <a:xfrm>
            <a:off x="2411850" y="2033100"/>
            <a:ext cx="4320300" cy="10773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60"/>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64" name="Google Shape;464;p60"/>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Our Teaching Method</a:t>
            </a:r>
            <a:endParaRPr/>
          </a:p>
        </p:txBody>
      </p:sp>
      <p:sp>
        <p:nvSpPr>
          <p:cNvPr id="465" name="Google Shape;465;p60"/>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describe the topic of the section here</a:t>
            </a:r>
            <a:endParaRPr/>
          </a:p>
        </p:txBody>
      </p:sp>
      <p:sp>
        <p:nvSpPr>
          <p:cNvPr id="466" name="Google Shape;466;p60"/>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67" name="Google Shape;467;p60"/>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Our Teachers</a:t>
            </a:r>
            <a:endParaRPr/>
          </a:p>
        </p:txBody>
      </p:sp>
      <p:sp>
        <p:nvSpPr>
          <p:cNvPr id="468" name="Google Shape;468;p60"/>
          <p:cNvSpPr txBox="1">
            <a:spLocks noGrp="1"/>
          </p:cNvSpPr>
          <p:nvPr>
            <p:ph type="subTitle" idx="5"/>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describe the topic of the section here</a:t>
            </a:r>
            <a:endParaRPr/>
          </a:p>
        </p:txBody>
      </p:sp>
      <p:sp>
        <p:nvSpPr>
          <p:cNvPr id="469" name="Google Shape;469;p60"/>
          <p:cNvSpPr txBox="1">
            <a:spLocks noGrp="1"/>
          </p:cNvSpPr>
          <p:nvPr>
            <p:ph type="title" idx="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470" name="Google Shape;470;p60"/>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Our Academic Areas</a:t>
            </a:r>
            <a:endParaRPr/>
          </a:p>
        </p:txBody>
      </p:sp>
      <p:sp>
        <p:nvSpPr>
          <p:cNvPr id="471" name="Google Shape;471;p60"/>
          <p:cNvSpPr txBox="1">
            <a:spLocks noGrp="1"/>
          </p:cNvSpPr>
          <p:nvPr>
            <p:ph type="subTitle" idx="8"/>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You can describe the topic of the section here</a:t>
            </a:r>
            <a:endParaRPr/>
          </a:p>
        </p:txBody>
      </p:sp>
      <p:sp>
        <p:nvSpPr>
          <p:cNvPr id="460" name="Google Shape;460;p60"/>
          <p:cNvSpPr txBox="1">
            <a:spLocks noGrp="1"/>
          </p:cNvSpPr>
          <p:nvPr>
            <p:ph type="ctrTitle" idx="9"/>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TABLE OF CONTENTS</a:t>
            </a:r>
            <a:endParaRPr/>
          </a:p>
        </p:txBody>
      </p:sp>
      <p:cxnSp>
        <p:nvCxnSpPr>
          <p:cNvPr id="461" name="Google Shape;461;p60"/>
          <p:cNvCxnSpPr>
            <a:cxnSpLocks/>
          </p:cNvCxnSpPr>
          <p:nvPr/>
        </p:nvCxnSpPr>
        <p:spPr>
          <a:xfrm>
            <a:off x="8544550" y="2045025"/>
            <a:ext cx="0" cy="2498400"/>
          </a:xfrm>
          <a:prstGeom prst="straightConnector1">
            <a:avLst/>
          </a:prstGeom>
          <a:noFill/>
          <a:ln w="19050" cap="flat" cmpd="sng">
            <a:solidFill>
              <a:schemeClr val="accent1"/>
            </a:solidFill>
            <a:prstDash val="solid"/>
            <a:round/>
            <a:headEnd type="none" w="med" len="med"/>
            <a:tailEnd type="none" w="med" len="med"/>
          </a:ln>
        </p:spPr>
      </p:cxnSp>
      <p:sp>
        <p:nvSpPr>
          <p:cNvPr id="462" name="Google Shape;462;p60"/>
          <p:cNvSpPr/>
          <p:nvPr/>
        </p:nvSpPr>
        <p:spPr>
          <a:xfrm>
            <a:off x="2411850" y="721475"/>
            <a:ext cx="4320300" cy="10773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3"/>
                                        </p:tgtEl>
                                        <p:attrNameLst>
                                          <p:attrName>style.visibility</p:attrName>
                                        </p:attrNameLst>
                                      </p:cBhvr>
                                      <p:to>
                                        <p:strVal val="visible"/>
                                      </p:to>
                                    </p:set>
                                    <p:animEffect transition="in" filter="fade">
                                      <p:cBhvr>
                                        <p:cTn id="7" dur="1000"/>
                                        <p:tgtEl>
                                          <p:spTgt spid="463"/>
                                        </p:tgtEl>
                                      </p:cBhvr>
                                    </p:animEffect>
                                  </p:childTnLst>
                                </p:cTn>
                              </p:par>
                              <p:par>
                                <p:cTn id="8" presetID="10" presetClass="entr" presetSubtype="0" fill="hold" nodeType="withEffect">
                                  <p:stCondLst>
                                    <p:cond delay="0"/>
                                  </p:stCondLst>
                                  <p:childTnLst>
                                    <p:set>
                                      <p:cBhvr>
                                        <p:cTn id="9" dur="1" fill="hold">
                                          <p:stCondLst>
                                            <p:cond delay="0"/>
                                          </p:stCondLst>
                                        </p:cTn>
                                        <p:tgtEl>
                                          <p:spTgt spid="464"/>
                                        </p:tgtEl>
                                        <p:attrNameLst>
                                          <p:attrName>style.visibility</p:attrName>
                                        </p:attrNameLst>
                                      </p:cBhvr>
                                      <p:to>
                                        <p:strVal val="visible"/>
                                      </p:to>
                                    </p:set>
                                    <p:animEffect transition="in" filter="fade">
                                      <p:cBhvr>
                                        <p:cTn id="10" dur="1000"/>
                                        <p:tgtEl>
                                          <p:spTgt spid="464"/>
                                        </p:tgtEl>
                                      </p:cBhvr>
                                    </p:animEffect>
                                  </p:childTnLst>
                                </p:cTn>
                              </p:par>
                              <p:par>
                                <p:cTn id="11" presetID="10" presetClass="entr" presetSubtype="0" fill="hold" nodeType="withEffect">
                                  <p:stCondLst>
                                    <p:cond delay="0"/>
                                  </p:stCondLst>
                                  <p:childTnLst>
                                    <p:set>
                                      <p:cBhvr>
                                        <p:cTn id="12" dur="1" fill="hold">
                                          <p:stCondLst>
                                            <p:cond delay="0"/>
                                          </p:stCondLst>
                                        </p:cTn>
                                        <p:tgtEl>
                                          <p:spTgt spid="465"/>
                                        </p:tgtEl>
                                        <p:attrNameLst>
                                          <p:attrName>style.visibility</p:attrName>
                                        </p:attrNameLst>
                                      </p:cBhvr>
                                      <p:to>
                                        <p:strVal val="visible"/>
                                      </p:to>
                                    </p:set>
                                    <p:animEffect transition="in" filter="fade">
                                      <p:cBhvr>
                                        <p:cTn id="13" dur="1000"/>
                                        <p:tgtEl>
                                          <p:spTgt spid="465"/>
                                        </p:tgtEl>
                                      </p:cBhvr>
                                    </p:animEffect>
                                  </p:childTnLst>
                                </p:cTn>
                              </p:par>
                              <p:par>
                                <p:cTn id="14" presetID="10" presetClass="entr" presetSubtype="0" fill="hold" nodeType="withEffect">
                                  <p:stCondLst>
                                    <p:cond delay="0"/>
                                  </p:stCondLst>
                                  <p:childTnLst>
                                    <p:set>
                                      <p:cBhvr>
                                        <p:cTn id="15" dur="1" fill="hold">
                                          <p:stCondLst>
                                            <p:cond delay="0"/>
                                          </p:stCondLst>
                                        </p:cTn>
                                        <p:tgtEl>
                                          <p:spTgt spid="466"/>
                                        </p:tgtEl>
                                        <p:attrNameLst>
                                          <p:attrName>style.visibility</p:attrName>
                                        </p:attrNameLst>
                                      </p:cBhvr>
                                      <p:to>
                                        <p:strVal val="visible"/>
                                      </p:to>
                                    </p:set>
                                    <p:animEffect transition="in" filter="fade">
                                      <p:cBhvr>
                                        <p:cTn id="16" dur="1000"/>
                                        <p:tgtEl>
                                          <p:spTgt spid="466"/>
                                        </p:tgtEl>
                                      </p:cBhvr>
                                    </p:animEffect>
                                  </p:childTnLst>
                                </p:cTn>
                              </p:par>
                              <p:par>
                                <p:cTn id="17" presetID="10" presetClass="entr" presetSubtype="0" fill="hold" nodeType="withEffect">
                                  <p:stCondLst>
                                    <p:cond delay="0"/>
                                  </p:stCondLst>
                                  <p:childTnLst>
                                    <p:set>
                                      <p:cBhvr>
                                        <p:cTn id="18" dur="1" fill="hold">
                                          <p:stCondLst>
                                            <p:cond delay="0"/>
                                          </p:stCondLst>
                                        </p:cTn>
                                        <p:tgtEl>
                                          <p:spTgt spid="467"/>
                                        </p:tgtEl>
                                        <p:attrNameLst>
                                          <p:attrName>style.visibility</p:attrName>
                                        </p:attrNameLst>
                                      </p:cBhvr>
                                      <p:to>
                                        <p:strVal val="visible"/>
                                      </p:to>
                                    </p:set>
                                    <p:animEffect transition="in" filter="fade">
                                      <p:cBhvr>
                                        <p:cTn id="19" dur="1000"/>
                                        <p:tgtEl>
                                          <p:spTgt spid="467"/>
                                        </p:tgtEl>
                                      </p:cBhvr>
                                    </p:animEffect>
                                  </p:childTnLst>
                                </p:cTn>
                              </p:par>
                              <p:par>
                                <p:cTn id="20" presetID="10" presetClass="entr" presetSubtype="0" fill="hold" nodeType="withEffect">
                                  <p:stCondLst>
                                    <p:cond delay="0"/>
                                  </p:stCondLst>
                                  <p:childTnLst>
                                    <p:set>
                                      <p:cBhvr>
                                        <p:cTn id="21" dur="1" fill="hold">
                                          <p:stCondLst>
                                            <p:cond delay="0"/>
                                          </p:stCondLst>
                                        </p:cTn>
                                        <p:tgtEl>
                                          <p:spTgt spid="468"/>
                                        </p:tgtEl>
                                        <p:attrNameLst>
                                          <p:attrName>style.visibility</p:attrName>
                                        </p:attrNameLst>
                                      </p:cBhvr>
                                      <p:to>
                                        <p:strVal val="visible"/>
                                      </p:to>
                                    </p:set>
                                    <p:animEffect transition="in" filter="fade">
                                      <p:cBhvr>
                                        <p:cTn id="22" dur="1000"/>
                                        <p:tgtEl>
                                          <p:spTgt spid="468"/>
                                        </p:tgtEl>
                                      </p:cBhvr>
                                    </p:animEffect>
                                  </p:childTnLst>
                                </p:cTn>
                              </p:par>
                              <p:par>
                                <p:cTn id="23" presetID="10" presetClass="entr" presetSubtype="0" fill="hold" nodeType="withEffect">
                                  <p:stCondLst>
                                    <p:cond delay="0"/>
                                  </p:stCondLst>
                                  <p:childTnLst>
                                    <p:set>
                                      <p:cBhvr>
                                        <p:cTn id="24" dur="1" fill="hold">
                                          <p:stCondLst>
                                            <p:cond delay="0"/>
                                          </p:stCondLst>
                                        </p:cTn>
                                        <p:tgtEl>
                                          <p:spTgt spid="470"/>
                                        </p:tgtEl>
                                        <p:attrNameLst>
                                          <p:attrName>style.visibility</p:attrName>
                                        </p:attrNameLst>
                                      </p:cBhvr>
                                      <p:to>
                                        <p:strVal val="visible"/>
                                      </p:to>
                                    </p:set>
                                    <p:animEffect transition="in" filter="fade">
                                      <p:cBhvr>
                                        <p:cTn id="25" dur="1000"/>
                                        <p:tgtEl>
                                          <p:spTgt spid="470"/>
                                        </p:tgtEl>
                                      </p:cBhvr>
                                    </p:animEffect>
                                  </p:childTnLst>
                                </p:cTn>
                              </p:par>
                              <p:par>
                                <p:cTn id="26" presetID="10" presetClass="entr" presetSubtype="0" fill="hold" nodeType="withEffect">
                                  <p:stCondLst>
                                    <p:cond delay="0"/>
                                  </p:stCondLst>
                                  <p:childTnLst>
                                    <p:set>
                                      <p:cBhvr>
                                        <p:cTn id="27" dur="1" fill="hold">
                                          <p:stCondLst>
                                            <p:cond delay="0"/>
                                          </p:stCondLst>
                                        </p:cTn>
                                        <p:tgtEl>
                                          <p:spTgt spid="471"/>
                                        </p:tgtEl>
                                        <p:attrNameLst>
                                          <p:attrName>style.visibility</p:attrName>
                                        </p:attrNameLst>
                                      </p:cBhvr>
                                      <p:to>
                                        <p:strVal val="visible"/>
                                      </p:to>
                                    </p:set>
                                    <p:animEffect transition="in" filter="fade">
                                      <p:cBhvr>
                                        <p:cTn id="28" dur="1000"/>
                                        <p:tgtEl>
                                          <p:spTgt spid="471"/>
                                        </p:tgtEl>
                                      </p:cBhvr>
                                    </p:animEffect>
                                  </p:childTnLst>
                                </p:cTn>
                              </p:par>
                              <p:par>
                                <p:cTn id="29" presetID="10" presetClass="entr" presetSubtype="0" fill="hold" nodeType="withEffect">
                                  <p:stCondLst>
                                    <p:cond delay="0"/>
                                  </p:stCondLst>
                                  <p:childTnLst>
                                    <p:set>
                                      <p:cBhvr>
                                        <p:cTn id="30" dur="1" fill="hold">
                                          <p:stCondLst>
                                            <p:cond delay="0"/>
                                          </p:stCondLst>
                                        </p:cTn>
                                        <p:tgtEl>
                                          <p:spTgt spid="469"/>
                                        </p:tgtEl>
                                        <p:attrNameLst>
                                          <p:attrName>style.visibility</p:attrName>
                                        </p:attrNameLst>
                                      </p:cBhvr>
                                      <p:to>
                                        <p:strVal val="visible"/>
                                      </p:to>
                                    </p:set>
                                    <p:animEffect transition="in" filter="fade">
                                      <p:cBhvr>
                                        <p:cTn id="31" dur="1000"/>
                                        <p:tgtEl>
                                          <p:spTgt spid="469"/>
                                        </p:tgtEl>
                                      </p:cBhvr>
                                    </p:animEffect>
                                  </p:childTnLst>
                                </p:cTn>
                              </p:par>
                              <p:par>
                                <p:cTn id="32" presetID="2" presetClass="entr" presetSubtype="4" fill="hold" nodeType="withEffect">
                                  <p:stCondLst>
                                    <p:cond delay="0"/>
                                  </p:stCondLst>
                                  <p:childTnLst>
                                    <p:set>
                                      <p:cBhvr>
                                        <p:cTn id="33" dur="1" fill="hold">
                                          <p:stCondLst>
                                            <p:cond delay="0"/>
                                          </p:stCondLst>
                                        </p:cTn>
                                        <p:tgtEl>
                                          <p:spTgt spid="461"/>
                                        </p:tgtEl>
                                        <p:attrNameLst>
                                          <p:attrName>style.visibility</p:attrName>
                                        </p:attrNameLst>
                                      </p:cBhvr>
                                      <p:to>
                                        <p:strVal val="visible"/>
                                      </p:to>
                                    </p:set>
                                    <p:anim calcmode="lin" valueType="num">
                                      <p:cBhvr additive="base">
                                        <p:cTn id="34" dur="1000"/>
                                        <p:tgtEl>
                                          <p:spTgt spid="4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871"/>
        <p:cNvGrpSpPr/>
        <p:nvPr/>
      </p:nvGrpSpPr>
      <p:grpSpPr>
        <a:xfrm>
          <a:off x="0" y="0"/>
          <a:ext cx="0" cy="0"/>
          <a:chOff x="0" y="0"/>
          <a:chExt cx="0" cy="0"/>
        </a:xfrm>
      </p:grpSpPr>
      <p:grpSp>
        <p:nvGrpSpPr>
          <p:cNvPr id="1872" name="Google Shape;1872;p105"/>
          <p:cNvGrpSpPr/>
          <p:nvPr/>
        </p:nvGrpSpPr>
        <p:grpSpPr>
          <a:xfrm>
            <a:off x="3684977" y="1611170"/>
            <a:ext cx="1887584" cy="2001956"/>
            <a:chOff x="1825800" y="1651625"/>
            <a:chExt cx="539989" cy="571775"/>
          </a:xfrm>
        </p:grpSpPr>
        <p:sp>
          <p:nvSpPr>
            <p:cNvPr id="1873" name="Google Shape;1873;p10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7" name="Google Shape;1877;p105"/>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GOALS</a:t>
            </a:r>
            <a:endParaRPr/>
          </a:p>
        </p:txBody>
      </p:sp>
      <p:sp>
        <p:nvSpPr>
          <p:cNvPr id="1879" name="Google Shape;1879;p105"/>
          <p:cNvSpPr txBox="1">
            <a:spLocks noGrp="1"/>
          </p:cNvSpPr>
          <p:nvPr>
            <p:ph type="subTitle" idx="4294967295"/>
          </p:nvPr>
        </p:nvSpPr>
        <p:spPr>
          <a:xfrm>
            <a:off x="1631168" y="1812925"/>
            <a:ext cx="1887538" cy="674688"/>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100" dirty="0">
                <a:latin typeface="Roboto"/>
                <a:ea typeface="Roboto"/>
                <a:cs typeface="Roboto"/>
                <a:sym typeface="Roboto"/>
              </a:rPr>
              <a:t>Venus has a beautiful name and is the second planet from the Sun</a:t>
            </a:r>
            <a:endParaRPr sz="1100" dirty="0">
              <a:latin typeface="Roboto"/>
              <a:ea typeface="Roboto"/>
              <a:cs typeface="Roboto"/>
              <a:sym typeface="Roboto"/>
            </a:endParaRPr>
          </a:p>
        </p:txBody>
      </p:sp>
      <p:sp>
        <p:nvSpPr>
          <p:cNvPr id="1880" name="Google Shape;1880;p105"/>
          <p:cNvSpPr txBox="1">
            <a:spLocks noGrp="1"/>
          </p:cNvSpPr>
          <p:nvPr>
            <p:ph type="subTitle" idx="4294967295"/>
          </p:nvPr>
        </p:nvSpPr>
        <p:spPr>
          <a:xfrm>
            <a:off x="5682981" y="3332575"/>
            <a:ext cx="1887537" cy="674687"/>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100" dirty="0">
                <a:latin typeface="Roboto"/>
                <a:ea typeface="Roboto"/>
                <a:cs typeface="Roboto"/>
                <a:sym typeface="Roboto"/>
              </a:rPr>
              <a:t>Despite being red, Mars is actually a cold place. It’s full of iron oxide dust </a:t>
            </a:r>
            <a:endParaRPr sz="1100" dirty="0">
              <a:latin typeface="Roboto"/>
              <a:ea typeface="Roboto"/>
              <a:cs typeface="Roboto"/>
              <a:sym typeface="Roboto"/>
            </a:endParaRPr>
          </a:p>
        </p:txBody>
      </p:sp>
      <p:sp>
        <p:nvSpPr>
          <p:cNvPr id="1881" name="Google Shape;1881;p105"/>
          <p:cNvSpPr txBox="1">
            <a:spLocks noGrp="1"/>
          </p:cNvSpPr>
          <p:nvPr>
            <p:ph type="subTitle" idx="4294967295"/>
          </p:nvPr>
        </p:nvSpPr>
        <p:spPr>
          <a:xfrm>
            <a:off x="5654407" y="1807834"/>
            <a:ext cx="1944687" cy="674688"/>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100" dirty="0">
                <a:latin typeface="Roboto"/>
                <a:ea typeface="Roboto"/>
                <a:cs typeface="Roboto"/>
                <a:sym typeface="Roboto"/>
              </a:rPr>
              <a:t>Mercury is the closest planet to the Sun and also the smallest one</a:t>
            </a:r>
            <a:endParaRPr sz="1100" dirty="0">
              <a:latin typeface="Roboto"/>
              <a:ea typeface="Roboto"/>
              <a:cs typeface="Roboto"/>
              <a:sym typeface="Roboto"/>
            </a:endParaRPr>
          </a:p>
        </p:txBody>
      </p:sp>
      <p:cxnSp>
        <p:nvCxnSpPr>
          <p:cNvPr id="1878" name="Google Shape;1878;p105"/>
          <p:cNvCxnSpPr>
            <a:cxnSpLocks/>
          </p:cNvCxnSpPr>
          <p:nvPr/>
        </p:nvCxnSpPr>
        <p:spPr>
          <a:xfrm>
            <a:off x="8544550" y="1411950"/>
            <a:ext cx="0" cy="3080850"/>
          </a:xfrm>
          <a:prstGeom prst="straightConnector1">
            <a:avLst/>
          </a:prstGeom>
          <a:noFill/>
          <a:ln w="19050" cap="flat" cmpd="sng">
            <a:solidFill>
              <a:schemeClr val="accent1"/>
            </a:solidFill>
            <a:prstDash val="solid"/>
            <a:round/>
            <a:headEnd type="none" w="med" len="med"/>
            <a:tailEnd type="none" w="med" len="med"/>
          </a:ln>
        </p:spPr>
      </p:cxnSp>
      <p:sp>
        <p:nvSpPr>
          <p:cNvPr id="1882" name="Google Shape;1882;p105"/>
          <p:cNvSpPr txBox="1"/>
          <p:nvPr/>
        </p:nvSpPr>
        <p:spPr>
          <a:xfrm>
            <a:off x="1634025" y="3332575"/>
            <a:ext cx="1887600" cy="6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1"/>
                </a:solidFill>
                <a:latin typeface="Roboto"/>
                <a:ea typeface="Roboto"/>
                <a:cs typeface="Roboto"/>
                <a:sym typeface="Roboto"/>
              </a:rPr>
              <a:t>Jupiter is a gas giant and also the biggest planet in the Solar System</a:t>
            </a:r>
            <a:endParaRPr>
              <a:solidFill>
                <a:schemeClr val="dk1"/>
              </a:solidFill>
            </a:endParaRPr>
          </a:p>
        </p:txBody>
      </p:sp>
      <p:grpSp>
        <p:nvGrpSpPr>
          <p:cNvPr id="1883" name="Google Shape;1883;p105"/>
          <p:cNvGrpSpPr/>
          <p:nvPr/>
        </p:nvGrpSpPr>
        <p:grpSpPr>
          <a:xfrm>
            <a:off x="6401283" y="2801439"/>
            <a:ext cx="450939" cy="450958"/>
            <a:chOff x="1190625" y="237900"/>
            <a:chExt cx="5219200" cy="5219425"/>
          </a:xfrm>
        </p:grpSpPr>
        <p:sp>
          <p:nvSpPr>
            <p:cNvPr id="1884" name="Google Shape;1884;p105"/>
            <p:cNvSpPr/>
            <p:nvPr/>
          </p:nvSpPr>
          <p:spPr>
            <a:xfrm>
              <a:off x="1190625" y="237900"/>
              <a:ext cx="5219200" cy="5219425"/>
            </a:xfrm>
            <a:custGeom>
              <a:avLst/>
              <a:gdLst/>
              <a:ahLst/>
              <a:cxnLst/>
              <a:rect l="l" t="t" r="r" b="b"/>
              <a:pathLst>
                <a:path w="208768" h="208777" extrusionOk="0">
                  <a:moveTo>
                    <a:pt x="104384" y="20168"/>
                  </a:moveTo>
                  <a:lnTo>
                    <a:pt x="154749" y="47308"/>
                  </a:lnTo>
                  <a:lnTo>
                    <a:pt x="54018" y="47308"/>
                  </a:lnTo>
                  <a:lnTo>
                    <a:pt x="104384" y="20168"/>
                  </a:lnTo>
                  <a:close/>
                  <a:moveTo>
                    <a:pt x="195589" y="53408"/>
                  </a:moveTo>
                  <a:cubicBezTo>
                    <a:pt x="195752" y="53408"/>
                    <a:pt x="195882" y="53538"/>
                    <a:pt x="195882" y="53734"/>
                  </a:cubicBezTo>
                  <a:lnTo>
                    <a:pt x="195882" y="60486"/>
                  </a:lnTo>
                  <a:cubicBezTo>
                    <a:pt x="195882" y="60649"/>
                    <a:pt x="195752" y="60812"/>
                    <a:pt x="195589" y="60812"/>
                  </a:cubicBezTo>
                  <a:lnTo>
                    <a:pt x="13178" y="60812"/>
                  </a:lnTo>
                  <a:cubicBezTo>
                    <a:pt x="13015" y="60812"/>
                    <a:pt x="12885" y="60649"/>
                    <a:pt x="12885" y="60486"/>
                  </a:cubicBezTo>
                  <a:lnTo>
                    <a:pt x="12885" y="53734"/>
                  </a:lnTo>
                  <a:cubicBezTo>
                    <a:pt x="12885" y="53538"/>
                    <a:pt x="13015" y="53408"/>
                    <a:pt x="13178" y="53408"/>
                  </a:cubicBezTo>
                  <a:close/>
                  <a:moveTo>
                    <a:pt x="54051" y="66912"/>
                  </a:moveTo>
                  <a:lnTo>
                    <a:pt x="54051" y="74121"/>
                  </a:lnTo>
                  <a:cubicBezTo>
                    <a:pt x="54051" y="74219"/>
                    <a:pt x="53953" y="74317"/>
                    <a:pt x="53823" y="74317"/>
                  </a:cubicBezTo>
                  <a:lnTo>
                    <a:pt x="19833" y="74317"/>
                  </a:lnTo>
                  <a:cubicBezTo>
                    <a:pt x="19702" y="74317"/>
                    <a:pt x="19637" y="74219"/>
                    <a:pt x="19637" y="74121"/>
                  </a:cubicBezTo>
                  <a:lnTo>
                    <a:pt x="19637" y="66912"/>
                  </a:lnTo>
                  <a:close/>
                  <a:moveTo>
                    <a:pt x="189130" y="66912"/>
                  </a:moveTo>
                  <a:lnTo>
                    <a:pt x="189130" y="74121"/>
                  </a:lnTo>
                  <a:cubicBezTo>
                    <a:pt x="189130" y="74219"/>
                    <a:pt x="189065" y="74317"/>
                    <a:pt x="188934" y="74317"/>
                  </a:cubicBezTo>
                  <a:lnTo>
                    <a:pt x="154944" y="74317"/>
                  </a:lnTo>
                  <a:cubicBezTo>
                    <a:pt x="154814" y="74317"/>
                    <a:pt x="154716" y="74219"/>
                    <a:pt x="154716" y="74121"/>
                  </a:cubicBezTo>
                  <a:lnTo>
                    <a:pt x="154716" y="66912"/>
                  </a:lnTo>
                  <a:close/>
                  <a:moveTo>
                    <a:pt x="47299" y="80417"/>
                  </a:moveTo>
                  <a:lnTo>
                    <a:pt x="47299" y="87822"/>
                  </a:lnTo>
                  <a:lnTo>
                    <a:pt x="26389" y="87822"/>
                  </a:lnTo>
                  <a:lnTo>
                    <a:pt x="26389" y="80417"/>
                  </a:lnTo>
                  <a:close/>
                  <a:moveTo>
                    <a:pt x="182378" y="80417"/>
                  </a:moveTo>
                  <a:lnTo>
                    <a:pt x="182378" y="87822"/>
                  </a:lnTo>
                  <a:lnTo>
                    <a:pt x="161468" y="87822"/>
                  </a:lnTo>
                  <a:lnTo>
                    <a:pt x="161468" y="80417"/>
                  </a:lnTo>
                  <a:close/>
                  <a:moveTo>
                    <a:pt x="134883" y="107459"/>
                  </a:moveTo>
                  <a:cubicBezTo>
                    <a:pt x="135014" y="107459"/>
                    <a:pt x="135111" y="107557"/>
                    <a:pt x="135111" y="107655"/>
                  </a:cubicBezTo>
                  <a:lnTo>
                    <a:pt x="135111" y="114635"/>
                  </a:lnTo>
                  <a:cubicBezTo>
                    <a:pt x="135111" y="114766"/>
                    <a:pt x="135014" y="114831"/>
                    <a:pt x="134883" y="114831"/>
                  </a:cubicBezTo>
                  <a:lnTo>
                    <a:pt x="73884" y="114831"/>
                  </a:lnTo>
                  <a:cubicBezTo>
                    <a:pt x="73754" y="114831"/>
                    <a:pt x="73656" y="114766"/>
                    <a:pt x="73656" y="114635"/>
                  </a:cubicBezTo>
                  <a:lnTo>
                    <a:pt x="73656" y="107655"/>
                  </a:lnTo>
                  <a:cubicBezTo>
                    <a:pt x="73656" y="107557"/>
                    <a:pt x="73754" y="107459"/>
                    <a:pt x="73884" y="107459"/>
                  </a:cubicBezTo>
                  <a:close/>
                  <a:moveTo>
                    <a:pt x="47299" y="93954"/>
                  </a:moveTo>
                  <a:lnTo>
                    <a:pt x="47299" y="135120"/>
                  </a:lnTo>
                  <a:lnTo>
                    <a:pt x="26389" y="135120"/>
                  </a:lnTo>
                  <a:lnTo>
                    <a:pt x="26389" y="93954"/>
                  </a:lnTo>
                  <a:close/>
                  <a:moveTo>
                    <a:pt x="182378" y="93954"/>
                  </a:moveTo>
                  <a:lnTo>
                    <a:pt x="182378" y="135120"/>
                  </a:lnTo>
                  <a:lnTo>
                    <a:pt x="161468" y="135120"/>
                  </a:lnTo>
                  <a:lnTo>
                    <a:pt x="161468" y="93954"/>
                  </a:lnTo>
                  <a:close/>
                  <a:moveTo>
                    <a:pt x="53823" y="141220"/>
                  </a:moveTo>
                  <a:cubicBezTo>
                    <a:pt x="53953" y="141220"/>
                    <a:pt x="54051" y="141318"/>
                    <a:pt x="54051" y="141416"/>
                  </a:cubicBezTo>
                  <a:lnTo>
                    <a:pt x="54051" y="148625"/>
                  </a:lnTo>
                  <a:lnTo>
                    <a:pt x="19637" y="148625"/>
                  </a:lnTo>
                  <a:lnTo>
                    <a:pt x="19637" y="141416"/>
                  </a:lnTo>
                  <a:cubicBezTo>
                    <a:pt x="19637" y="141318"/>
                    <a:pt x="19702" y="141220"/>
                    <a:pt x="19833" y="141220"/>
                  </a:cubicBezTo>
                  <a:close/>
                  <a:moveTo>
                    <a:pt x="188934" y="141220"/>
                  </a:moveTo>
                  <a:cubicBezTo>
                    <a:pt x="189065" y="141220"/>
                    <a:pt x="189130" y="141318"/>
                    <a:pt x="189130" y="141416"/>
                  </a:cubicBezTo>
                  <a:lnTo>
                    <a:pt x="189130" y="148625"/>
                  </a:lnTo>
                  <a:lnTo>
                    <a:pt x="154716" y="148625"/>
                  </a:lnTo>
                  <a:lnTo>
                    <a:pt x="154716" y="141416"/>
                  </a:lnTo>
                  <a:cubicBezTo>
                    <a:pt x="154716" y="141318"/>
                    <a:pt x="154814" y="141220"/>
                    <a:pt x="154944" y="141220"/>
                  </a:cubicBezTo>
                  <a:close/>
                  <a:moveTo>
                    <a:pt x="101317" y="120963"/>
                  </a:moveTo>
                  <a:lnTo>
                    <a:pt x="101317" y="162130"/>
                  </a:lnTo>
                  <a:lnTo>
                    <a:pt x="80408" y="162130"/>
                  </a:lnTo>
                  <a:lnTo>
                    <a:pt x="80408" y="120963"/>
                  </a:lnTo>
                  <a:close/>
                  <a:moveTo>
                    <a:pt x="128359" y="120963"/>
                  </a:moveTo>
                  <a:lnTo>
                    <a:pt x="128359" y="162130"/>
                  </a:lnTo>
                  <a:lnTo>
                    <a:pt x="107450" y="162130"/>
                  </a:lnTo>
                  <a:lnTo>
                    <a:pt x="107450" y="120963"/>
                  </a:lnTo>
                  <a:close/>
                  <a:moveTo>
                    <a:pt x="148616" y="66912"/>
                  </a:moveTo>
                  <a:lnTo>
                    <a:pt x="148616" y="74121"/>
                  </a:lnTo>
                  <a:cubicBezTo>
                    <a:pt x="148616" y="77612"/>
                    <a:pt x="151454" y="80417"/>
                    <a:pt x="154944" y="80417"/>
                  </a:cubicBezTo>
                  <a:lnTo>
                    <a:pt x="155368" y="80417"/>
                  </a:lnTo>
                  <a:lnTo>
                    <a:pt x="155368" y="135120"/>
                  </a:lnTo>
                  <a:lnTo>
                    <a:pt x="154944" y="135120"/>
                  </a:lnTo>
                  <a:cubicBezTo>
                    <a:pt x="151454" y="135120"/>
                    <a:pt x="148616" y="137958"/>
                    <a:pt x="148616" y="141416"/>
                  </a:cubicBezTo>
                  <a:lnTo>
                    <a:pt x="148616" y="148625"/>
                  </a:lnTo>
                  <a:lnTo>
                    <a:pt x="148290" y="148625"/>
                  </a:lnTo>
                  <a:cubicBezTo>
                    <a:pt x="144734" y="148625"/>
                    <a:pt x="141864" y="151496"/>
                    <a:pt x="141864" y="155051"/>
                  </a:cubicBezTo>
                  <a:lnTo>
                    <a:pt x="141864" y="162130"/>
                  </a:lnTo>
                  <a:lnTo>
                    <a:pt x="134459" y="162130"/>
                  </a:lnTo>
                  <a:lnTo>
                    <a:pt x="134459" y="120963"/>
                  </a:lnTo>
                  <a:lnTo>
                    <a:pt x="134883" y="120963"/>
                  </a:lnTo>
                  <a:cubicBezTo>
                    <a:pt x="138373" y="120963"/>
                    <a:pt x="141211" y="118126"/>
                    <a:pt x="141211" y="114635"/>
                  </a:cubicBezTo>
                  <a:lnTo>
                    <a:pt x="141211" y="107655"/>
                  </a:lnTo>
                  <a:cubicBezTo>
                    <a:pt x="141211" y="104164"/>
                    <a:pt x="138373" y="101326"/>
                    <a:pt x="134883" y="101326"/>
                  </a:cubicBezTo>
                  <a:lnTo>
                    <a:pt x="73884" y="101326"/>
                  </a:lnTo>
                  <a:cubicBezTo>
                    <a:pt x="70394" y="101326"/>
                    <a:pt x="67556" y="104164"/>
                    <a:pt x="67556" y="107655"/>
                  </a:cubicBezTo>
                  <a:lnTo>
                    <a:pt x="67556" y="114635"/>
                  </a:lnTo>
                  <a:cubicBezTo>
                    <a:pt x="67556" y="118126"/>
                    <a:pt x="70394" y="120963"/>
                    <a:pt x="73884" y="120963"/>
                  </a:cubicBezTo>
                  <a:lnTo>
                    <a:pt x="74308" y="120963"/>
                  </a:lnTo>
                  <a:lnTo>
                    <a:pt x="74308" y="162130"/>
                  </a:lnTo>
                  <a:lnTo>
                    <a:pt x="66903" y="162130"/>
                  </a:lnTo>
                  <a:lnTo>
                    <a:pt x="66903" y="155051"/>
                  </a:lnTo>
                  <a:cubicBezTo>
                    <a:pt x="66903" y="151496"/>
                    <a:pt x="64033" y="148625"/>
                    <a:pt x="60477" y="148625"/>
                  </a:cubicBezTo>
                  <a:lnTo>
                    <a:pt x="60151" y="148625"/>
                  </a:lnTo>
                  <a:lnTo>
                    <a:pt x="60151" y="141416"/>
                  </a:lnTo>
                  <a:cubicBezTo>
                    <a:pt x="60151" y="137958"/>
                    <a:pt x="57313" y="135120"/>
                    <a:pt x="53823" y="135120"/>
                  </a:cubicBezTo>
                  <a:lnTo>
                    <a:pt x="53399" y="135120"/>
                  </a:lnTo>
                  <a:lnTo>
                    <a:pt x="53399" y="80417"/>
                  </a:lnTo>
                  <a:lnTo>
                    <a:pt x="53823" y="80417"/>
                  </a:lnTo>
                  <a:cubicBezTo>
                    <a:pt x="57313" y="80417"/>
                    <a:pt x="60151" y="77612"/>
                    <a:pt x="60151" y="74121"/>
                  </a:cubicBezTo>
                  <a:lnTo>
                    <a:pt x="60151" y="66912"/>
                  </a:lnTo>
                  <a:close/>
                  <a:moveTo>
                    <a:pt x="155173" y="168262"/>
                  </a:moveTo>
                  <a:cubicBezTo>
                    <a:pt x="155271" y="168262"/>
                    <a:pt x="155368" y="168328"/>
                    <a:pt x="155368" y="168458"/>
                  </a:cubicBezTo>
                  <a:lnTo>
                    <a:pt x="155368" y="175634"/>
                  </a:lnTo>
                  <a:lnTo>
                    <a:pt x="53399" y="175634"/>
                  </a:lnTo>
                  <a:lnTo>
                    <a:pt x="53399" y="168458"/>
                  </a:lnTo>
                  <a:cubicBezTo>
                    <a:pt x="53399" y="168328"/>
                    <a:pt x="53497" y="168262"/>
                    <a:pt x="53594" y="168262"/>
                  </a:cubicBezTo>
                  <a:close/>
                  <a:moveTo>
                    <a:pt x="60477" y="154725"/>
                  </a:moveTo>
                  <a:cubicBezTo>
                    <a:pt x="60640" y="154725"/>
                    <a:pt x="60803" y="154888"/>
                    <a:pt x="60803" y="155051"/>
                  </a:cubicBezTo>
                  <a:lnTo>
                    <a:pt x="60803" y="162130"/>
                  </a:lnTo>
                  <a:lnTo>
                    <a:pt x="53594" y="162130"/>
                  </a:lnTo>
                  <a:cubicBezTo>
                    <a:pt x="50104" y="162130"/>
                    <a:pt x="47299" y="164968"/>
                    <a:pt x="47299" y="168458"/>
                  </a:cubicBezTo>
                  <a:lnTo>
                    <a:pt x="47299" y="175634"/>
                  </a:lnTo>
                  <a:lnTo>
                    <a:pt x="46842" y="175634"/>
                  </a:lnTo>
                  <a:cubicBezTo>
                    <a:pt x="43352" y="175634"/>
                    <a:pt x="40546" y="178472"/>
                    <a:pt x="40546" y="181963"/>
                  </a:cubicBezTo>
                  <a:lnTo>
                    <a:pt x="40546" y="189139"/>
                  </a:lnTo>
                  <a:lnTo>
                    <a:pt x="12885" y="189139"/>
                  </a:lnTo>
                  <a:lnTo>
                    <a:pt x="12885" y="155051"/>
                  </a:lnTo>
                  <a:cubicBezTo>
                    <a:pt x="12885" y="154888"/>
                    <a:pt x="13015" y="154725"/>
                    <a:pt x="13178" y="154725"/>
                  </a:cubicBezTo>
                  <a:close/>
                  <a:moveTo>
                    <a:pt x="161925" y="181767"/>
                  </a:moveTo>
                  <a:cubicBezTo>
                    <a:pt x="162023" y="181767"/>
                    <a:pt x="162121" y="181832"/>
                    <a:pt x="162121" y="181963"/>
                  </a:cubicBezTo>
                  <a:lnTo>
                    <a:pt x="162121" y="189139"/>
                  </a:lnTo>
                  <a:lnTo>
                    <a:pt x="46646" y="189139"/>
                  </a:lnTo>
                  <a:lnTo>
                    <a:pt x="46646" y="181963"/>
                  </a:lnTo>
                  <a:cubicBezTo>
                    <a:pt x="46646" y="181832"/>
                    <a:pt x="46744" y="181767"/>
                    <a:pt x="46842" y="181767"/>
                  </a:cubicBezTo>
                  <a:close/>
                  <a:moveTo>
                    <a:pt x="195589" y="154725"/>
                  </a:moveTo>
                  <a:cubicBezTo>
                    <a:pt x="195752" y="154725"/>
                    <a:pt x="195882" y="154888"/>
                    <a:pt x="195882" y="155051"/>
                  </a:cubicBezTo>
                  <a:lnTo>
                    <a:pt x="195882" y="189139"/>
                  </a:lnTo>
                  <a:lnTo>
                    <a:pt x="168253" y="189139"/>
                  </a:lnTo>
                  <a:lnTo>
                    <a:pt x="168253" y="181963"/>
                  </a:lnTo>
                  <a:cubicBezTo>
                    <a:pt x="168253" y="178472"/>
                    <a:pt x="165415" y="175634"/>
                    <a:pt x="161925" y="175634"/>
                  </a:cubicBezTo>
                  <a:lnTo>
                    <a:pt x="161468" y="175634"/>
                  </a:lnTo>
                  <a:lnTo>
                    <a:pt x="161468" y="168458"/>
                  </a:lnTo>
                  <a:cubicBezTo>
                    <a:pt x="161468" y="164968"/>
                    <a:pt x="158663" y="162130"/>
                    <a:pt x="155173" y="162130"/>
                  </a:cubicBezTo>
                  <a:lnTo>
                    <a:pt x="147964" y="162130"/>
                  </a:lnTo>
                  <a:lnTo>
                    <a:pt x="147964" y="155051"/>
                  </a:lnTo>
                  <a:cubicBezTo>
                    <a:pt x="147964" y="154888"/>
                    <a:pt x="148127" y="154725"/>
                    <a:pt x="148290" y="154725"/>
                  </a:cubicBezTo>
                  <a:close/>
                  <a:moveTo>
                    <a:pt x="104384" y="1"/>
                  </a:moveTo>
                  <a:cubicBezTo>
                    <a:pt x="103886" y="1"/>
                    <a:pt x="103389" y="123"/>
                    <a:pt x="102948" y="368"/>
                  </a:cubicBezTo>
                  <a:lnTo>
                    <a:pt x="49289" y="29269"/>
                  </a:lnTo>
                  <a:cubicBezTo>
                    <a:pt x="47821" y="30052"/>
                    <a:pt x="47266" y="31911"/>
                    <a:pt x="48049" y="33412"/>
                  </a:cubicBezTo>
                  <a:cubicBezTo>
                    <a:pt x="48614" y="34428"/>
                    <a:pt x="49679" y="35006"/>
                    <a:pt x="50767" y="35006"/>
                  </a:cubicBezTo>
                  <a:cubicBezTo>
                    <a:pt x="51251" y="35006"/>
                    <a:pt x="51740" y="34892"/>
                    <a:pt x="52192" y="34651"/>
                  </a:cubicBezTo>
                  <a:lnTo>
                    <a:pt x="104384" y="6533"/>
                  </a:lnTo>
                  <a:lnTo>
                    <a:pt x="180062" y="47308"/>
                  </a:lnTo>
                  <a:lnTo>
                    <a:pt x="167633" y="47308"/>
                  </a:lnTo>
                  <a:lnTo>
                    <a:pt x="105819" y="14003"/>
                  </a:lnTo>
                  <a:cubicBezTo>
                    <a:pt x="105378" y="13758"/>
                    <a:pt x="104881" y="13636"/>
                    <a:pt x="104384" y="13636"/>
                  </a:cubicBezTo>
                  <a:cubicBezTo>
                    <a:pt x="103886" y="13636"/>
                    <a:pt x="103389" y="13758"/>
                    <a:pt x="102948" y="14003"/>
                  </a:cubicBezTo>
                  <a:lnTo>
                    <a:pt x="41134" y="47308"/>
                  </a:lnTo>
                  <a:lnTo>
                    <a:pt x="28705" y="47308"/>
                  </a:lnTo>
                  <a:lnTo>
                    <a:pt x="40938" y="40719"/>
                  </a:lnTo>
                  <a:cubicBezTo>
                    <a:pt x="42438" y="39903"/>
                    <a:pt x="42993" y="38044"/>
                    <a:pt x="42177" y="36576"/>
                  </a:cubicBezTo>
                  <a:cubicBezTo>
                    <a:pt x="41612" y="35535"/>
                    <a:pt x="40560" y="34949"/>
                    <a:pt x="39468" y="34949"/>
                  </a:cubicBezTo>
                  <a:cubicBezTo>
                    <a:pt x="38985" y="34949"/>
                    <a:pt x="38495" y="35064"/>
                    <a:pt x="38035" y="35304"/>
                  </a:cubicBezTo>
                  <a:lnTo>
                    <a:pt x="15788" y="47308"/>
                  </a:lnTo>
                  <a:lnTo>
                    <a:pt x="13178" y="47308"/>
                  </a:lnTo>
                  <a:cubicBezTo>
                    <a:pt x="9655" y="47308"/>
                    <a:pt x="6752" y="50178"/>
                    <a:pt x="6752" y="53734"/>
                  </a:cubicBezTo>
                  <a:lnTo>
                    <a:pt x="6752" y="60486"/>
                  </a:lnTo>
                  <a:cubicBezTo>
                    <a:pt x="6752" y="64042"/>
                    <a:pt x="9655" y="66912"/>
                    <a:pt x="13178" y="66912"/>
                  </a:cubicBezTo>
                  <a:lnTo>
                    <a:pt x="13505" y="66912"/>
                  </a:lnTo>
                  <a:lnTo>
                    <a:pt x="13505" y="74121"/>
                  </a:lnTo>
                  <a:cubicBezTo>
                    <a:pt x="13505" y="77579"/>
                    <a:pt x="16343" y="80417"/>
                    <a:pt x="19833" y="80417"/>
                  </a:cubicBezTo>
                  <a:lnTo>
                    <a:pt x="20257" y="80417"/>
                  </a:lnTo>
                  <a:lnTo>
                    <a:pt x="20257" y="135120"/>
                  </a:lnTo>
                  <a:lnTo>
                    <a:pt x="19833" y="135120"/>
                  </a:lnTo>
                  <a:cubicBezTo>
                    <a:pt x="16343" y="135120"/>
                    <a:pt x="13505" y="137958"/>
                    <a:pt x="13505" y="141416"/>
                  </a:cubicBezTo>
                  <a:lnTo>
                    <a:pt x="13505" y="148625"/>
                  </a:lnTo>
                  <a:lnTo>
                    <a:pt x="13178" y="148625"/>
                  </a:lnTo>
                  <a:cubicBezTo>
                    <a:pt x="9655" y="148625"/>
                    <a:pt x="6752" y="151496"/>
                    <a:pt x="6752" y="155051"/>
                  </a:cubicBezTo>
                  <a:lnTo>
                    <a:pt x="6752" y="189139"/>
                  </a:lnTo>
                  <a:lnTo>
                    <a:pt x="6328" y="189139"/>
                  </a:lnTo>
                  <a:cubicBezTo>
                    <a:pt x="2838" y="189139"/>
                    <a:pt x="0" y="191977"/>
                    <a:pt x="0" y="195467"/>
                  </a:cubicBezTo>
                  <a:lnTo>
                    <a:pt x="0" y="202448"/>
                  </a:lnTo>
                  <a:cubicBezTo>
                    <a:pt x="0" y="205938"/>
                    <a:pt x="2838" y="208776"/>
                    <a:pt x="6328" y="208776"/>
                  </a:cubicBezTo>
                  <a:lnTo>
                    <a:pt x="23976" y="208776"/>
                  </a:lnTo>
                  <a:cubicBezTo>
                    <a:pt x="25639" y="208776"/>
                    <a:pt x="27009" y="207406"/>
                    <a:pt x="27009" y="205710"/>
                  </a:cubicBezTo>
                  <a:cubicBezTo>
                    <a:pt x="27009" y="204014"/>
                    <a:pt x="25639" y="202676"/>
                    <a:pt x="23976" y="202676"/>
                  </a:cubicBezTo>
                  <a:lnTo>
                    <a:pt x="6328" y="202676"/>
                  </a:lnTo>
                  <a:cubicBezTo>
                    <a:pt x="6198" y="202676"/>
                    <a:pt x="6133" y="202578"/>
                    <a:pt x="6133" y="202448"/>
                  </a:cubicBezTo>
                  <a:lnTo>
                    <a:pt x="6133" y="195467"/>
                  </a:lnTo>
                  <a:cubicBezTo>
                    <a:pt x="6133" y="195369"/>
                    <a:pt x="6198" y="195272"/>
                    <a:pt x="6328" y="195272"/>
                  </a:cubicBezTo>
                  <a:lnTo>
                    <a:pt x="202439" y="195272"/>
                  </a:lnTo>
                  <a:cubicBezTo>
                    <a:pt x="202569" y="195272"/>
                    <a:pt x="202667" y="195369"/>
                    <a:pt x="202667" y="195467"/>
                  </a:cubicBezTo>
                  <a:lnTo>
                    <a:pt x="202667" y="202448"/>
                  </a:lnTo>
                  <a:cubicBezTo>
                    <a:pt x="202667" y="202578"/>
                    <a:pt x="202569" y="202676"/>
                    <a:pt x="202439" y="202676"/>
                  </a:cubicBezTo>
                  <a:lnTo>
                    <a:pt x="36208" y="202676"/>
                  </a:lnTo>
                  <a:cubicBezTo>
                    <a:pt x="34512" y="202676"/>
                    <a:pt x="33142" y="204014"/>
                    <a:pt x="33142" y="205710"/>
                  </a:cubicBezTo>
                  <a:cubicBezTo>
                    <a:pt x="33142" y="207406"/>
                    <a:pt x="34512" y="208776"/>
                    <a:pt x="36208" y="208776"/>
                  </a:cubicBezTo>
                  <a:lnTo>
                    <a:pt x="202439" y="208776"/>
                  </a:lnTo>
                  <a:cubicBezTo>
                    <a:pt x="205929" y="208776"/>
                    <a:pt x="208767" y="205938"/>
                    <a:pt x="208767" y="202448"/>
                  </a:cubicBezTo>
                  <a:lnTo>
                    <a:pt x="208767" y="195467"/>
                  </a:lnTo>
                  <a:cubicBezTo>
                    <a:pt x="208767" y="191977"/>
                    <a:pt x="205929" y="189139"/>
                    <a:pt x="202439" y="189139"/>
                  </a:cubicBezTo>
                  <a:lnTo>
                    <a:pt x="202015" y="189139"/>
                  </a:lnTo>
                  <a:lnTo>
                    <a:pt x="202015" y="155051"/>
                  </a:lnTo>
                  <a:cubicBezTo>
                    <a:pt x="202015" y="151496"/>
                    <a:pt x="199112" y="148625"/>
                    <a:pt x="195589" y="148625"/>
                  </a:cubicBezTo>
                  <a:lnTo>
                    <a:pt x="195263" y="148625"/>
                  </a:lnTo>
                  <a:lnTo>
                    <a:pt x="195263" y="141416"/>
                  </a:lnTo>
                  <a:cubicBezTo>
                    <a:pt x="195263" y="137958"/>
                    <a:pt x="192425" y="135120"/>
                    <a:pt x="188934" y="135120"/>
                  </a:cubicBezTo>
                  <a:lnTo>
                    <a:pt x="188510" y="135120"/>
                  </a:lnTo>
                  <a:lnTo>
                    <a:pt x="188510" y="80417"/>
                  </a:lnTo>
                  <a:lnTo>
                    <a:pt x="188934" y="80417"/>
                  </a:lnTo>
                  <a:cubicBezTo>
                    <a:pt x="192425" y="80417"/>
                    <a:pt x="195263" y="77579"/>
                    <a:pt x="195263" y="74121"/>
                  </a:cubicBezTo>
                  <a:lnTo>
                    <a:pt x="195263" y="66912"/>
                  </a:lnTo>
                  <a:lnTo>
                    <a:pt x="195589" y="66912"/>
                  </a:lnTo>
                  <a:cubicBezTo>
                    <a:pt x="199112" y="66912"/>
                    <a:pt x="202015" y="64042"/>
                    <a:pt x="202015" y="60486"/>
                  </a:cubicBezTo>
                  <a:lnTo>
                    <a:pt x="202015" y="53734"/>
                  </a:lnTo>
                  <a:cubicBezTo>
                    <a:pt x="202015" y="50178"/>
                    <a:pt x="199112" y="47308"/>
                    <a:pt x="195589" y="47308"/>
                  </a:cubicBezTo>
                  <a:lnTo>
                    <a:pt x="192979" y="47308"/>
                  </a:lnTo>
                  <a:lnTo>
                    <a:pt x="105819" y="368"/>
                  </a:lnTo>
                  <a:cubicBezTo>
                    <a:pt x="105378" y="123"/>
                    <a:pt x="104881" y="1"/>
                    <a:pt x="104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05"/>
            <p:cNvSpPr/>
            <p:nvPr/>
          </p:nvSpPr>
          <p:spPr>
            <a:xfrm>
              <a:off x="3385925" y="2095825"/>
              <a:ext cx="828575" cy="490950"/>
            </a:xfrm>
            <a:custGeom>
              <a:avLst/>
              <a:gdLst/>
              <a:ahLst/>
              <a:cxnLst/>
              <a:rect l="l" t="t" r="r" b="b"/>
              <a:pathLst>
                <a:path w="33143" h="19638" extrusionOk="0">
                  <a:moveTo>
                    <a:pt x="26814" y="6100"/>
                  </a:moveTo>
                  <a:cubicBezTo>
                    <a:pt x="26945" y="6100"/>
                    <a:pt x="27010" y="6198"/>
                    <a:pt x="27010" y="6328"/>
                  </a:cubicBezTo>
                  <a:lnTo>
                    <a:pt x="27010" y="13309"/>
                  </a:lnTo>
                  <a:cubicBezTo>
                    <a:pt x="27010" y="13407"/>
                    <a:pt x="26945" y="13505"/>
                    <a:pt x="26814" y="13505"/>
                  </a:cubicBezTo>
                  <a:lnTo>
                    <a:pt x="6329" y="13505"/>
                  </a:lnTo>
                  <a:cubicBezTo>
                    <a:pt x="6198" y="13505"/>
                    <a:pt x="6133" y="13407"/>
                    <a:pt x="6133" y="13309"/>
                  </a:cubicBezTo>
                  <a:lnTo>
                    <a:pt x="6133" y="6328"/>
                  </a:lnTo>
                  <a:cubicBezTo>
                    <a:pt x="6133" y="6198"/>
                    <a:pt x="6198" y="6100"/>
                    <a:pt x="6329" y="6100"/>
                  </a:cubicBezTo>
                  <a:close/>
                  <a:moveTo>
                    <a:pt x="6329" y="0"/>
                  </a:moveTo>
                  <a:cubicBezTo>
                    <a:pt x="2839" y="0"/>
                    <a:pt x="1" y="2838"/>
                    <a:pt x="1" y="6328"/>
                  </a:cubicBezTo>
                  <a:lnTo>
                    <a:pt x="1" y="13309"/>
                  </a:lnTo>
                  <a:cubicBezTo>
                    <a:pt x="1" y="16799"/>
                    <a:pt x="2839" y="19637"/>
                    <a:pt x="6329" y="19637"/>
                  </a:cubicBezTo>
                  <a:lnTo>
                    <a:pt x="26814" y="19637"/>
                  </a:lnTo>
                  <a:cubicBezTo>
                    <a:pt x="30305" y="19637"/>
                    <a:pt x="33142" y="16799"/>
                    <a:pt x="33142" y="13309"/>
                  </a:cubicBezTo>
                  <a:lnTo>
                    <a:pt x="33142" y="6328"/>
                  </a:lnTo>
                  <a:cubicBezTo>
                    <a:pt x="33142" y="2838"/>
                    <a:pt x="30305"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 name="Google Shape;1886;p105"/>
          <p:cNvGrpSpPr/>
          <p:nvPr/>
        </p:nvGrpSpPr>
        <p:grpSpPr>
          <a:xfrm>
            <a:off x="6401283" y="1289621"/>
            <a:ext cx="450939" cy="450939"/>
            <a:chOff x="1190625" y="238125"/>
            <a:chExt cx="5219200" cy="5219200"/>
          </a:xfrm>
        </p:grpSpPr>
        <p:sp>
          <p:nvSpPr>
            <p:cNvPr id="1887" name="Google Shape;1887;p105"/>
            <p:cNvSpPr/>
            <p:nvPr/>
          </p:nvSpPr>
          <p:spPr>
            <a:xfrm>
              <a:off x="1190625" y="238125"/>
              <a:ext cx="5219200" cy="5219200"/>
            </a:xfrm>
            <a:custGeom>
              <a:avLst/>
              <a:gdLst/>
              <a:ahLst/>
              <a:cxnLst/>
              <a:rect l="l" t="t" r="r" b="b"/>
              <a:pathLst>
                <a:path w="208768" h="208768" extrusionOk="0">
                  <a:moveTo>
                    <a:pt x="70622" y="39894"/>
                  </a:moveTo>
                  <a:cubicBezTo>
                    <a:pt x="76363" y="39894"/>
                    <a:pt x="81060" y="44591"/>
                    <a:pt x="81060" y="50332"/>
                  </a:cubicBezTo>
                  <a:cubicBezTo>
                    <a:pt x="81060" y="56106"/>
                    <a:pt x="76363" y="60803"/>
                    <a:pt x="70622" y="60803"/>
                  </a:cubicBezTo>
                  <a:cubicBezTo>
                    <a:pt x="64848" y="60803"/>
                    <a:pt x="60151" y="56106"/>
                    <a:pt x="60151" y="50332"/>
                  </a:cubicBezTo>
                  <a:cubicBezTo>
                    <a:pt x="60151" y="44591"/>
                    <a:pt x="64848" y="39894"/>
                    <a:pt x="70622" y="39894"/>
                  </a:cubicBezTo>
                  <a:close/>
                  <a:moveTo>
                    <a:pt x="155042" y="19637"/>
                  </a:moveTo>
                  <a:cubicBezTo>
                    <a:pt x="155238" y="19637"/>
                    <a:pt x="155368" y="19768"/>
                    <a:pt x="155368" y="19931"/>
                  </a:cubicBezTo>
                  <a:lnTo>
                    <a:pt x="155368" y="60477"/>
                  </a:lnTo>
                  <a:cubicBezTo>
                    <a:pt x="155368" y="60640"/>
                    <a:pt x="155238" y="60803"/>
                    <a:pt x="155042" y="60803"/>
                  </a:cubicBezTo>
                  <a:lnTo>
                    <a:pt x="117399" y="60803"/>
                  </a:lnTo>
                  <a:cubicBezTo>
                    <a:pt x="117790" y="58814"/>
                    <a:pt x="117562" y="56726"/>
                    <a:pt x="116681" y="54867"/>
                  </a:cubicBezTo>
                  <a:cubicBezTo>
                    <a:pt x="116355" y="54084"/>
                    <a:pt x="115898" y="53366"/>
                    <a:pt x="115376" y="52746"/>
                  </a:cubicBezTo>
                  <a:lnTo>
                    <a:pt x="120857" y="30826"/>
                  </a:lnTo>
                  <a:cubicBezTo>
                    <a:pt x="121281" y="29195"/>
                    <a:pt x="120269" y="27531"/>
                    <a:pt x="118638" y="27107"/>
                  </a:cubicBezTo>
                  <a:cubicBezTo>
                    <a:pt x="118396" y="27049"/>
                    <a:pt x="118153" y="27021"/>
                    <a:pt x="117913" y="27021"/>
                  </a:cubicBezTo>
                  <a:cubicBezTo>
                    <a:pt x="116540" y="27021"/>
                    <a:pt x="115281" y="27937"/>
                    <a:pt x="114920" y="29325"/>
                  </a:cubicBezTo>
                  <a:lnTo>
                    <a:pt x="109929" y="49354"/>
                  </a:lnTo>
                  <a:cubicBezTo>
                    <a:pt x="109206" y="49184"/>
                    <a:pt x="108475" y="49101"/>
                    <a:pt x="107746" y="49101"/>
                  </a:cubicBezTo>
                  <a:cubicBezTo>
                    <a:pt x="106369" y="49101"/>
                    <a:pt x="104999" y="49398"/>
                    <a:pt x="103699" y="49974"/>
                  </a:cubicBezTo>
                  <a:cubicBezTo>
                    <a:pt x="102557" y="50496"/>
                    <a:pt x="101546" y="51246"/>
                    <a:pt x="100698" y="52127"/>
                  </a:cubicBezTo>
                  <a:lnTo>
                    <a:pt x="100698" y="19931"/>
                  </a:lnTo>
                  <a:cubicBezTo>
                    <a:pt x="100698" y="19768"/>
                    <a:pt x="100828" y="19637"/>
                    <a:pt x="100991" y="19637"/>
                  </a:cubicBezTo>
                  <a:close/>
                  <a:moveTo>
                    <a:pt x="107727" y="55213"/>
                  </a:moveTo>
                  <a:cubicBezTo>
                    <a:pt x="107964" y="55213"/>
                    <a:pt x="108200" y="55239"/>
                    <a:pt x="108428" y="55291"/>
                  </a:cubicBezTo>
                  <a:lnTo>
                    <a:pt x="108167" y="56367"/>
                  </a:lnTo>
                  <a:cubicBezTo>
                    <a:pt x="107776" y="57998"/>
                    <a:pt x="108755" y="59662"/>
                    <a:pt x="110386" y="60053"/>
                  </a:cubicBezTo>
                  <a:cubicBezTo>
                    <a:pt x="110647" y="60118"/>
                    <a:pt x="110908" y="60151"/>
                    <a:pt x="111136" y="60151"/>
                  </a:cubicBezTo>
                  <a:lnTo>
                    <a:pt x="111234" y="60151"/>
                  </a:lnTo>
                  <a:cubicBezTo>
                    <a:pt x="111234" y="60184"/>
                    <a:pt x="111234" y="60184"/>
                    <a:pt x="111234" y="60216"/>
                  </a:cubicBezTo>
                  <a:lnTo>
                    <a:pt x="108233" y="68241"/>
                  </a:lnTo>
                  <a:lnTo>
                    <a:pt x="101187" y="65892"/>
                  </a:lnTo>
                  <a:lnTo>
                    <a:pt x="101807" y="64261"/>
                  </a:lnTo>
                  <a:cubicBezTo>
                    <a:pt x="101807" y="64229"/>
                    <a:pt x="101839" y="64196"/>
                    <a:pt x="101839" y="64163"/>
                  </a:cubicBezTo>
                  <a:lnTo>
                    <a:pt x="104286" y="57607"/>
                  </a:lnTo>
                  <a:cubicBezTo>
                    <a:pt x="104645" y="56693"/>
                    <a:pt x="105330" y="55943"/>
                    <a:pt x="106243" y="55552"/>
                  </a:cubicBezTo>
                  <a:cubicBezTo>
                    <a:pt x="106709" y="55329"/>
                    <a:pt x="107221" y="55213"/>
                    <a:pt x="107727" y="55213"/>
                  </a:cubicBezTo>
                  <a:close/>
                  <a:moveTo>
                    <a:pt x="70622" y="66903"/>
                  </a:moveTo>
                  <a:cubicBezTo>
                    <a:pt x="72905" y="66903"/>
                    <a:pt x="75091" y="67360"/>
                    <a:pt x="77179" y="68208"/>
                  </a:cubicBezTo>
                  <a:lnTo>
                    <a:pt x="72905" y="71601"/>
                  </a:lnTo>
                  <a:cubicBezTo>
                    <a:pt x="72237" y="72139"/>
                    <a:pt x="71421" y="72408"/>
                    <a:pt x="70606" y="72408"/>
                  </a:cubicBezTo>
                  <a:cubicBezTo>
                    <a:pt x="69790" y="72408"/>
                    <a:pt x="68975" y="72139"/>
                    <a:pt x="68306" y="71601"/>
                  </a:cubicBezTo>
                  <a:lnTo>
                    <a:pt x="64065" y="68208"/>
                  </a:lnTo>
                  <a:cubicBezTo>
                    <a:pt x="66088" y="67360"/>
                    <a:pt x="68306" y="66903"/>
                    <a:pt x="70622" y="66903"/>
                  </a:cubicBezTo>
                  <a:close/>
                  <a:moveTo>
                    <a:pt x="82757" y="71568"/>
                  </a:moveTo>
                  <a:lnTo>
                    <a:pt x="89052" y="75776"/>
                  </a:lnTo>
                  <a:cubicBezTo>
                    <a:pt x="90140" y="76501"/>
                    <a:pt x="91367" y="76864"/>
                    <a:pt x="92615" y="76864"/>
                  </a:cubicBezTo>
                  <a:cubicBezTo>
                    <a:pt x="93276" y="76864"/>
                    <a:pt x="93943" y="76762"/>
                    <a:pt x="94598" y="76559"/>
                  </a:cubicBezTo>
                  <a:cubicBezTo>
                    <a:pt x="96490" y="75939"/>
                    <a:pt x="97957" y="74536"/>
                    <a:pt x="98642" y="72677"/>
                  </a:cubicBezTo>
                  <a:lnTo>
                    <a:pt x="99067" y="71601"/>
                  </a:lnTo>
                  <a:lnTo>
                    <a:pt x="106080" y="73949"/>
                  </a:lnTo>
                  <a:lnTo>
                    <a:pt x="101089" y="87226"/>
                  </a:lnTo>
                  <a:cubicBezTo>
                    <a:pt x="100698" y="88302"/>
                    <a:pt x="99849" y="89117"/>
                    <a:pt x="98773" y="89444"/>
                  </a:cubicBezTo>
                  <a:cubicBezTo>
                    <a:pt x="98395" y="89570"/>
                    <a:pt x="98004" y="89631"/>
                    <a:pt x="97616" y="89631"/>
                  </a:cubicBezTo>
                  <a:cubicBezTo>
                    <a:pt x="96899" y="89631"/>
                    <a:pt x="96190" y="89422"/>
                    <a:pt x="95576" y="89020"/>
                  </a:cubicBezTo>
                  <a:lnTo>
                    <a:pt x="93945" y="87911"/>
                  </a:lnTo>
                  <a:lnTo>
                    <a:pt x="93945" y="84127"/>
                  </a:lnTo>
                  <a:cubicBezTo>
                    <a:pt x="93945" y="82430"/>
                    <a:pt x="92575" y="81060"/>
                    <a:pt x="90879" y="81060"/>
                  </a:cubicBezTo>
                  <a:cubicBezTo>
                    <a:pt x="89183" y="81060"/>
                    <a:pt x="87813" y="82430"/>
                    <a:pt x="87813" y="84127"/>
                  </a:cubicBezTo>
                  <a:lnTo>
                    <a:pt x="87813" y="89542"/>
                  </a:lnTo>
                  <a:cubicBezTo>
                    <a:pt x="87813" y="89542"/>
                    <a:pt x="87813" y="89574"/>
                    <a:pt x="87813" y="89574"/>
                  </a:cubicBezTo>
                  <a:lnTo>
                    <a:pt x="87813" y="101317"/>
                  </a:lnTo>
                  <a:lnTo>
                    <a:pt x="53399" y="101317"/>
                  </a:lnTo>
                  <a:lnTo>
                    <a:pt x="53399" y="84127"/>
                  </a:lnTo>
                  <a:cubicBezTo>
                    <a:pt x="53399" y="79266"/>
                    <a:pt x="55421" y="74863"/>
                    <a:pt x="58683" y="71731"/>
                  </a:cubicBezTo>
                  <a:lnTo>
                    <a:pt x="64489" y="76363"/>
                  </a:lnTo>
                  <a:cubicBezTo>
                    <a:pt x="66284" y="77831"/>
                    <a:pt x="68436" y="78549"/>
                    <a:pt x="70622" y="78549"/>
                  </a:cubicBezTo>
                  <a:cubicBezTo>
                    <a:pt x="72775" y="78549"/>
                    <a:pt x="74928" y="77831"/>
                    <a:pt x="76755" y="76363"/>
                  </a:cubicBezTo>
                  <a:lnTo>
                    <a:pt x="82757" y="71568"/>
                  </a:lnTo>
                  <a:close/>
                  <a:moveTo>
                    <a:pt x="165187" y="6133"/>
                  </a:moveTo>
                  <a:cubicBezTo>
                    <a:pt x="167209" y="6133"/>
                    <a:pt x="168873" y="7764"/>
                    <a:pt x="168873" y="9819"/>
                  </a:cubicBezTo>
                  <a:lnTo>
                    <a:pt x="168873" y="101317"/>
                  </a:lnTo>
                  <a:lnTo>
                    <a:pt x="93945" y="101317"/>
                  </a:lnTo>
                  <a:lnTo>
                    <a:pt x="93945" y="95022"/>
                  </a:lnTo>
                  <a:cubicBezTo>
                    <a:pt x="95087" y="95511"/>
                    <a:pt x="96359" y="95739"/>
                    <a:pt x="97631" y="95739"/>
                  </a:cubicBezTo>
                  <a:cubicBezTo>
                    <a:pt x="98642" y="95739"/>
                    <a:pt x="99654" y="95576"/>
                    <a:pt x="100632" y="95283"/>
                  </a:cubicBezTo>
                  <a:cubicBezTo>
                    <a:pt x="103503" y="94337"/>
                    <a:pt x="105754" y="92216"/>
                    <a:pt x="106830" y="89378"/>
                  </a:cubicBezTo>
                  <a:lnTo>
                    <a:pt x="115246" y="66903"/>
                  </a:lnTo>
                  <a:lnTo>
                    <a:pt x="155042" y="66903"/>
                  </a:lnTo>
                  <a:cubicBezTo>
                    <a:pt x="158598" y="66903"/>
                    <a:pt x="161468" y="64033"/>
                    <a:pt x="161468" y="60477"/>
                  </a:cubicBezTo>
                  <a:lnTo>
                    <a:pt x="161468" y="19931"/>
                  </a:lnTo>
                  <a:cubicBezTo>
                    <a:pt x="161468" y="16408"/>
                    <a:pt x="158598" y="13505"/>
                    <a:pt x="155042" y="13505"/>
                  </a:cubicBezTo>
                  <a:lnTo>
                    <a:pt x="100991" y="13505"/>
                  </a:lnTo>
                  <a:cubicBezTo>
                    <a:pt x="97468" y="13505"/>
                    <a:pt x="94565" y="16408"/>
                    <a:pt x="94565" y="19931"/>
                  </a:cubicBezTo>
                  <a:lnTo>
                    <a:pt x="94565" y="60477"/>
                  </a:lnTo>
                  <a:cubicBezTo>
                    <a:pt x="94565" y="61652"/>
                    <a:pt x="94891" y="62761"/>
                    <a:pt x="95478" y="63739"/>
                  </a:cubicBezTo>
                  <a:lnTo>
                    <a:pt x="92934" y="70524"/>
                  </a:lnTo>
                  <a:cubicBezTo>
                    <a:pt x="92901" y="70557"/>
                    <a:pt x="92869" y="70687"/>
                    <a:pt x="92738" y="70720"/>
                  </a:cubicBezTo>
                  <a:cubicBezTo>
                    <a:pt x="92688" y="70740"/>
                    <a:pt x="92643" y="70748"/>
                    <a:pt x="92605" y="70748"/>
                  </a:cubicBezTo>
                  <a:cubicBezTo>
                    <a:pt x="92521" y="70748"/>
                    <a:pt x="92467" y="70710"/>
                    <a:pt x="92445" y="70687"/>
                  </a:cubicBezTo>
                  <a:lnTo>
                    <a:pt x="84322" y="65272"/>
                  </a:lnTo>
                  <a:cubicBezTo>
                    <a:pt x="83279" y="64489"/>
                    <a:pt x="82169" y="63804"/>
                    <a:pt x="80995" y="63250"/>
                  </a:cubicBezTo>
                  <a:cubicBezTo>
                    <a:pt x="84779" y="60184"/>
                    <a:pt x="87160" y="55552"/>
                    <a:pt x="87160" y="50332"/>
                  </a:cubicBezTo>
                  <a:cubicBezTo>
                    <a:pt x="87160" y="41199"/>
                    <a:pt x="79756" y="33762"/>
                    <a:pt x="70622" y="33762"/>
                  </a:cubicBezTo>
                  <a:cubicBezTo>
                    <a:pt x="61488" y="33762"/>
                    <a:pt x="54051" y="41199"/>
                    <a:pt x="54051" y="50332"/>
                  </a:cubicBezTo>
                  <a:cubicBezTo>
                    <a:pt x="54051" y="55552"/>
                    <a:pt x="56465" y="60216"/>
                    <a:pt x="60216" y="63250"/>
                  </a:cubicBezTo>
                  <a:cubicBezTo>
                    <a:pt x="59107" y="63804"/>
                    <a:pt x="58063" y="64424"/>
                    <a:pt x="57052" y="65142"/>
                  </a:cubicBezTo>
                  <a:cubicBezTo>
                    <a:pt x="56922" y="65240"/>
                    <a:pt x="56759" y="65338"/>
                    <a:pt x="56628" y="65468"/>
                  </a:cubicBezTo>
                  <a:cubicBezTo>
                    <a:pt x="50952" y="69709"/>
                    <a:pt x="47299" y="76494"/>
                    <a:pt x="47299" y="84127"/>
                  </a:cubicBezTo>
                  <a:lnTo>
                    <a:pt x="47299" y="101317"/>
                  </a:lnTo>
                  <a:lnTo>
                    <a:pt x="39894" y="101317"/>
                  </a:lnTo>
                  <a:lnTo>
                    <a:pt x="39894" y="9819"/>
                  </a:lnTo>
                  <a:cubicBezTo>
                    <a:pt x="39894" y="7764"/>
                    <a:pt x="41558" y="6133"/>
                    <a:pt x="43580" y="6133"/>
                  </a:cubicBezTo>
                  <a:close/>
                  <a:moveTo>
                    <a:pt x="33762" y="19637"/>
                  </a:moveTo>
                  <a:lnTo>
                    <a:pt x="33762" y="27009"/>
                  </a:lnTo>
                  <a:lnTo>
                    <a:pt x="23323" y="27009"/>
                  </a:lnTo>
                  <a:cubicBezTo>
                    <a:pt x="17908" y="27009"/>
                    <a:pt x="13505" y="31413"/>
                    <a:pt x="13505" y="36828"/>
                  </a:cubicBezTo>
                  <a:lnTo>
                    <a:pt x="13505" y="141864"/>
                  </a:lnTo>
                  <a:lnTo>
                    <a:pt x="6133" y="141864"/>
                  </a:lnTo>
                  <a:lnTo>
                    <a:pt x="6133" y="30076"/>
                  </a:lnTo>
                  <a:cubicBezTo>
                    <a:pt x="6133" y="24302"/>
                    <a:pt x="10797" y="19637"/>
                    <a:pt x="16571" y="19637"/>
                  </a:cubicBezTo>
                  <a:close/>
                  <a:moveTo>
                    <a:pt x="33762" y="33142"/>
                  </a:moveTo>
                  <a:lnTo>
                    <a:pt x="33762" y="141864"/>
                  </a:lnTo>
                  <a:lnTo>
                    <a:pt x="19637" y="141864"/>
                  </a:lnTo>
                  <a:lnTo>
                    <a:pt x="19637" y="36828"/>
                  </a:lnTo>
                  <a:cubicBezTo>
                    <a:pt x="19637" y="34805"/>
                    <a:pt x="21268" y="33142"/>
                    <a:pt x="23323" y="33142"/>
                  </a:cubicBezTo>
                  <a:close/>
                  <a:moveTo>
                    <a:pt x="67556" y="107450"/>
                  </a:moveTo>
                  <a:lnTo>
                    <a:pt x="67556" y="141864"/>
                  </a:lnTo>
                  <a:lnTo>
                    <a:pt x="39894" y="141864"/>
                  </a:lnTo>
                  <a:lnTo>
                    <a:pt x="39894" y="107450"/>
                  </a:lnTo>
                  <a:close/>
                  <a:moveTo>
                    <a:pt x="168873" y="107450"/>
                  </a:moveTo>
                  <a:lnTo>
                    <a:pt x="168873" y="141864"/>
                  </a:lnTo>
                  <a:lnTo>
                    <a:pt x="73656" y="141864"/>
                  </a:lnTo>
                  <a:lnTo>
                    <a:pt x="73656" y="107450"/>
                  </a:lnTo>
                  <a:close/>
                  <a:moveTo>
                    <a:pt x="185444" y="33142"/>
                  </a:moveTo>
                  <a:cubicBezTo>
                    <a:pt x="187499" y="33142"/>
                    <a:pt x="189130" y="34805"/>
                    <a:pt x="189130" y="36828"/>
                  </a:cubicBezTo>
                  <a:lnTo>
                    <a:pt x="189130" y="141864"/>
                  </a:lnTo>
                  <a:lnTo>
                    <a:pt x="175006" y="141864"/>
                  </a:lnTo>
                  <a:lnTo>
                    <a:pt x="175006" y="33142"/>
                  </a:lnTo>
                  <a:close/>
                  <a:moveTo>
                    <a:pt x="192196" y="19637"/>
                  </a:moveTo>
                  <a:cubicBezTo>
                    <a:pt x="197970" y="19637"/>
                    <a:pt x="202635" y="24302"/>
                    <a:pt x="202635" y="30076"/>
                  </a:cubicBezTo>
                  <a:lnTo>
                    <a:pt x="202635" y="141864"/>
                  </a:lnTo>
                  <a:lnTo>
                    <a:pt x="195263" y="141864"/>
                  </a:lnTo>
                  <a:lnTo>
                    <a:pt x="195263" y="36828"/>
                  </a:lnTo>
                  <a:cubicBezTo>
                    <a:pt x="195263" y="31413"/>
                    <a:pt x="190859" y="27009"/>
                    <a:pt x="185444" y="27009"/>
                  </a:cubicBezTo>
                  <a:lnTo>
                    <a:pt x="175006" y="27009"/>
                  </a:lnTo>
                  <a:lnTo>
                    <a:pt x="175006" y="19637"/>
                  </a:lnTo>
                  <a:close/>
                  <a:moveTo>
                    <a:pt x="107776" y="181758"/>
                  </a:moveTo>
                  <a:cubicBezTo>
                    <a:pt x="107939" y="181758"/>
                    <a:pt x="108070" y="181888"/>
                    <a:pt x="108070" y="182051"/>
                  </a:cubicBezTo>
                  <a:lnTo>
                    <a:pt x="108070" y="189130"/>
                  </a:lnTo>
                  <a:lnTo>
                    <a:pt x="100698" y="189130"/>
                  </a:lnTo>
                  <a:lnTo>
                    <a:pt x="100698" y="182051"/>
                  </a:lnTo>
                  <a:cubicBezTo>
                    <a:pt x="100698" y="181888"/>
                    <a:pt x="100828" y="181758"/>
                    <a:pt x="100991" y="181758"/>
                  </a:cubicBezTo>
                  <a:close/>
                  <a:moveTo>
                    <a:pt x="124967" y="168253"/>
                  </a:moveTo>
                  <a:lnTo>
                    <a:pt x="124967" y="189130"/>
                  </a:lnTo>
                  <a:lnTo>
                    <a:pt x="114202" y="189130"/>
                  </a:lnTo>
                  <a:lnTo>
                    <a:pt x="114202" y="182051"/>
                  </a:lnTo>
                  <a:cubicBezTo>
                    <a:pt x="114202" y="178529"/>
                    <a:pt x="111299" y="175625"/>
                    <a:pt x="107776" y="175625"/>
                  </a:cubicBezTo>
                  <a:lnTo>
                    <a:pt x="100991" y="175625"/>
                  </a:lnTo>
                  <a:cubicBezTo>
                    <a:pt x="97468" y="175625"/>
                    <a:pt x="94565" y="178529"/>
                    <a:pt x="94565" y="182051"/>
                  </a:cubicBezTo>
                  <a:lnTo>
                    <a:pt x="94565" y="189130"/>
                  </a:lnTo>
                  <a:lnTo>
                    <a:pt x="83800" y="189130"/>
                  </a:lnTo>
                  <a:lnTo>
                    <a:pt x="83800" y="168253"/>
                  </a:lnTo>
                  <a:close/>
                  <a:moveTo>
                    <a:pt x="43580" y="0"/>
                  </a:moveTo>
                  <a:cubicBezTo>
                    <a:pt x="38165" y="0"/>
                    <a:pt x="33762" y="4404"/>
                    <a:pt x="33762" y="9819"/>
                  </a:cubicBezTo>
                  <a:lnTo>
                    <a:pt x="33762" y="13505"/>
                  </a:lnTo>
                  <a:lnTo>
                    <a:pt x="16571" y="13505"/>
                  </a:lnTo>
                  <a:cubicBezTo>
                    <a:pt x="7437" y="13505"/>
                    <a:pt x="0" y="20942"/>
                    <a:pt x="0" y="30076"/>
                  </a:cubicBezTo>
                  <a:lnTo>
                    <a:pt x="0" y="151682"/>
                  </a:lnTo>
                  <a:cubicBezTo>
                    <a:pt x="0" y="160816"/>
                    <a:pt x="7437" y="168253"/>
                    <a:pt x="16571" y="168253"/>
                  </a:cubicBezTo>
                  <a:lnTo>
                    <a:pt x="30826" y="168253"/>
                  </a:lnTo>
                  <a:cubicBezTo>
                    <a:pt x="32522" y="168253"/>
                    <a:pt x="33892" y="166883"/>
                    <a:pt x="33892" y="165187"/>
                  </a:cubicBezTo>
                  <a:cubicBezTo>
                    <a:pt x="33892" y="163491"/>
                    <a:pt x="32522" y="162121"/>
                    <a:pt x="30826" y="162121"/>
                  </a:cubicBezTo>
                  <a:lnTo>
                    <a:pt x="16571" y="162121"/>
                  </a:lnTo>
                  <a:cubicBezTo>
                    <a:pt x="10797" y="162121"/>
                    <a:pt x="6133" y="157423"/>
                    <a:pt x="6133" y="151682"/>
                  </a:cubicBezTo>
                  <a:lnTo>
                    <a:pt x="6133" y="147964"/>
                  </a:lnTo>
                  <a:lnTo>
                    <a:pt x="202635" y="147964"/>
                  </a:lnTo>
                  <a:lnTo>
                    <a:pt x="202635" y="151682"/>
                  </a:lnTo>
                  <a:cubicBezTo>
                    <a:pt x="202635" y="157423"/>
                    <a:pt x="197970" y="162121"/>
                    <a:pt x="192196" y="162121"/>
                  </a:cubicBezTo>
                  <a:lnTo>
                    <a:pt x="43058" y="162121"/>
                  </a:lnTo>
                  <a:cubicBezTo>
                    <a:pt x="41362" y="162121"/>
                    <a:pt x="39992" y="163491"/>
                    <a:pt x="39992" y="165187"/>
                  </a:cubicBezTo>
                  <a:cubicBezTo>
                    <a:pt x="39992" y="166883"/>
                    <a:pt x="41362" y="168253"/>
                    <a:pt x="43058" y="168253"/>
                  </a:cubicBezTo>
                  <a:lnTo>
                    <a:pt x="77668" y="168253"/>
                  </a:lnTo>
                  <a:lnTo>
                    <a:pt x="77668" y="189130"/>
                  </a:lnTo>
                  <a:lnTo>
                    <a:pt x="60347" y="189130"/>
                  </a:lnTo>
                  <a:cubicBezTo>
                    <a:pt x="56889" y="189130"/>
                    <a:pt x="54051" y="191968"/>
                    <a:pt x="54051" y="195458"/>
                  </a:cubicBezTo>
                  <a:lnTo>
                    <a:pt x="54051" y="202439"/>
                  </a:lnTo>
                  <a:cubicBezTo>
                    <a:pt x="54051" y="205929"/>
                    <a:pt x="56889" y="208767"/>
                    <a:pt x="60347" y="208767"/>
                  </a:cubicBezTo>
                  <a:lnTo>
                    <a:pt x="121900" y="208767"/>
                  </a:lnTo>
                  <a:cubicBezTo>
                    <a:pt x="123597" y="208767"/>
                    <a:pt x="124967" y="207397"/>
                    <a:pt x="124967" y="205701"/>
                  </a:cubicBezTo>
                  <a:cubicBezTo>
                    <a:pt x="124967" y="204005"/>
                    <a:pt x="123597" y="202667"/>
                    <a:pt x="121900" y="202667"/>
                  </a:cubicBezTo>
                  <a:lnTo>
                    <a:pt x="60347" y="202667"/>
                  </a:lnTo>
                  <a:cubicBezTo>
                    <a:pt x="60249" y="202667"/>
                    <a:pt x="60151" y="202569"/>
                    <a:pt x="60151" y="202439"/>
                  </a:cubicBezTo>
                  <a:lnTo>
                    <a:pt x="60151" y="195458"/>
                  </a:lnTo>
                  <a:cubicBezTo>
                    <a:pt x="60151" y="195360"/>
                    <a:pt x="60249" y="195263"/>
                    <a:pt x="60347" y="195263"/>
                  </a:cubicBezTo>
                  <a:lnTo>
                    <a:pt x="148420" y="195263"/>
                  </a:lnTo>
                  <a:cubicBezTo>
                    <a:pt x="148518" y="195263"/>
                    <a:pt x="148616" y="195360"/>
                    <a:pt x="148616" y="195458"/>
                  </a:cubicBezTo>
                  <a:lnTo>
                    <a:pt x="148616" y="202439"/>
                  </a:lnTo>
                  <a:cubicBezTo>
                    <a:pt x="148616" y="202569"/>
                    <a:pt x="148518" y="202667"/>
                    <a:pt x="148420" y="202667"/>
                  </a:cubicBezTo>
                  <a:lnTo>
                    <a:pt x="134133" y="202667"/>
                  </a:lnTo>
                  <a:cubicBezTo>
                    <a:pt x="132469" y="202667"/>
                    <a:pt x="131099" y="204005"/>
                    <a:pt x="131099" y="205701"/>
                  </a:cubicBezTo>
                  <a:cubicBezTo>
                    <a:pt x="131099" y="207397"/>
                    <a:pt x="132469" y="208767"/>
                    <a:pt x="134133" y="208767"/>
                  </a:cubicBezTo>
                  <a:lnTo>
                    <a:pt x="148420" y="208767"/>
                  </a:lnTo>
                  <a:cubicBezTo>
                    <a:pt x="151878" y="208767"/>
                    <a:pt x="154716" y="205929"/>
                    <a:pt x="154716" y="202439"/>
                  </a:cubicBezTo>
                  <a:lnTo>
                    <a:pt x="154716" y="195458"/>
                  </a:lnTo>
                  <a:cubicBezTo>
                    <a:pt x="154716" y="191968"/>
                    <a:pt x="151878" y="189130"/>
                    <a:pt x="148420" y="189130"/>
                  </a:cubicBezTo>
                  <a:lnTo>
                    <a:pt x="131099" y="189130"/>
                  </a:lnTo>
                  <a:lnTo>
                    <a:pt x="131099" y="168253"/>
                  </a:lnTo>
                  <a:lnTo>
                    <a:pt x="192196" y="168253"/>
                  </a:lnTo>
                  <a:cubicBezTo>
                    <a:pt x="201330" y="168253"/>
                    <a:pt x="208767" y="160816"/>
                    <a:pt x="208767" y="151682"/>
                  </a:cubicBezTo>
                  <a:lnTo>
                    <a:pt x="208767" y="30076"/>
                  </a:lnTo>
                  <a:cubicBezTo>
                    <a:pt x="208767" y="20942"/>
                    <a:pt x="201330" y="13505"/>
                    <a:pt x="192196" y="13505"/>
                  </a:cubicBezTo>
                  <a:lnTo>
                    <a:pt x="175006" y="13505"/>
                  </a:lnTo>
                  <a:lnTo>
                    <a:pt x="175006" y="9819"/>
                  </a:lnTo>
                  <a:cubicBezTo>
                    <a:pt x="175006" y="4404"/>
                    <a:pt x="170602" y="0"/>
                    <a:pt x="165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05"/>
            <p:cNvSpPr/>
            <p:nvPr/>
          </p:nvSpPr>
          <p:spPr>
            <a:xfrm>
              <a:off x="3217125" y="3108650"/>
              <a:ext cx="2010225" cy="490975"/>
            </a:xfrm>
            <a:custGeom>
              <a:avLst/>
              <a:gdLst/>
              <a:ahLst/>
              <a:cxnLst/>
              <a:rect l="l" t="t" r="r" b="b"/>
              <a:pathLst>
                <a:path w="80409" h="19639" extrusionOk="0">
                  <a:moveTo>
                    <a:pt x="16571" y="6133"/>
                  </a:moveTo>
                  <a:cubicBezTo>
                    <a:pt x="18594" y="6133"/>
                    <a:pt x="20257" y="7797"/>
                    <a:pt x="20257" y="9820"/>
                  </a:cubicBezTo>
                  <a:cubicBezTo>
                    <a:pt x="20257" y="11875"/>
                    <a:pt x="18594" y="13538"/>
                    <a:pt x="16571" y="13538"/>
                  </a:cubicBezTo>
                  <a:cubicBezTo>
                    <a:pt x="14516" y="13538"/>
                    <a:pt x="12885" y="11875"/>
                    <a:pt x="12885" y="9820"/>
                  </a:cubicBezTo>
                  <a:cubicBezTo>
                    <a:pt x="12885" y="7797"/>
                    <a:pt x="14516" y="6133"/>
                    <a:pt x="16571" y="6133"/>
                  </a:cubicBezTo>
                  <a:close/>
                  <a:moveTo>
                    <a:pt x="16571" y="1"/>
                  </a:moveTo>
                  <a:cubicBezTo>
                    <a:pt x="12233" y="1"/>
                    <a:pt x="8547" y="2839"/>
                    <a:pt x="7242" y="6786"/>
                  </a:cubicBezTo>
                  <a:lnTo>
                    <a:pt x="3067" y="6786"/>
                  </a:lnTo>
                  <a:cubicBezTo>
                    <a:pt x="1370" y="6786"/>
                    <a:pt x="0" y="8123"/>
                    <a:pt x="0" y="9820"/>
                  </a:cubicBezTo>
                  <a:cubicBezTo>
                    <a:pt x="0" y="11516"/>
                    <a:pt x="1370" y="12886"/>
                    <a:pt x="3067" y="12886"/>
                  </a:cubicBezTo>
                  <a:lnTo>
                    <a:pt x="7242" y="12886"/>
                  </a:lnTo>
                  <a:cubicBezTo>
                    <a:pt x="8547" y="16800"/>
                    <a:pt x="12233" y="19638"/>
                    <a:pt x="16571" y="19638"/>
                  </a:cubicBezTo>
                  <a:cubicBezTo>
                    <a:pt x="20910" y="19638"/>
                    <a:pt x="24596" y="16800"/>
                    <a:pt x="25901" y="12886"/>
                  </a:cubicBezTo>
                  <a:lnTo>
                    <a:pt x="77375" y="12886"/>
                  </a:lnTo>
                  <a:cubicBezTo>
                    <a:pt x="79038" y="12886"/>
                    <a:pt x="80408" y="11516"/>
                    <a:pt x="80408" y="9820"/>
                  </a:cubicBezTo>
                  <a:cubicBezTo>
                    <a:pt x="80408" y="8123"/>
                    <a:pt x="79038" y="6786"/>
                    <a:pt x="77375" y="6786"/>
                  </a:cubicBezTo>
                  <a:lnTo>
                    <a:pt x="25901" y="6786"/>
                  </a:lnTo>
                  <a:cubicBezTo>
                    <a:pt x="24596" y="2839"/>
                    <a:pt x="20910"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05"/>
            <p:cNvSpPr/>
            <p:nvPr/>
          </p:nvSpPr>
          <p:spPr>
            <a:xfrm>
              <a:off x="2414675" y="3278275"/>
              <a:ext cx="237325" cy="152525"/>
            </a:xfrm>
            <a:custGeom>
              <a:avLst/>
              <a:gdLst/>
              <a:ahLst/>
              <a:cxnLst/>
              <a:rect l="l" t="t" r="r" b="b"/>
              <a:pathLst>
                <a:path w="9493" h="6101" extrusionOk="0">
                  <a:moveTo>
                    <a:pt x="3067" y="1"/>
                  </a:moveTo>
                  <a:cubicBezTo>
                    <a:pt x="1370" y="1"/>
                    <a:pt x="0" y="1338"/>
                    <a:pt x="0" y="3035"/>
                  </a:cubicBezTo>
                  <a:cubicBezTo>
                    <a:pt x="0" y="4731"/>
                    <a:pt x="1370" y="6101"/>
                    <a:pt x="3067" y="6101"/>
                  </a:cubicBezTo>
                  <a:lnTo>
                    <a:pt x="6459" y="6101"/>
                  </a:lnTo>
                  <a:cubicBezTo>
                    <a:pt x="8123" y="6101"/>
                    <a:pt x="9493" y="4731"/>
                    <a:pt x="9493" y="3035"/>
                  </a:cubicBezTo>
                  <a:cubicBezTo>
                    <a:pt x="9493" y="1338"/>
                    <a:pt x="8123" y="1"/>
                    <a:pt x="64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 name="Google Shape;1890;p105"/>
          <p:cNvGrpSpPr/>
          <p:nvPr/>
        </p:nvGrpSpPr>
        <p:grpSpPr>
          <a:xfrm>
            <a:off x="2359684" y="2801446"/>
            <a:ext cx="436283" cy="450939"/>
            <a:chOff x="1275425" y="238125"/>
            <a:chExt cx="5049575" cy="5219200"/>
          </a:xfrm>
        </p:grpSpPr>
        <p:sp>
          <p:nvSpPr>
            <p:cNvPr id="1891" name="Google Shape;1891;p105"/>
            <p:cNvSpPr/>
            <p:nvPr/>
          </p:nvSpPr>
          <p:spPr>
            <a:xfrm>
              <a:off x="1275425" y="238125"/>
              <a:ext cx="5049575" cy="5219200"/>
            </a:xfrm>
            <a:custGeom>
              <a:avLst/>
              <a:gdLst/>
              <a:ahLst/>
              <a:cxnLst/>
              <a:rect l="l" t="t" r="r" b="b"/>
              <a:pathLst>
                <a:path w="201983" h="208768" extrusionOk="0">
                  <a:moveTo>
                    <a:pt x="141212" y="10438"/>
                  </a:moveTo>
                  <a:lnTo>
                    <a:pt x="171287" y="40546"/>
                  </a:lnTo>
                  <a:lnTo>
                    <a:pt x="144898" y="40546"/>
                  </a:lnTo>
                  <a:cubicBezTo>
                    <a:pt x="142875" y="40546"/>
                    <a:pt x="141212" y="38883"/>
                    <a:pt x="141212" y="36828"/>
                  </a:cubicBezTo>
                  <a:lnTo>
                    <a:pt x="141212" y="10438"/>
                  </a:lnTo>
                  <a:close/>
                  <a:moveTo>
                    <a:pt x="87585" y="87193"/>
                  </a:moveTo>
                  <a:cubicBezTo>
                    <a:pt x="87715" y="87193"/>
                    <a:pt x="87813" y="87258"/>
                    <a:pt x="87813" y="87389"/>
                  </a:cubicBezTo>
                  <a:lnTo>
                    <a:pt x="87813" y="114822"/>
                  </a:lnTo>
                  <a:lnTo>
                    <a:pt x="80408" y="114822"/>
                  </a:lnTo>
                  <a:lnTo>
                    <a:pt x="80408" y="87389"/>
                  </a:lnTo>
                  <a:cubicBezTo>
                    <a:pt x="80408" y="87258"/>
                    <a:pt x="80506" y="87193"/>
                    <a:pt x="80604" y="87193"/>
                  </a:cubicBezTo>
                  <a:close/>
                  <a:moveTo>
                    <a:pt x="114627" y="73656"/>
                  </a:moveTo>
                  <a:cubicBezTo>
                    <a:pt x="114725" y="73656"/>
                    <a:pt x="114822" y="73754"/>
                    <a:pt x="114822" y="73884"/>
                  </a:cubicBezTo>
                  <a:lnTo>
                    <a:pt x="114822" y="114822"/>
                  </a:lnTo>
                  <a:lnTo>
                    <a:pt x="107418" y="114822"/>
                  </a:lnTo>
                  <a:lnTo>
                    <a:pt x="107418" y="73884"/>
                  </a:lnTo>
                  <a:cubicBezTo>
                    <a:pt x="107418" y="73754"/>
                    <a:pt x="107516" y="73656"/>
                    <a:pt x="107646" y="73656"/>
                  </a:cubicBezTo>
                  <a:close/>
                  <a:moveTo>
                    <a:pt x="141636" y="60151"/>
                  </a:moveTo>
                  <a:cubicBezTo>
                    <a:pt x="141734" y="60151"/>
                    <a:pt x="141832" y="60249"/>
                    <a:pt x="141832" y="60347"/>
                  </a:cubicBezTo>
                  <a:lnTo>
                    <a:pt x="141832" y="114822"/>
                  </a:lnTo>
                  <a:lnTo>
                    <a:pt x="134460" y="114822"/>
                  </a:lnTo>
                  <a:lnTo>
                    <a:pt x="134460" y="60347"/>
                  </a:lnTo>
                  <a:cubicBezTo>
                    <a:pt x="134460" y="60249"/>
                    <a:pt x="134525" y="60151"/>
                    <a:pt x="134655" y="60151"/>
                  </a:cubicBezTo>
                  <a:close/>
                  <a:moveTo>
                    <a:pt x="43907" y="174810"/>
                  </a:moveTo>
                  <a:lnTo>
                    <a:pt x="43907" y="182378"/>
                  </a:lnTo>
                  <a:lnTo>
                    <a:pt x="36502" y="182378"/>
                  </a:lnTo>
                  <a:lnTo>
                    <a:pt x="36502" y="174810"/>
                  </a:lnTo>
                  <a:cubicBezTo>
                    <a:pt x="37709" y="174940"/>
                    <a:pt x="38949" y="175006"/>
                    <a:pt x="40188" y="175006"/>
                  </a:cubicBezTo>
                  <a:cubicBezTo>
                    <a:pt x="41428" y="175006"/>
                    <a:pt x="42667" y="174940"/>
                    <a:pt x="43907" y="174810"/>
                  </a:cubicBezTo>
                  <a:close/>
                  <a:moveTo>
                    <a:pt x="135079" y="6133"/>
                  </a:moveTo>
                  <a:lnTo>
                    <a:pt x="135079" y="36828"/>
                  </a:lnTo>
                  <a:cubicBezTo>
                    <a:pt x="135079" y="42243"/>
                    <a:pt x="139483" y="46646"/>
                    <a:pt x="144898" y="46646"/>
                  </a:cubicBezTo>
                  <a:lnTo>
                    <a:pt x="175626" y="46646"/>
                  </a:lnTo>
                  <a:lnTo>
                    <a:pt x="175626" y="178692"/>
                  </a:lnTo>
                  <a:cubicBezTo>
                    <a:pt x="175626" y="180714"/>
                    <a:pt x="173962" y="182378"/>
                    <a:pt x="171907" y="182378"/>
                  </a:cubicBezTo>
                  <a:lnTo>
                    <a:pt x="50333" y="182378"/>
                  </a:lnTo>
                  <a:cubicBezTo>
                    <a:pt x="50235" y="182378"/>
                    <a:pt x="50105" y="182378"/>
                    <a:pt x="50007" y="182410"/>
                  </a:cubicBezTo>
                  <a:lnTo>
                    <a:pt x="50007" y="173766"/>
                  </a:lnTo>
                  <a:cubicBezTo>
                    <a:pt x="67458" y="169395"/>
                    <a:pt x="80408" y="153574"/>
                    <a:pt x="80408" y="134785"/>
                  </a:cubicBezTo>
                  <a:cubicBezTo>
                    <a:pt x="80408" y="129925"/>
                    <a:pt x="79528" y="125260"/>
                    <a:pt x="77962" y="120954"/>
                  </a:cubicBezTo>
                  <a:lnTo>
                    <a:pt x="155043" y="120954"/>
                  </a:lnTo>
                  <a:cubicBezTo>
                    <a:pt x="158566" y="120954"/>
                    <a:pt x="161469" y="118051"/>
                    <a:pt x="161469" y="114528"/>
                  </a:cubicBezTo>
                  <a:lnTo>
                    <a:pt x="161469" y="57085"/>
                  </a:lnTo>
                  <a:cubicBezTo>
                    <a:pt x="161469" y="55421"/>
                    <a:pt x="160099" y="54051"/>
                    <a:pt x="158403" y="54051"/>
                  </a:cubicBezTo>
                  <a:cubicBezTo>
                    <a:pt x="156706" y="54051"/>
                    <a:pt x="155336" y="55421"/>
                    <a:pt x="155336" y="57085"/>
                  </a:cubicBezTo>
                  <a:lnTo>
                    <a:pt x="155336" y="114528"/>
                  </a:lnTo>
                  <a:cubicBezTo>
                    <a:pt x="155336" y="114691"/>
                    <a:pt x="155206" y="114822"/>
                    <a:pt x="155043" y="114822"/>
                  </a:cubicBezTo>
                  <a:lnTo>
                    <a:pt x="147964" y="114822"/>
                  </a:lnTo>
                  <a:lnTo>
                    <a:pt x="147964" y="60347"/>
                  </a:lnTo>
                  <a:cubicBezTo>
                    <a:pt x="147964" y="56889"/>
                    <a:pt x="145126" y="54051"/>
                    <a:pt x="141636" y="54051"/>
                  </a:cubicBezTo>
                  <a:lnTo>
                    <a:pt x="134655" y="54051"/>
                  </a:lnTo>
                  <a:cubicBezTo>
                    <a:pt x="131165" y="54051"/>
                    <a:pt x="128327" y="56889"/>
                    <a:pt x="128327" y="60347"/>
                  </a:cubicBezTo>
                  <a:lnTo>
                    <a:pt x="128327" y="114822"/>
                  </a:lnTo>
                  <a:lnTo>
                    <a:pt x="120922" y="114822"/>
                  </a:lnTo>
                  <a:lnTo>
                    <a:pt x="120922" y="73884"/>
                  </a:lnTo>
                  <a:cubicBezTo>
                    <a:pt x="120922" y="70394"/>
                    <a:pt x="118117" y="67556"/>
                    <a:pt x="114627" y="67556"/>
                  </a:cubicBezTo>
                  <a:lnTo>
                    <a:pt x="107646" y="67556"/>
                  </a:lnTo>
                  <a:cubicBezTo>
                    <a:pt x="104156" y="67556"/>
                    <a:pt x="101318" y="70394"/>
                    <a:pt x="101318" y="73884"/>
                  </a:cubicBezTo>
                  <a:lnTo>
                    <a:pt x="101318" y="114822"/>
                  </a:lnTo>
                  <a:lnTo>
                    <a:pt x="93913" y="114822"/>
                  </a:lnTo>
                  <a:lnTo>
                    <a:pt x="93913" y="87389"/>
                  </a:lnTo>
                  <a:cubicBezTo>
                    <a:pt x="93913" y="83898"/>
                    <a:pt x="91075" y="81060"/>
                    <a:pt x="87585" y="81060"/>
                  </a:cubicBezTo>
                  <a:lnTo>
                    <a:pt x="80604" y="81060"/>
                  </a:lnTo>
                  <a:cubicBezTo>
                    <a:pt x="77114" y="81060"/>
                    <a:pt x="74276" y="83898"/>
                    <a:pt x="74276" y="87389"/>
                  </a:cubicBezTo>
                  <a:lnTo>
                    <a:pt x="74276" y="113485"/>
                  </a:lnTo>
                  <a:cubicBezTo>
                    <a:pt x="68274" y="103862"/>
                    <a:pt x="58292" y="96979"/>
                    <a:pt x="46647" y="95087"/>
                  </a:cubicBezTo>
                  <a:lnTo>
                    <a:pt x="46647" y="9819"/>
                  </a:lnTo>
                  <a:cubicBezTo>
                    <a:pt x="46647" y="7764"/>
                    <a:pt x="48278" y="6133"/>
                    <a:pt x="50333" y="6133"/>
                  </a:cubicBezTo>
                  <a:close/>
                  <a:moveTo>
                    <a:pt x="47071" y="188510"/>
                  </a:moveTo>
                  <a:cubicBezTo>
                    <a:pt x="47169" y="188510"/>
                    <a:pt x="47267" y="188608"/>
                    <a:pt x="47267" y="188706"/>
                  </a:cubicBezTo>
                  <a:lnTo>
                    <a:pt x="47267" y="202439"/>
                  </a:lnTo>
                  <a:cubicBezTo>
                    <a:pt x="47267" y="202569"/>
                    <a:pt x="47169" y="202667"/>
                    <a:pt x="47071" y="202667"/>
                  </a:cubicBezTo>
                  <a:lnTo>
                    <a:pt x="33338" y="202667"/>
                  </a:lnTo>
                  <a:cubicBezTo>
                    <a:pt x="33207" y="202667"/>
                    <a:pt x="33110" y="202569"/>
                    <a:pt x="33110" y="202439"/>
                  </a:cubicBezTo>
                  <a:lnTo>
                    <a:pt x="33110" y="188706"/>
                  </a:lnTo>
                  <a:cubicBezTo>
                    <a:pt x="33110" y="188608"/>
                    <a:pt x="33207" y="188510"/>
                    <a:pt x="33338" y="188510"/>
                  </a:cubicBezTo>
                  <a:close/>
                  <a:moveTo>
                    <a:pt x="50333" y="0"/>
                  </a:moveTo>
                  <a:cubicBezTo>
                    <a:pt x="44918" y="0"/>
                    <a:pt x="40514" y="4404"/>
                    <a:pt x="40514" y="9819"/>
                  </a:cubicBezTo>
                  <a:lnTo>
                    <a:pt x="40514" y="94565"/>
                  </a:lnTo>
                  <a:lnTo>
                    <a:pt x="40188" y="94565"/>
                  </a:lnTo>
                  <a:cubicBezTo>
                    <a:pt x="31740" y="94565"/>
                    <a:pt x="23682" y="97175"/>
                    <a:pt x="16832" y="102068"/>
                  </a:cubicBezTo>
                  <a:cubicBezTo>
                    <a:pt x="15462" y="103046"/>
                    <a:pt x="15136" y="104938"/>
                    <a:pt x="16115" y="106308"/>
                  </a:cubicBezTo>
                  <a:cubicBezTo>
                    <a:pt x="16711" y="107144"/>
                    <a:pt x="17660" y="107591"/>
                    <a:pt x="18620" y="107591"/>
                  </a:cubicBezTo>
                  <a:cubicBezTo>
                    <a:pt x="19234" y="107591"/>
                    <a:pt x="19853" y="107408"/>
                    <a:pt x="20388" y="107026"/>
                  </a:cubicBezTo>
                  <a:cubicBezTo>
                    <a:pt x="26194" y="102883"/>
                    <a:pt x="33044" y="100698"/>
                    <a:pt x="40188" y="100698"/>
                  </a:cubicBezTo>
                  <a:cubicBezTo>
                    <a:pt x="59010" y="100698"/>
                    <a:pt x="74276" y="115996"/>
                    <a:pt x="74276" y="134785"/>
                  </a:cubicBezTo>
                  <a:cubicBezTo>
                    <a:pt x="74276" y="153574"/>
                    <a:pt x="59010" y="168873"/>
                    <a:pt x="40188" y="168873"/>
                  </a:cubicBezTo>
                  <a:cubicBezTo>
                    <a:pt x="21399" y="168873"/>
                    <a:pt x="6100" y="153574"/>
                    <a:pt x="6100" y="134785"/>
                  </a:cubicBezTo>
                  <a:cubicBezTo>
                    <a:pt x="6100" y="127609"/>
                    <a:pt x="8286" y="120759"/>
                    <a:pt x="12461" y="114985"/>
                  </a:cubicBezTo>
                  <a:cubicBezTo>
                    <a:pt x="13440" y="113582"/>
                    <a:pt x="13114" y="111690"/>
                    <a:pt x="11744" y="110712"/>
                  </a:cubicBezTo>
                  <a:cubicBezTo>
                    <a:pt x="11200" y="110324"/>
                    <a:pt x="10569" y="110136"/>
                    <a:pt x="9945" y="110136"/>
                  </a:cubicBezTo>
                  <a:cubicBezTo>
                    <a:pt x="8995" y="110136"/>
                    <a:pt x="8061" y="110570"/>
                    <a:pt x="7470" y="111397"/>
                  </a:cubicBezTo>
                  <a:cubicBezTo>
                    <a:pt x="2577" y="118247"/>
                    <a:pt x="0" y="126337"/>
                    <a:pt x="0" y="134785"/>
                  </a:cubicBezTo>
                  <a:cubicBezTo>
                    <a:pt x="0" y="153574"/>
                    <a:pt x="12951" y="169395"/>
                    <a:pt x="30370" y="173766"/>
                  </a:cubicBezTo>
                  <a:lnTo>
                    <a:pt x="30370" y="183128"/>
                  </a:lnTo>
                  <a:cubicBezTo>
                    <a:pt x="28380" y="184172"/>
                    <a:pt x="27010" y="186292"/>
                    <a:pt x="27010" y="188706"/>
                  </a:cubicBezTo>
                  <a:lnTo>
                    <a:pt x="27010" y="202439"/>
                  </a:lnTo>
                  <a:cubicBezTo>
                    <a:pt x="27010" y="205929"/>
                    <a:pt x="29848" y="208767"/>
                    <a:pt x="33338" y="208767"/>
                  </a:cubicBezTo>
                  <a:lnTo>
                    <a:pt x="47071" y="208767"/>
                  </a:lnTo>
                  <a:cubicBezTo>
                    <a:pt x="50561" y="208767"/>
                    <a:pt x="53399" y="205929"/>
                    <a:pt x="53399" y="202439"/>
                  </a:cubicBezTo>
                  <a:lnTo>
                    <a:pt x="53399" y="188706"/>
                  </a:lnTo>
                  <a:cubicBezTo>
                    <a:pt x="53399" y="188641"/>
                    <a:pt x="53367" y="188575"/>
                    <a:pt x="53367" y="188510"/>
                  </a:cubicBezTo>
                  <a:lnTo>
                    <a:pt x="60771" y="188510"/>
                  </a:lnTo>
                  <a:lnTo>
                    <a:pt x="60771" y="198949"/>
                  </a:lnTo>
                  <a:cubicBezTo>
                    <a:pt x="60771" y="204363"/>
                    <a:pt x="65175" y="208767"/>
                    <a:pt x="70590" y="208767"/>
                  </a:cubicBezTo>
                  <a:lnTo>
                    <a:pt x="77995" y="208767"/>
                  </a:lnTo>
                  <a:cubicBezTo>
                    <a:pt x="79691" y="208767"/>
                    <a:pt x="81061" y="207397"/>
                    <a:pt x="81061" y="205701"/>
                  </a:cubicBezTo>
                  <a:cubicBezTo>
                    <a:pt x="81061" y="204005"/>
                    <a:pt x="79691" y="202667"/>
                    <a:pt x="77995" y="202667"/>
                  </a:cubicBezTo>
                  <a:lnTo>
                    <a:pt x="70590" y="202667"/>
                  </a:lnTo>
                  <a:cubicBezTo>
                    <a:pt x="68567" y="202667"/>
                    <a:pt x="66904" y="201004"/>
                    <a:pt x="66904" y="198949"/>
                  </a:cubicBezTo>
                  <a:lnTo>
                    <a:pt x="66904" y="188510"/>
                  </a:lnTo>
                  <a:lnTo>
                    <a:pt x="171907" y="188510"/>
                  </a:lnTo>
                  <a:cubicBezTo>
                    <a:pt x="177322" y="188510"/>
                    <a:pt x="181726" y="184107"/>
                    <a:pt x="181726" y="178692"/>
                  </a:cubicBezTo>
                  <a:lnTo>
                    <a:pt x="181726" y="43580"/>
                  </a:lnTo>
                  <a:cubicBezTo>
                    <a:pt x="181726" y="42732"/>
                    <a:pt x="181400" y="41982"/>
                    <a:pt x="180845" y="41427"/>
                  </a:cubicBezTo>
                  <a:lnTo>
                    <a:pt x="165807" y="26389"/>
                  </a:lnTo>
                  <a:lnTo>
                    <a:pt x="192197" y="26389"/>
                  </a:lnTo>
                  <a:cubicBezTo>
                    <a:pt x="194219" y="26389"/>
                    <a:pt x="195883" y="28053"/>
                    <a:pt x="195883" y="30076"/>
                  </a:cubicBezTo>
                  <a:lnTo>
                    <a:pt x="195883" y="198949"/>
                  </a:lnTo>
                  <a:cubicBezTo>
                    <a:pt x="195883" y="201004"/>
                    <a:pt x="194219" y="202635"/>
                    <a:pt x="192197" y="202635"/>
                  </a:cubicBezTo>
                  <a:lnTo>
                    <a:pt x="90227" y="202635"/>
                  </a:lnTo>
                  <a:cubicBezTo>
                    <a:pt x="88531" y="202635"/>
                    <a:pt x="87161" y="204005"/>
                    <a:pt x="87161" y="205701"/>
                  </a:cubicBezTo>
                  <a:cubicBezTo>
                    <a:pt x="87161" y="207397"/>
                    <a:pt x="88531" y="208767"/>
                    <a:pt x="90227" y="208767"/>
                  </a:cubicBezTo>
                  <a:lnTo>
                    <a:pt x="192197" y="208767"/>
                  </a:lnTo>
                  <a:cubicBezTo>
                    <a:pt x="197612" y="208767"/>
                    <a:pt x="201983" y="204363"/>
                    <a:pt x="201983" y="198949"/>
                  </a:cubicBezTo>
                  <a:lnTo>
                    <a:pt x="201983" y="30076"/>
                  </a:lnTo>
                  <a:cubicBezTo>
                    <a:pt x="201983" y="24661"/>
                    <a:pt x="197612" y="20257"/>
                    <a:pt x="192197" y="20257"/>
                  </a:cubicBezTo>
                  <a:lnTo>
                    <a:pt x="159675" y="20257"/>
                  </a:lnTo>
                  <a:lnTo>
                    <a:pt x="140299" y="881"/>
                  </a:lnTo>
                  <a:cubicBezTo>
                    <a:pt x="139744" y="326"/>
                    <a:pt x="138994" y="0"/>
                    <a:pt x="138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05"/>
            <p:cNvSpPr/>
            <p:nvPr/>
          </p:nvSpPr>
          <p:spPr>
            <a:xfrm>
              <a:off x="3301925" y="575725"/>
              <a:ext cx="1166200" cy="490950"/>
            </a:xfrm>
            <a:custGeom>
              <a:avLst/>
              <a:gdLst/>
              <a:ahLst/>
              <a:cxnLst/>
              <a:rect l="l" t="t" r="r" b="b"/>
              <a:pathLst>
                <a:path w="46648" h="19638" extrusionOk="0">
                  <a:moveTo>
                    <a:pt x="40319" y="6133"/>
                  </a:moveTo>
                  <a:cubicBezTo>
                    <a:pt x="40417" y="6133"/>
                    <a:pt x="40515" y="6198"/>
                    <a:pt x="40515" y="6329"/>
                  </a:cubicBezTo>
                  <a:lnTo>
                    <a:pt x="40515" y="13310"/>
                  </a:lnTo>
                  <a:cubicBezTo>
                    <a:pt x="40515" y="13440"/>
                    <a:pt x="40417" y="13505"/>
                    <a:pt x="40319" y="13505"/>
                  </a:cubicBezTo>
                  <a:lnTo>
                    <a:pt x="6296" y="13505"/>
                  </a:lnTo>
                  <a:cubicBezTo>
                    <a:pt x="6199" y="13505"/>
                    <a:pt x="6101" y="13440"/>
                    <a:pt x="6101" y="13310"/>
                  </a:cubicBezTo>
                  <a:lnTo>
                    <a:pt x="6101" y="6329"/>
                  </a:lnTo>
                  <a:cubicBezTo>
                    <a:pt x="6101" y="6198"/>
                    <a:pt x="6199" y="6133"/>
                    <a:pt x="6296" y="6133"/>
                  </a:cubicBezTo>
                  <a:close/>
                  <a:moveTo>
                    <a:pt x="6296" y="1"/>
                  </a:moveTo>
                  <a:cubicBezTo>
                    <a:pt x="2806" y="1"/>
                    <a:pt x="1" y="2839"/>
                    <a:pt x="1" y="6329"/>
                  </a:cubicBezTo>
                  <a:lnTo>
                    <a:pt x="1" y="13310"/>
                  </a:lnTo>
                  <a:cubicBezTo>
                    <a:pt x="1" y="16800"/>
                    <a:pt x="2806" y="19638"/>
                    <a:pt x="6296" y="19638"/>
                  </a:cubicBezTo>
                  <a:lnTo>
                    <a:pt x="40319" y="19638"/>
                  </a:lnTo>
                  <a:cubicBezTo>
                    <a:pt x="43809" y="19638"/>
                    <a:pt x="46647" y="16800"/>
                    <a:pt x="46647" y="13310"/>
                  </a:cubicBezTo>
                  <a:lnTo>
                    <a:pt x="46647" y="6329"/>
                  </a:lnTo>
                  <a:cubicBezTo>
                    <a:pt x="46647" y="2839"/>
                    <a:pt x="43809" y="1"/>
                    <a:pt x="40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05"/>
            <p:cNvSpPr/>
            <p:nvPr/>
          </p:nvSpPr>
          <p:spPr>
            <a:xfrm>
              <a:off x="4230775" y="3447100"/>
              <a:ext cx="1166200" cy="490125"/>
            </a:xfrm>
            <a:custGeom>
              <a:avLst/>
              <a:gdLst/>
              <a:ahLst/>
              <a:cxnLst/>
              <a:rect l="l" t="t" r="r" b="b"/>
              <a:pathLst>
                <a:path w="46648" h="19605" extrusionOk="0">
                  <a:moveTo>
                    <a:pt x="40319" y="6100"/>
                  </a:moveTo>
                  <a:cubicBezTo>
                    <a:pt x="40417" y="6100"/>
                    <a:pt x="40515" y="6198"/>
                    <a:pt x="40515" y="6296"/>
                  </a:cubicBezTo>
                  <a:lnTo>
                    <a:pt x="40515" y="13309"/>
                  </a:lnTo>
                  <a:cubicBezTo>
                    <a:pt x="40515" y="13407"/>
                    <a:pt x="40417" y="13505"/>
                    <a:pt x="40319" y="13505"/>
                  </a:cubicBezTo>
                  <a:lnTo>
                    <a:pt x="6296" y="13505"/>
                  </a:lnTo>
                  <a:cubicBezTo>
                    <a:pt x="6199" y="13505"/>
                    <a:pt x="6101" y="13407"/>
                    <a:pt x="6101" y="13309"/>
                  </a:cubicBezTo>
                  <a:lnTo>
                    <a:pt x="6101" y="6296"/>
                  </a:lnTo>
                  <a:cubicBezTo>
                    <a:pt x="6101" y="6198"/>
                    <a:pt x="6199" y="6100"/>
                    <a:pt x="6296" y="6100"/>
                  </a:cubicBezTo>
                  <a:close/>
                  <a:moveTo>
                    <a:pt x="6296" y="0"/>
                  </a:moveTo>
                  <a:cubicBezTo>
                    <a:pt x="2806" y="0"/>
                    <a:pt x="1" y="2805"/>
                    <a:pt x="1" y="6296"/>
                  </a:cubicBezTo>
                  <a:lnTo>
                    <a:pt x="1" y="13309"/>
                  </a:lnTo>
                  <a:cubicBezTo>
                    <a:pt x="1" y="16767"/>
                    <a:pt x="2806" y="19605"/>
                    <a:pt x="6296" y="19605"/>
                  </a:cubicBezTo>
                  <a:lnTo>
                    <a:pt x="40319" y="19605"/>
                  </a:lnTo>
                  <a:cubicBezTo>
                    <a:pt x="43809" y="19605"/>
                    <a:pt x="46647" y="16767"/>
                    <a:pt x="46647" y="13309"/>
                  </a:cubicBezTo>
                  <a:lnTo>
                    <a:pt x="46647" y="6296"/>
                  </a:lnTo>
                  <a:cubicBezTo>
                    <a:pt x="46647" y="2805"/>
                    <a:pt x="43809" y="0"/>
                    <a:pt x="40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05"/>
            <p:cNvSpPr/>
            <p:nvPr/>
          </p:nvSpPr>
          <p:spPr>
            <a:xfrm>
              <a:off x="4737200" y="4122325"/>
              <a:ext cx="659775" cy="490950"/>
            </a:xfrm>
            <a:custGeom>
              <a:avLst/>
              <a:gdLst/>
              <a:ahLst/>
              <a:cxnLst/>
              <a:rect l="l" t="t" r="r" b="b"/>
              <a:pathLst>
                <a:path w="26391" h="19638" extrusionOk="0">
                  <a:moveTo>
                    <a:pt x="20062" y="6100"/>
                  </a:moveTo>
                  <a:cubicBezTo>
                    <a:pt x="20160" y="6100"/>
                    <a:pt x="20258" y="6198"/>
                    <a:pt x="20258" y="6329"/>
                  </a:cubicBezTo>
                  <a:lnTo>
                    <a:pt x="20258" y="13309"/>
                  </a:lnTo>
                  <a:cubicBezTo>
                    <a:pt x="20258" y="13407"/>
                    <a:pt x="20160" y="13505"/>
                    <a:pt x="20062" y="13505"/>
                  </a:cubicBezTo>
                  <a:lnTo>
                    <a:pt x="6329" y="13505"/>
                  </a:lnTo>
                  <a:cubicBezTo>
                    <a:pt x="6199" y="13505"/>
                    <a:pt x="6101" y="13407"/>
                    <a:pt x="6101" y="13309"/>
                  </a:cubicBezTo>
                  <a:lnTo>
                    <a:pt x="6101" y="6329"/>
                  </a:lnTo>
                  <a:cubicBezTo>
                    <a:pt x="6101" y="6198"/>
                    <a:pt x="6199" y="6100"/>
                    <a:pt x="6329" y="6100"/>
                  </a:cubicBezTo>
                  <a:close/>
                  <a:moveTo>
                    <a:pt x="6329" y="0"/>
                  </a:moveTo>
                  <a:cubicBezTo>
                    <a:pt x="2839" y="0"/>
                    <a:pt x="1" y="2838"/>
                    <a:pt x="1" y="6329"/>
                  </a:cubicBezTo>
                  <a:lnTo>
                    <a:pt x="1" y="13309"/>
                  </a:lnTo>
                  <a:cubicBezTo>
                    <a:pt x="1" y="16800"/>
                    <a:pt x="2839" y="19638"/>
                    <a:pt x="6329" y="19638"/>
                  </a:cubicBezTo>
                  <a:lnTo>
                    <a:pt x="20062" y="19638"/>
                  </a:lnTo>
                  <a:cubicBezTo>
                    <a:pt x="23552" y="19638"/>
                    <a:pt x="26390" y="16800"/>
                    <a:pt x="26390" y="13309"/>
                  </a:cubicBezTo>
                  <a:lnTo>
                    <a:pt x="26390" y="6329"/>
                  </a:lnTo>
                  <a:cubicBezTo>
                    <a:pt x="26390" y="2838"/>
                    <a:pt x="23552" y="0"/>
                    <a:pt x="20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05"/>
            <p:cNvSpPr/>
            <p:nvPr/>
          </p:nvSpPr>
          <p:spPr>
            <a:xfrm>
              <a:off x="3554725" y="4122325"/>
              <a:ext cx="997400" cy="490950"/>
            </a:xfrm>
            <a:custGeom>
              <a:avLst/>
              <a:gdLst/>
              <a:ahLst/>
              <a:cxnLst/>
              <a:rect l="l" t="t" r="r" b="b"/>
              <a:pathLst>
                <a:path w="39896" h="19638" extrusionOk="0">
                  <a:moveTo>
                    <a:pt x="33567" y="6100"/>
                  </a:moveTo>
                  <a:cubicBezTo>
                    <a:pt x="33697" y="6100"/>
                    <a:pt x="33795" y="6198"/>
                    <a:pt x="33795" y="6329"/>
                  </a:cubicBezTo>
                  <a:lnTo>
                    <a:pt x="33795" y="13309"/>
                  </a:lnTo>
                  <a:cubicBezTo>
                    <a:pt x="33795" y="13407"/>
                    <a:pt x="33697" y="13505"/>
                    <a:pt x="33567" y="13505"/>
                  </a:cubicBezTo>
                  <a:lnTo>
                    <a:pt x="6329" y="13505"/>
                  </a:lnTo>
                  <a:cubicBezTo>
                    <a:pt x="6199" y="13505"/>
                    <a:pt x="6134" y="13407"/>
                    <a:pt x="6134" y="13309"/>
                  </a:cubicBezTo>
                  <a:lnTo>
                    <a:pt x="6134" y="6329"/>
                  </a:lnTo>
                  <a:cubicBezTo>
                    <a:pt x="6134" y="6198"/>
                    <a:pt x="6199" y="6100"/>
                    <a:pt x="6329" y="6100"/>
                  </a:cubicBezTo>
                  <a:close/>
                  <a:moveTo>
                    <a:pt x="6329" y="0"/>
                  </a:moveTo>
                  <a:cubicBezTo>
                    <a:pt x="2839" y="0"/>
                    <a:pt x="1" y="2838"/>
                    <a:pt x="1" y="6329"/>
                  </a:cubicBezTo>
                  <a:lnTo>
                    <a:pt x="1" y="13309"/>
                  </a:lnTo>
                  <a:cubicBezTo>
                    <a:pt x="1" y="16800"/>
                    <a:pt x="2839" y="19638"/>
                    <a:pt x="6329" y="19638"/>
                  </a:cubicBezTo>
                  <a:lnTo>
                    <a:pt x="33567" y="19638"/>
                  </a:lnTo>
                  <a:cubicBezTo>
                    <a:pt x="37057" y="19638"/>
                    <a:pt x="39895" y="16800"/>
                    <a:pt x="39895" y="13309"/>
                  </a:cubicBezTo>
                  <a:lnTo>
                    <a:pt x="39895" y="6329"/>
                  </a:lnTo>
                  <a:cubicBezTo>
                    <a:pt x="39895" y="2838"/>
                    <a:pt x="37057" y="0"/>
                    <a:pt x="33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05"/>
            <p:cNvSpPr/>
            <p:nvPr/>
          </p:nvSpPr>
          <p:spPr>
            <a:xfrm>
              <a:off x="1613050" y="2939850"/>
              <a:ext cx="1334975" cy="1335000"/>
            </a:xfrm>
            <a:custGeom>
              <a:avLst/>
              <a:gdLst/>
              <a:ahLst/>
              <a:cxnLst/>
              <a:rect l="l" t="t" r="r" b="b"/>
              <a:pathLst>
                <a:path w="53399" h="53400" extrusionOk="0">
                  <a:moveTo>
                    <a:pt x="26683" y="6133"/>
                  </a:moveTo>
                  <a:cubicBezTo>
                    <a:pt x="38035" y="6133"/>
                    <a:pt x="47266" y="15365"/>
                    <a:pt x="47266" y="26716"/>
                  </a:cubicBezTo>
                  <a:cubicBezTo>
                    <a:pt x="47266" y="38068"/>
                    <a:pt x="38035" y="47299"/>
                    <a:pt x="26683" y="47299"/>
                  </a:cubicBezTo>
                  <a:cubicBezTo>
                    <a:pt x="15331" y="47299"/>
                    <a:pt x="6100" y="38068"/>
                    <a:pt x="6100" y="26716"/>
                  </a:cubicBezTo>
                  <a:cubicBezTo>
                    <a:pt x="6100" y="15365"/>
                    <a:pt x="15331" y="6133"/>
                    <a:pt x="26683" y="6133"/>
                  </a:cubicBezTo>
                  <a:close/>
                  <a:moveTo>
                    <a:pt x="26683" y="1"/>
                  </a:moveTo>
                  <a:cubicBezTo>
                    <a:pt x="11972" y="1"/>
                    <a:pt x="0" y="12005"/>
                    <a:pt x="0" y="26716"/>
                  </a:cubicBezTo>
                  <a:cubicBezTo>
                    <a:pt x="0" y="41428"/>
                    <a:pt x="11972" y="53399"/>
                    <a:pt x="26683" y="53399"/>
                  </a:cubicBezTo>
                  <a:cubicBezTo>
                    <a:pt x="41427" y="53399"/>
                    <a:pt x="53399" y="41428"/>
                    <a:pt x="53399" y="26716"/>
                  </a:cubicBezTo>
                  <a:cubicBezTo>
                    <a:pt x="53399" y="12005"/>
                    <a:pt x="41427" y="1"/>
                    <a:pt x="26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 name="Google Shape;1897;p105"/>
          <p:cNvGrpSpPr/>
          <p:nvPr/>
        </p:nvGrpSpPr>
        <p:grpSpPr>
          <a:xfrm>
            <a:off x="2352358" y="1289621"/>
            <a:ext cx="450939" cy="450939"/>
            <a:chOff x="1190625" y="238125"/>
            <a:chExt cx="5219200" cy="5219200"/>
          </a:xfrm>
        </p:grpSpPr>
        <p:sp>
          <p:nvSpPr>
            <p:cNvPr id="1898" name="Google Shape;1898;p105"/>
            <p:cNvSpPr/>
            <p:nvPr/>
          </p:nvSpPr>
          <p:spPr>
            <a:xfrm>
              <a:off x="1190625" y="238125"/>
              <a:ext cx="5219200" cy="5219200"/>
            </a:xfrm>
            <a:custGeom>
              <a:avLst/>
              <a:gdLst/>
              <a:ahLst/>
              <a:cxnLst/>
              <a:rect l="l" t="t" r="r" b="b"/>
              <a:pathLst>
                <a:path w="208768" h="208768" extrusionOk="0">
                  <a:moveTo>
                    <a:pt x="33762" y="147964"/>
                  </a:moveTo>
                  <a:lnTo>
                    <a:pt x="33762" y="155368"/>
                  </a:lnTo>
                  <a:lnTo>
                    <a:pt x="26389" y="155368"/>
                  </a:lnTo>
                  <a:lnTo>
                    <a:pt x="26389" y="147964"/>
                  </a:lnTo>
                  <a:close/>
                  <a:moveTo>
                    <a:pt x="114822" y="147964"/>
                  </a:moveTo>
                  <a:lnTo>
                    <a:pt x="114822" y="155368"/>
                  </a:lnTo>
                  <a:lnTo>
                    <a:pt x="93945" y="155368"/>
                  </a:lnTo>
                  <a:lnTo>
                    <a:pt x="93945" y="147964"/>
                  </a:lnTo>
                  <a:close/>
                  <a:moveTo>
                    <a:pt x="182378" y="147964"/>
                  </a:moveTo>
                  <a:lnTo>
                    <a:pt x="182378" y="155368"/>
                  </a:lnTo>
                  <a:lnTo>
                    <a:pt x="175006" y="155368"/>
                  </a:lnTo>
                  <a:lnTo>
                    <a:pt x="175006" y="147964"/>
                  </a:lnTo>
                  <a:close/>
                  <a:moveTo>
                    <a:pt x="128131" y="161468"/>
                  </a:moveTo>
                  <a:cubicBezTo>
                    <a:pt x="128261" y="161468"/>
                    <a:pt x="128359" y="161566"/>
                    <a:pt x="128359" y="161697"/>
                  </a:cubicBezTo>
                  <a:lnTo>
                    <a:pt x="128359" y="168677"/>
                  </a:lnTo>
                  <a:cubicBezTo>
                    <a:pt x="128359" y="168775"/>
                    <a:pt x="128261" y="168873"/>
                    <a:pt x="128131" y="168873"/>
                  </a:cubicBezTo>
                  <a:lnTo>
                    <a:pt x="80636" y="168873"/>
                  </a:lnTo>
                  <a:cubicBezTo>
                    <a:pt x="80506" y="168873"/>
                    <a:pt x="80408" y="168775"/>
                    <a:pt x="80408" y="168677"/>
                  </a:cubicBezTo>
                  <a:lnTo>
                    <a:pt x="80408" y="161697"/>
                  </a:lnTo>
                  <a:cubicBezTo>
                    <a:pt x="80408" y="161566"/>
                    <a:pt x="80506" y="161468"/>
                    <a:pt x="80636" y="161468"/>
                  </a:cubicBezTo>
                  <a:close/>
                  <a:moveTo>
                    <a:pt x="33762" y="161468"/>
                  </a:moveTo>
                  <a:lnTo>
                    <a:pt x="33762" y="189130"/>
                  </a:lnTo>
                  <a:lnTo>
                    <a:pt x="26389" y="189130"/>
                  </a:lnTo>
                  <a:lnTo>
                    <a:pt x="26389" y="161468"/>
                  </a:lnTo>
                  <a:close/>
                  <a:moveTo>
                    <a:pt x="182378" y="161468"/>
                  </a:moveTo>
                  <a:lnTo>
                    <a:pt x="182378" y="189130"/>
                  </a:lnTo>
                  <a:lnTo>
                    <a:pt x="175006" y="189130"/>
                  </a:lnTo>
                  <a:lnTo>
                    <a:pt x="175006" y="161468"/>
                  </a:lnTo>
                  <a:close/>
                  <a:moveTo>
                    <a:pt x="40318" y="195263"/>
                  </a:moveTo>
                  <a:cubicBezTo>
                    <a:pt x="40449" y="195263"/>
                    <a:pt x="40514" y="195360"/>
                    <a:pt x="40514" y="195458"/>
                  </a:cubicBezTo>
                  <a:lnTo>
                    <a:pt x="40514" y="202439"/>
                  </a:lnTo>
                  <a:cubicBezTo>
                    <a:pt x="40514" y="202569"/>
                    <a:pt x="40449" y="202667"/>
                    <a:pt x="40318" y="202667"/>
                  </a:cubicBezTo>
                  <a:lnTo>
                    <a:pt x="19833" y="202667"/>
                  </a:lnTo>
                  <a:cubicBezTo>
                    <a:pt x="19702" y="202667"/>
                    <a:pt x="19637" y="202569"/>
                    <a:pt x="19637" y="202439"/>
                  </a:cubicBezTo>
                  <a:lnTo>
                    <a:pt x="19637" y="195458"/>
                  </a:lnTo>
                  <a:cubicBezTo>
                    <a:pt x="19637" y="195360"/>
                    <a:pt x="19702" y="195263"/>
                    <a:pt x="19833" y="195263"/>
                  </a:cubicBezTo>
                  <a:close/>
                  <a:moveTo>
                    <a:pt x="188934" y="195263"/>
                  </a:moveTo>
                  <a:cubicBezTo>
                    <a:pt x="189065" y="195263"/>
                    <a:pt x="189130" y="195360"/>
                    <a:pt x="189130" y="195458"/>
                  </a:cubicBezTo>
                  <a:lnTo>
                    <a:pt x="189130" y="202439"/>
                  </a:lnTo>
                  <a:cubicBezTo>
                    <a:pt x="189130" y="202569"/>
                    <a:pt x="189065" y="202667"/>
                    <a:pt x="188934" y="202667"/>
                  </a:cubicBezTo>
                  <a:lnTo>
                    <a:pt x="168449" y="202667"/>
                  </a:lnTo>
                  <a:cubicBezTo>
                    <a:pt x="168319" y="202667"/>
                    <a:pt x="168253" y="202569"/>
                    <a:pt x="168253" y="202439"/>
                  </a:cubicBezTo>
                  <a:lnTo>
                    <a:pt x="168253" y="195458"/>
                  </a:lnTo>
                  <a:cubicBezTo>
                    <a:pt x="168253" y="195360"/>
                    <a:pt x="168319" y="195263"/>
                    <a:pt x="168449" y="195263"/>
                  </a:cubicBezTo>
                  <a:close/>
                  <a:moveTo>
                    <a:pt x="10406" y="0"/>
                  </a:moveTo>
                  <a:cubicBezTo>
                    <a:pt x="4665" y="0"/>
                    <a:pt x="0" y="4665"/>
                    <a:pt x="0" y="10406"/>
                  </a:cubicBezTo>
                  <a:lnTo>
                    <a:pt x="0" y="137591"/>
                  </a:lnTo>
                  <a:cubicBezTo>
                    <a:pt x="0" y="143299"/>
                    <a:pt x="4665" y="147964"/>
                    <a:pt x="10406" y="147964"/>
                  </a:cubicBezTo>
                  <a:lnTo>
                    <a:pt x="20257" y="147964"/>
                  </a:lnTo>
                  <a:lnTo>
                    <a:pt x="20257" y="189130"/>
                  </a:lnTo>
                  <a:lnTo>
                    <a:pt x="19833" y="189130"/>
                  </a:lnTo>
                  <a:cubicBezTo>
                    <a:pt x="16343" y="189130"/>
                    <a:pt x="13505" y="191968"/>
                    <a:pt x="13505" y="195458"/>
                  </a:cubicBezTo>
                  <a:lnTo>
                    <a:pt x="13505" y="202439"/>
                  </a:lnTo>
                  <a:cubicBezTo>
                    <a:pt x="13505" y="205929"/>
                    <a:pt x="16343" y="208767"/>
                    <a:pt x="19833" y="208767"/>
                  </a:cubicBezTo>
                  <a:lnTo>
                    <a:pt x="40318" y="208767"/>
                  </a:lnTo>
                  <a:cubicBezTo>
                    <a:pt x="43808" y="208767"/>
                    <a:pt x="46646" y="205929"/>
                    <a:pt x="46646" y="202439"/>
                  </a:cubicBezTo>
                  <a:lnTo>
                    <a:pt x="46646" y="195458"/>
                  </a:lnTo>
                  <a:cubicBezTo>
                    <a:pt x="46646" y="191968"/>
                    <a:pt x="43808" y="189130"/>
                    <a:pt x="40318" y="189130"/>
                  </a:cubicBezTo>
                  <a:lnTo>
                    <a:pt x="39894" y="189130"/>
                  </a:lnTo>
                  <a:lnTo>
                    <a:pt x="39894" y="147964"/>
                  </a:lnTo>
                  <a:lnTo>
                    <a:pt x="87813" y="147964"/>
                  </a:lnTo>
                  <a:lnTo>
                    <a:pt x="87813" y="155368"/>
                  </a:lnTo>
                  <a:lnTo>
                    <a:pt x="80636" y="155368"/>
                  </a:lnTo>
                  <a:cubicBezTo>
                    <a:pt x="77146" y="155368"/>
                    <a:pt x="74308" y="158206"/>
                    <a:pt x="74308" y="161697"/>
                  </a:cubicBezTo>
                  <a:lnTo>
                    <a:pt x="74308" y="168677"/>
                  </a:lnTo>
                  <a:cubicBezTo>
                    <a:pt x="74308" y="172168"/>
                    <a:pt x="77146" y="175006"/>
                    <a:pt x="80636" y="175006"/>
                  </a:cubicBezTo>
                  <a:lnTo>
                    <a:pt x="128131" y="175006"/>
                  </a:lnTo>
                  <a:cubicBezTo>
                    <a:pt x="131621" y="175006"/>
                    <a:pt x="134459" y="172168"/>
                    <a:pt x="134459" y="168677"/>
                  </a:cubicBezTo>
                  <a:lnTo>
                    <a:pt x="134459" y="161697"/>
                  </a:lnTo>
                  <a:cubicBezTo>
                    <a:pt x="134459" y="158206"/>
                    <a:pt x="131621" y="155368"/>
                    <a:pt x="128131" y="155368"/>
                  </a:cubicBezTo>
                  <a:lnTo>
                    <a:pt x="120954" y="155368"/>
                  </a:lnTo>
                  <a:lnTo>
                    <a:pt x="120954" y="147964"/>
                  </a:lnTo>
                  <a:lnTo>
                    <a:pt x="168873" y="147964"/>
                  </a:lnTo>
                  <a:lnTo>
                    <a:pt x="168873" y="189130"/>
                  </a:lnTo>
                  <a:lnTo>
                    <a:pt x="168449" y="189130"/>
                  </a:lnTo>
                  <a:cubicBezTo>
                    <a:pt x="164959" y="189130"/>
                    <a:pt x="162121" y="191968"/>
                    <a:pt x="162121" y="195458"/>
                  </a:cubicBezTo>
                  <a:lnTo>
                    <a:pt x="162121" y="202439"/>
                  </a:lnTo>
                  <a:cubicBezTo>
                    <a:pt x="162121" y="205929"/>
                    <a:pt x="164959" y="208767"/>
                    <a:pt x="168449" y="208767"/>
                  </a:cubicBezTo>
                  <a:lnTo>
                    <a:pt x="188934" y="208767"/>
                  </a:lnTo>
                  <a:cubicBezTo>
                    <a:pt x="192425" y="208767"/>
                    <a:pt x="195263" y="205929"/>
                    <a:pt x="195263" y="202439"/>
                  </a:cubicBezTo>
                  <a:lnTo>
                    <a:pt x="195263" y="195458"/>
                  </a:lnTo>
                  <a:cubicBezTo>
                    <a:pt x="195263" y="191968"/>
                    <a:pt x="192425" y="189130"/>
                    <a:pt x="188934" y="189130"/>
                  </a:cubicBezTo>
                  <a:lnTo>
                    <a:pt x="188510" y="189130"/>
                  </a:lnTo>
                  <a:lnTo>
                    <a:pt x="188510" y="147964"/>
                  </a:lnTo>
                  <a:lnTo>
                    <a:pt x="198361" y="147964"/>
                  </a:lnTo>
                  <a:cubicBezTo>
                    <a:pt x="204102" y="147964"/>
                    <a:pt x="208767" y="143299"/>
                    <a:pt x="208767" y="137591"/>
                  </a:cubicBezTo>
                  <a:lnTo>
                    <a:pt x="208767" y="10406"/>
                  </a:lnTo>
                  <a:cubicBezTo>
                    <a:pt x="208767" y="4665"/>
                    <a:pt x="204102" y="0"/>
                    <a:pt x="198361" y="0"/>
                  </a:cubicBezTo>
                  <a:lnTo>
                    <a:pt x="160522" y="0"/>
                  </a:lnTo>
                  <a:cubicBezTo>
                    <a:pt x="158826" y="0"/>
                    <a:pt x="157456" y="1370"/>
                    <a:pt x="157456" y="3066"/>
                  </a:cubicBezTo>
                  <a:cubicBezTo>
                    <a:pt x="157456" y="4763"/>
                    <a:pt x="158826" y="6133"/>
                    <a:pt x="160522" y="6133"/>
                  </a:cubicBezTo>
                  <a:lnTo>
                    <a:pt x="198361" y="6133"/>
                  </a:lnTo>
                  <a:cubicBezTo>
                    <a:pt x="200743" y="6133"/>
                    <a:pt x="202667" y="8024"/>
                    <a:pt x="202667" y="10406"/>
                  </a:cubicBezTo>
                  <a:lnTo>
                    <a:pt x="202667" y="137591"/>
                  </a:lnTo>
                  <a:cubicBezTo>
                    <a:pt x="202667" y="139939"/>
                    <a:pt x="200743" y="141864"/>
                    <a:pt x="198361" y="141864"/>
                  </a:cubicBezTo>
                  <a:lnTo>
                    <a:pt x="10406" y="141864"/>
                  </a:lnTo>
                  <a:cubicBezTo>
                    <a:pt x="8024" y="141864"/>
                    <a:pt x="6133" y="139939"/>
                    <a:pt x="6133" y="137591"/>
                  </a:cubicBezTo>
                  <a:lnTo>
                    <a:pt x="6133" y="10406"/>
                  </a:lnTo>
                  <a:cubicBezTo>
                    <a:pt x="6133" y="8024"/>
                    <a:pt x="8024" y="6133"/>
                    <a:pt x="10406" y="6133"/>
                  </a:cubicBezTo>
                  <a:lnTo>
                    <a:pt x="148323" y="6133"/>
                  </a:lnTo>
                  <a:cubicBezTo>
                    <a:pt x="150019" y="6133"/>
                    <a:pt x="151389" y="4763"/>
                    <a:pt x="151389" y="3066"/>
                  </a:cubicBezTo>
                  <a:cubicBezTo>
                    <a:pt x="151389" y="1370"/>
                    <a:pt x="150019" y="0"/>
                    <a:pt x="148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05"/>
            <p:cNvSpPr/>
            <p:nvPr/>
          </p:nvSpPr>
          <p:spPr>
            <a:xfrm>
              <a:off x="1528225" y="575725"/>
              <a:ext cx="4543975" cy="3023900"/>
            </a:xfrm>
            <a:custGeom>
              <a:avLst/>
              <a:gdLst/>
              <a:ahLst/>
              <a:cxnLst/>
              <a:rect l="l" t="t" r="r" b="b"/>
              <a:pathLst>
                <a:path w="181759" h="120956" extrusionOk="0">
                  <a:moveTo>
                    <a:pt x="6329" y="1"/>
                  </a:moveTo>
                  <a:cubicBezTo>
                    <a:pt x="2839" y="1"/>
                    <a:pt x="1" y="2839"/>
                    <a:pt x="1" y="6329"/>
                  </a:cubicBezTo>
                  <a:lnTo>
                    <a:pt x="1" y="114627"/>
                  </a:lnTo>
                  <a:cubicBezTo>
                    <a:pt x="1" y="118117"/>
                    <a:pt x="2839" y="120955"/>
                    <a:pt x="6329" y="120955"/>
                  </a:cubicBezTo>
                  <a:lnTo>
                    <a:pt x="17224" y="120955"/>
                  </a:lnTo>
                  <a:cubicBezTo>
                    <a:pt x="18888" y="120955"/>
                    <a:pt x="20258" y="119585"/>
                    <a:pt x="20258" y="117889"/>
                  </a:cubicBezTo>
                  <a:cubicBezTo>
                    <a:pt x="20258" y="116225"/>
                    <a:pt x="18888" y="114855"/>
                    <a:pt x="17224" y="114855"/>
                  </a:cubicBezTo>
                  <a:lnTo>
                    <a:pt x="6329" y="114855"/>
                  </a:lnTo>
                  <a:cubicBezTo>
                    <a:pt x="6198" y="114855"/>
                    <a:pt x="6133" y="114757"/>
                    <a:pt x="6133" y="114627"/>
                  </a:cubicBezTo>
                  <a:lnTo>
                    <a:pt x="6133" y="6329"/>
                  </a:lnTo>
                  <a:cubicBezTo>
                    <a:pt x="6133" y="6198"/>
                    <a:pt x="6198" y="6133"/>
                    <a:pt x="6329" y="6133"/>
                  </a:cubicBezTo>
                  <a:lnTo>
                    <a:pt x="175430" y="6133"/>
                  </a:lnTo>
                  <a:cubicBezTo>
                    <a:pt x="175561" y="6133"/>
                    <a:pt x="175626" y="6198"/>
                    <a:pt x="175626" y="6329"/>
                  </a:cubicBezTo>
                  <a:lnTo>
                    <a:pt x="175626" y="114627"/>
                  </a:lnTo>
                  <a:cubicBezTo>
                    <a:pt x="175626" y="114757"/>
                    <a:pt x="175561" y="114855"/>
                    <a:pt x="175430" y="114855"/>
                  </a:cubicBezTo>
                  <a:lnTo>
                    <a:pt x="29456" y="114855"/>
                  </a:lnTo>
                  <a:cubicBezTo>
                    <a:pt x="27760" y="114855"/>
                    <a:pt x="26390" y="116225"/>
                    <a:pt x="26390" y="117889"/>
                  </a:cubicBezTo>
                  <a:cubicBezTo>
                    <a:pt x="26390" y="119585"/>
                    <a:pt x="27760" y="120955"/>
                    <a:pt x="29456" y="120955"/>
                  </a:cubicBezTo>
                  <a:lnTo>
                    <a:pt x="175430" y="120955"/>
                  </a:lnTo>
                  <a:cubicBezTo>
                    <a:pt x="178921" y="120955"/>
                    <a:pt x="181759" y="118117"/>
                    <a:pt x="181759" y="114627"/>
                  </a:cubicBezTo>
                  <a:lnTo>
                    <a:pt x="181759" y="6329"/>
                  </a:lnTo>
                  <a:cubicBezTo>
                    <a:pt x="181759" y="2839"/>
                    <a:pt x="178921" y="1"/>
                    <a:pt x="17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05"/>
            <p:cNvSpPr/>
            <p:nvPr/>
          </p:nvSpPr>
          <p:spPr>
            <a:xfrm>
              <a:off x="3328025" y="1758025"/>
              <a:ext cx="877500" cy="828750"/>
            </a:xfrm>
            <a:custGeom>
              <a:avLst/>
              <a:gdLst/>
              <a:ahLst/>
              <a:cxnLst/>
              <a:rect l="l" t="t" r="r" b="b"/>
              <a:pathLst>
                <a:path w="35100" h="33150" extrusionOk="0">
                  <a:moveTo>
                    <a:pt x="8610" y="1"/>
                  </a:moveTo>
                  <a:cubicBezTo>
                    <a:pt x="8535" y="1"/>
                    <a:pt x="8460" y="3"/>
                    <a:pt x="8384" y="7"/>
                  </a:cubicBezTo>
                  <a:cubicBezTo>
                    <a:pt x="6753" y="105"/>
                    <a:pt x="5350" y="1345"/>
                    <a:pt x="5024" y="3008"/>
                  </a:cubicBezTo>
                  <a:lnTo>
                    <a:pt x="294" y="29333"/>
                  </a:lnTo>
                  <a:cubicBezTo>
                    <a:pt x="1" y="30996"/>
                    <a:pt x="1077" y="32562"/>
                    <a:pt x="2741" y="32888"/>
                  </a:cubicBezTo>
                  <a:cubicBezTo>
                    <a:pt x="2921" y="32920"/>
                    <a:pt x="3100" y="32935"/>
                    <a:pt x="3277" y="32935"/>
                  </a:cubicBezTo>
                  <a:cubicBezTo>
                    <a:pt x="4735" y="32935"/>
                    <a:pt x="6034" y="31893"/>
                    <a:pt x="6296" y="30409"/>
                  </a:cubicBezTo>
                  <a:lnTo>
                    <a:pt x="9232" y="14262"/>
                  </a:lnTo>
                  <a:lnTo>
                    <a:pt x="14027" y="30540"/>
                  </a:lnTo>
                  <a:cubicBezTo>
                    <a:pt x="14027" y="30572"/>
                    <a:pt x="14027" y="30605"/>
                    <a:pt x="14060" y="30637"/>
                  </a:cubicBezTo>
                  <a:cubicBezTo>
                    <a:pt x="14549" y="32138"/>
                    <a:pt x="15952" y="33149"/>
                    <a:pt x="17518" y="33149"/>
                  </a:cubicBezTo>
                  <a:lnTo>
                    <a:pt x="17550" y="33149"/>
                  </a:lnTo>
                  <a:cubicBezTo>
                    <a:pt x="19149" y="33117"/>
                    <a:pt x="20519" y="32105"/>
                    <a:pt x="21008" y="30605"/>
                  </a:cubicBezTo>
                  <a:cubicBezTo>
                    <a:pt x="21040" y="30572"/>
                    <a:pt x="21040" y="30540"/>
                    <a:pt x="21040" y="30507"/>
                  </a:cubicBezTo>
                  <a:lnTo>
                    <a:pt x="25673" y="14262"/>
                  </a:lnTo>
                  <a:lnTo>
                    <a:pt x="28771" y="30442"/>
                  </a:lnTo>
                  <a:cubicBezTo>
                    <a:pt x="29058" y="31905"/>
                    <a:pt x="30329" y="32914"/>
                    <a:pt x="31763" y="32914"/>
                  </a:cubicBezTo>
                  <a:cubicBezTo>
                    <a:pt x="31960" y="32914"/>
                    <a:pt x="32159" y="32895"/>
                    <a:pt x="32360" y="32856"/>
                  </a:cubicBezTo>
                  <a:cubicBezTo>
                    <a:pt x="34023" y="32562"/>
                    <a:pt x="35100" y="30964"/>
                    <a:pt x="34773" y="29300"/>
                  </a:cubicBezTo>
                  <a:lnTo>
                    <a:pt x="29750" y="2943"/>
                  </a:lnTo>
                  <a:cubicBezTo>
                    <a:pt x="29424" y="1312"/>
                    <a:pt x="28021" y="105"/>
                    <a:pt x="26358" y="7"/>
                  </a:cubicBezTo>
                  <a:cubicBezTo>
                    <a:pt x="26285" y="3"/>
                    <a:pt x="26214" y="1"/>
                    <a:pt x="26142" y="1"/>
                  </a:cubicBezTo>
                  <a:cubicBezTo>
                    <a:pt x="24563" y="1"/>
                    <a:pt x="23140" y="1023"/>
                    <a:pt x="22671" y="2552"/>
                  </a:cubicBezTo>
                  <a:cubicBezTo>
                    <a:pt x="22639" y="2584"/>
                    <a:pt x="22639" y="2617"/>
                    <a:pt x="22639" y="2650"/>
                  </a:cubicBezTo>
                  <a:lnTo>
                    <a:pt x="17485" y="20688"/>
                  </a:lnTo>
                  <a:lnTo>
                    <a:pt x="12168" y="2617"/>
                  </a:lnTo>
                  <a:cubicBezTo>
                    <a:pt x="12135" y="2584"/>
                    <a:pt x="12135" y="2552"/>
                    <a:pt x="12135" y="2487"/>
                  </a:cubicBezTo>
                  <a:cubicBezTo>
                    <a:pt x="11605" y="991"/>
                    <a:pt x="10212" y="1"/>
                    <a:pt x="8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05"/>
            <p:cNvSpPr/>
            <p:nvPr/>
          </p:nvSpPr>
          <p:spPr>
            <a:xfrm>
              <a:off x="1983275" y="1761450"/>
              <a:ext cx="434675" cy="822050"/>
            </a:xfrm>
            <a:custGeom>
              <a:avLst/>
              <a:gdLst/>
              <a:ahLst/>
              <a:cxnLst/>
              <a:rect l="l" t="t" r="r" b="b"/>
              <a:pathLst>
                <a:path w="17387" h="32882" extrusionOk="0">
                  <a:moveTo>
                    <a:pt x="3034" y="1"/>
                  </a:moveTo>
                  <a:cubicBezTo>
                    <a:pt x="1371" y="1"/>
                    <a:pt x="1" y="1371"/>
                    <a:pt x="1" y="3035"/>
                  </a:cubicBezTo>
                  <a:lnTo>
                    <a:pt x="1" y="29815"/>
                  </a:lnTo>
                  <a:cubicBezTo>
                    <a:pt x="1" y="31512"/>
                    <a:pt x="1371" y="32882"/>
                    <a:pt x="3034" y="32882"/>
                  </a:cubicBezTo>
                  <a:lnTo>
                    <a:pt x="14321" y="32882"/>
                  </a:lnTo>
                  <a:cubicBezTo>
                    <a:pt x="16017" y="32882"/>
                    <a:pt x="17387" y="31512"/>
                    <a:pt x="17387" y="29815"/>
                  </a:cubicBezTo>
                  <a:cubicBezTo>
                    <a:pt x="17387" y="28119"/>
                    <a:pt x="16017" y="26749"/>
                    <a:pt x="14321" y="26749"/>
                  </a:cubicBezTo>
                  <a:lnTo>
                    <a:pt x="6100" y="26749"/>
                  </a:lnTo>
                  <a:lnTo>
                    <a:pt x="6100" y="19475"/>
                  </a:lnTo>
                  <a:lnTo>
                    <a:pt x="13505" y="19475"/>
                  </a:lnTo>
                  <a:cubicBezTo>
                    <a:pt x="15169" y="19475"/>
                    <a:pt x="16539" y="18105"/>
                    <a:pt x="16539" y="16441"/>
                  </a:cubicBezTo>
                  <a:cubicBezTo>
                    <a:pt x="16539" y="14745"/>
                    <a:pt x="15169" y="13375"/>
                    <a:pt x="13505" y="13375"/>
                  </a:cubicBezTo>
                  <a:lnTo>
                    <a:pt x="6100" y="13375"/>
                  </a:lnTo>
                  <a:lnTo>
                    <a:pt x="6100" y="6101"/>
                  </a:lnTo>
                  <a:lnTo>
                    <a:pt x="14321" y="6101"/>
                  </a:lnTo>
                  <a:cubicBezTo>
                    <a:pt x="16017" y="6101"/>
                    <a:pt x="17387" y="4731"/>
                    <a:pt x="17387" y="3035"/>
                  </a:cubicBezTo>
                  <a:cubicBezTo>
                    <a:pt x="17387" y="1371"/>
                    <a:pt x="16017" y="1"/>
                    <a:pt x="143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05"/>
            <p:cNvSpPr/>
            <p:nvPr/>
          </p:nvSpPr>
          <p:spPr>
            <a:xfrm>
              <a:off x="4347400" y="1758200"/>
              <a:ext cx="712775" cy="828575"/>
            </a:xfrm>
            <a:custGeom>
              <a:avLst/>
              <a:gdLst/>
              <a:ahLst/>
              <a:cxnLst/>
              <a:rect l="l" t="t" r="r" b="b"/>
              <a:pathLst>
                <a:path w="28511" h="33143" extrusionOk="0">
                  <a:moveTo>
                    <a:pt x="16571" y="0"/>
                  </a:moveTo>
                  <a:cubicBezTo>
                    <a:pt x="7438" y="0"/>
                    <a:pt x="0" y="7438"/>
                    <a:pt x="0" y="16571"/>
                  </a:cubicBezTo>
                  <a:cubicBezTo>
                    <a:pt x="0" y="25705"/>
                    <a:pt x="7438" y="33142"/>
                    <a:pt x="16571" y="33142"/>
                  </a:cubicBezTo>
                  <a:cubicBezTo>
                    <a:pt x="20192" y="33142"/>
                    <a:pt x="23454" y="31935"/>
                    <a:pt x="25999" y="29685"/>
                  </a:cubicBezTo>
                  <a:cubicBezTo>
                    <a:pt x="26520" y="29228"/>
                    <a:pt x="26977" y="28739"/>
                    <a:pt x="27401" y="28217"/>
                  </a:cubicBezTo>
                  <a:cubicBezTo>
                    <a:pt x="28510" y="26944"/>
                    <a:pt x="28347" y="24987"/>
                    <a:pt x="27042" y="23911"/>
                  </a:cubicBezTo>
                  <a:cubicBezTo>
                    <a:pt x="26466" y="23435"/>
                    <a:pt x="25768" y="23201"/>
                    <a:pt x="25076" y="23201"/>
                  </a:cubicBezTo>
                  <a:cubicBezTo>
                    <a:pt x="24202" y="23201"/>
                    <a:pt x="23337" y="23574"/>
                    <a:pt x="22737" y="24302"/>
                  </a:cubicBezTo>
                  <a:cubicBezTo>
                    <a:pt x="22476" y="24596"/>
                    <a:pt x="22215" y="24857"/>
                    <a:pt x="21954" y="25118"/>
                  </a:cubicBezTo>
                  <a:cubicBezTo>
                    <a:pt x="20518" y="26357"/>
                    <a:pt x="18724" y="27010"/>
                    <a:pt x="16571" y="27010"/>
                  </a:cubicBezTo>
                  <a:cubicBezTo>
                    <a:pt x="10798" y="27010"/>
                    <a:pt x="6100" y="22312"/>
                    <a:pt x="6100" y="16571"/>
                  </a:cubicBezTo>
                  <a:cubicBezTo>
                    <a:pt x="6100" y="10798"/>
                    <a:pt x="10798" y="6100"/>
                    <a:pt x="16571" y="6100"/>
                  </a:cubicBezTo>
                  <a:cubicBezTo>
                    <a:pt x="18659" y="6100"/>
                    <a:pt x="20681" y="6720"/>
                    <a:pt x="22410" y="7894"/>
                  </a:cubicBezTo>
                  <a:cubicBezTo>
                    <a:pt x="22939" y="8251"/>
                    <a:pt x="23537" y="8422"/>
                    <a:pt x="24127" y="8422"/>
                  </a:cubicBezTo>
                  <a:cubicBezTo>
                    <a:pt x="25104" y="8422"/>
                    <a:pt x="26061" y="7953"/>
                    <a:pt x="26651" y="7079"/>
                  </a:cubicBezTo>
                  <a:cubicBezTo>
                    <a:pt x="27597" y="5676"/>
                    <a:pt x="27238" y="3784"/>
                    <a:pt x="25835" y="2838"/>
                  </a:cubicBezTo>
                  <a:cubicBezTo>
                    <a:pt x="23095" y="979"/>
                    <a:pt x="19866" y="0"/>
                    <a:pt x="16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05"/>
            <p:cNvSpPr/>
            <p:nvPr/>
          </p:nvSpPr>
          <p:spPr>
            <a:xfrm>
              <a:off x="2658500" y="1927000"/>
              <a:ext cx="490950" cy="152525"/>
            </a:xfrm>
            <a:custGeom>
              <a:avLst/>
              <a:gdLst/>
              <a:ahLst/>
              <a:cxnLst/>
              <a:rect l="l" t="t" r="r" b="b"/>
              <a:pathLst>
                <a:path w="19638" h="6101" extrusionOk="0">
                  <a:moveTo>
                    <a:pt x="3067" y="1"/>
                  </a:moveTo>
                  <a:cubicBezTo>
                    <a:pt x="1371" y="1"/>
                    <a:pt x="1" y="1371"/>
                    <a:pt x="1" y="3067"/>
                  </a:cubicBezTo>
                  <a:cubicBezTo>
                    <a:pt x="1" y="4731"/>
                    <a:pt x="1371" y="6101"/>
                    <a:pt x="3067" y="6101"/>
                  </a:cubicBezTo>
                  <a:lnTo>
                    <a:pt x="16572" y="6101"/>
                  </a:lnTo>
                  <a:cubicBezTo>
                    <a:pt x="18268" y="6101"/>
                    <a:pt x="19638" y="4731"/>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05"/>
            <p:cNvSpPr/>
            <p:nvPr/>
          </p:nvSpPr>
          <p:spPr>
            <a:xfrm>
              <a:off x="2658500" y="2264625"/>
              <a:ext cx="490950" cy="153325"/>
            </a:xfrm>
            <a:custGeom>
              <a:avLst/>
              <a:gdLst/>
              <a:ahLst/>
              <a:cxnLst/>
              <a:rect l="l" t="t" r="r" b="b"/>
              <a:pathLst>
                <a:path w="19638" h="6133" extrusionOk="0">
                  <a:moveTo>
                    <a:pt x="3067" y="0"/>
                  </a:moveTo>
                  <a:cubicBezTo>
                    <a:pt x="1371" y="0"/>
                    <a:pt x="1" y="1370"/>
                    <a:pt x="1" y="3067"/>
                  </a:cubicBezTo>
                  <a:cubicBezTo>
                    <a:pt x="1" y="4763"/>
                    <a:pt x="1371" y="6133"/>
                    <a:pt x="3067" y="6133"/>
                  </a:cubicBezTo>
                  <a:lnTo>
                    <a:pt x="16572" y="6133"/>
                  </a:lnTo>
                  <a:cubicBezTo>
                    <a:pt x="18268" y="6133"/>
                    <a:pt x="19638" y="4763"/>
                    <a:pt x="19638" y="3067"/>
                  </a:cubicBezTo>
                  <a:cubicBezTo>
                    <a:pt x="19638" y="1370"/>
                    <a:pt x="18268" y="0"/>
                    <a:pt x="16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05"/>
            <p:cNvSpPr/>
            <p:nvPr/>
          </p:nvSpPr>
          <p:spPr>
            <a:xfrm>
              <a:off x="5184925" y="1251775"/>
              <a:ext cx="433050" cy="658950"/>
            </a:xfrm>
            <a:custGeom>
              <a:avLst/>
              <a:gdLst/>
              <a:ahLst/>
              <a:cxnLst/>
              <a:rect l="l" t="t" r="r" b="b"/>
              <a:pathLst>
                <a:path w="17322" h="26358" extrusionOk="0">
                  <a:moveTo>
                    <a:pt x="8318" y="0"/>
                  </a:moveTo>
                  <a:cubicBezTo>
                    <a:pt x="4436" y="0"/>
                    <a:pt x="1077" y="2741"/>
                    <a:pt x="326" y="6557"/>
                  </a:cubicBezTo>
                  <a:cubicBezTo>
                    <a:pt x="0" y="8221"/>
                    <a:pt x="1077" y="9819"/>
                    <a:pt x="2740" y="10145"/>
                  </a:cubicBezTo>
                  <a:cubicBezTo>
                    <a:pt x="2941" y="10185"/>
                    <a:pt x="3140" y="10204"/>
                    <a:pt x="3337" y="10204"/>
                  </a:cubicBezTo>
                  <a:cubicBezTo>
                    <a:pt x="4771" y="10204"/>
                    <a:pt x="6041" y="9195"/>
                    <a:pt x="6328" y="7731"/>
                  </a:cubicBezTo>
                  <a:cubicBezTo>
                    <a:pt x="6524" y="6785"/>
                    <a:pt x="7340" y="6100"/>
                    <a:pt x="8318" y="6100"/>
                  </a:cubicBezTo>
                  <a:cubicBezTo>
                    <a:pt x="9395" y="6100"/>
                    <a:pt x="10275" y="6916"/>
                    <a:pt x="10341" y="7992"/>
                  </a:cubicBezTo>
                  <a:lnTo>
                    <a:pt x="10308" y="8351"/>
                  </a:lnTo>
                  <a:cubicBezTo>
                    <a:pt x="10112" y="8971"/>
                    <a:pt x="9721" y="10015"/>
                    <a:pt x="8677" y="11450"/>
                  </a:cubicBezTo>
                  <a:cubicBezTo>
                    <a:pt x="5545" y="15952"/>
                    <a:pt x="3686" y="18398"/>
                    <a:pt x="2675" y="19703"/>
                  </a:cubicBezTo>
                  <a:cubicBezTo>
                    <a:pt x="1370" y="21399"/>
                    <a:pt x="620" y="22410"/>
                    <a:pt x="1109" y="24074"/>
                  </a:cubicBezTo>
                  <a:cubicBezTo>
                    <a:pt x="1403" y="25020"/>
                    <a:pt x="2186" y="25803"/>
                    <a:pt x="3164" y="26129"/>
                  </a:cubicBezTo>
                  <a:cubicBezTo>
                    <a:pt x="3556" y="26259"/>
                    <a:pt x="3882" y="26357"/>
                    <a:pt x="7796" y="26357"/>
                  </a:cubicBezTo>
                  <a:cubicBezTo>
                    <a:pt x="9329" y="26357"/>
                    <a:pt x="11417" y="26357"/>
                    <a:pt x="14288" y="26325"/>
                  </a:cubicBezTo>
                  <a:cubicBezTo>
                    <a:pt x="15984" y="26292"/>
                    <a:pt x="17321" y="24922"/>
                    <a:pt x="17289" y="23226"/>
                  </a:cubicBezTo>
                  <a:cubicBezTo>
                    <a:pt x="17289" y="21562"/>
                    <a:pt x="15919" y="20192"/>
                    <a:pt x="14255" y="20192"/>
                  </a:cubicBezTo>
                  <a:lnTo>
                    <a:pt x="14190" y="20192"/>
                  </a:lnTo>
                  <a:cubicBezTo>
                    <a:pt x="12787" y="20225"/>
                    <a:pt x="11287" y="20225"/>
                    <a:pt x="9917" y="20257"/>
                  </a:cubicBezTo>
                  <a:cubicBezTo>
                    <a:pt x="10895" y="18887"/>
                    <a:pt x="12167" y="17159"/>
                    <a:pt x="13700" y="14973"/>
                  </a:cubicBezTo>
                  <a:cubicBezTo>
                    <a:pt x="15038" y="13081"/>
                    <a:pt x="15886" y="11254"/>
                    <a:pt x="16277" y="9591"/>
                  </a:cubicBezTo>
                  <a:cubicBezTo>
                    <a:pt x="16310" y="9493"/>
                    <a:pt x="16310" y="9395"/>
                    <a:pt x="16343" y="9297"/>
                  </a:cubicBezTo>
                  <a:lnTo>
                    <a:pt x="16441" y="8514"/>
                  </a:lnTo>
                  <a:cubicBezTo>
                    <a:pt x="16441" y="8384"/>
                    <a:pt x="16473" y="8253"/>
                    <a:pt x="16473" y="8123"/>
                  </a:cubicBezTo>
                  <a:cubicBezTo>
                    <a:pt x="16473" y="3654"/>
                    <a:pt x="12820" y="0"/>
                    <a:pt x="8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79"/>
                                        </p:tgtEl>
                                        <p:attrNameLst>
                                          <p:attrName>style.visibility</p:attrName>
                                        </p:attrNameLst>
                                      </p:cBhvr>
                                      <p:to>
                                        <p:strVal val="visible"/>
                                      </p:to>
                                    </p:set>
                                    <p:animEffect transition="in" filter="fade">
                                      <p:cBhvr>
                                        <p:cTn id="7" dur="1000"/>
                                        <p:tgtEl>
                                          <p:spTgt spid="1879"/>
                                        </p:tgtEl>
                                      </p:cBhvr>
                                    </p:animEffect>
                                  </p:childTnLst>
                                </p:cTn>
                              </p:par>
                              <p:par>
                                <p:cTn id="8" presetID="10" presetClass="entr" presetSubtype="0" fill="hold" nodeType="withEffect">
                                  <p:stCondLst>
                                    <p:cond delay="0"/>
                                  </p:stCondLst>
                                  <p:childTnLst>
                                    <p:set>
                                      <p:cBhvr>
                                        <p:cTn id="9" dur="1" fill="hold">
                                          <p:stCondLst>
                                            <p:cond delay="0"/>
                                          </p:stCondLst>
                                        </p:cTn>
                                        <p:tgtEl>
                                          <p:spTgt spid="1882"/>
                                        </p:tgtEl>
                                        <p:attrNameLst>
                                          <p:attrName>style.visibility</p:attrName>
                                        </p:attrNameLst>
                                      </p:cBhvr>
                                      <p:to>
                                        <p:strVal val="visible"/>
                                      </p:to>
                                    </p:set>
                                    <p:animEffect transition="in" filter="fade">
                                      <p:cBhvr>
                                        <p:cTn id="10" dur="1000"/>
                                        <p:tgtEl>
                                          <p:spTgt spid="1882"/>
                                        </p:tgtEl>
                                      </p:cBhvr>
                                    </p:animEffect>
                                  </p:childTnLst>
                                </p:cTn>
                              </p:par>
                              <p:par>
                                <p:cTn id="11" presetID="10" presetClass="entr" presetSubtype="0" fill="hold" nodeType="withEffect">
                                  <p:stCondLst>
                                    <p:cond delay="0"/>
                                  </p:stCondLst>
                                  <p:childTnLst>
                                    <p:set>
                                      <p:cBhvr>
                                        <p:cTn id="12" dur="1" fill="hold">
                                          <p:stCondLst>
                                            <p:cond delay="0"/>
                                          </p:stCondLst>
                                        </p:cTn>
                                        <p:tgtEl>
                                          <p:spTgt spid="1890"/>
                                        </p:tgtEl>
                                        <p:attrNameLst>
                                          <p:attrName>style.visibility</p:attrName>
                                        </p:attrNameLst>
                                      </p:cBhvr>
                                      <p:to>
                                        <p:strVal val="visible"/>
                                      </p:to>
                                    </p:set>
                                    <p:animEffect transition="in" filter="fade">
                                      <p:cBhvr>
                                        <p:cTn id="13" dur="1000"/>
                                        <p:tgtEl>
                                          <p:spTgt spid="1890"/>
                                        </p:tgtEl>
                                      </p:cBhvr>
                                    </p:animEffect>
                                  </p:childTnLst>
                                </p:cTn>
                              </p:par>
                              <p:par>
                                <p:cTn id="14" presetID="10" presetClass="entr" presetSubtype="0" fill="hold" nodeType="withEffect">
                                  <p:stCondLst>
                                    <p:cond delay="0"/>
                                  </p:stCondLst>
                                  <p:childTnLst>
                                    <p:set>
                                      <p:cBhvr>
                                        <p:cTn id="15" dur="1" fill="hold">
                                          <p:stCondLst>
                                            <p:cond delay="0"/>
                                          </p:stCondLst>
                                        </p:cTn>
                                        <p:tgtEl>
                                          <p:spTgt spid="1897"/>
                                        </p:tgtEl>
                                        <p:attrNameLst>
                                          <p:attrName>style.visibility</p:attrName>
                                        </p:attrNameLst>
                                      </p:cBhvr>
                                      <p:to>
                                        <p:strVal val="visible"/>
                                      </p:to>
                                    </p:set>
                                    <p:animEffect transition="in" filter="fade">
                                      <p:cBhvr>
                                        <p:cTn id="16" dur="1000"/>
                                        <p:tgtEl>
                                          <p:spTgt spid="1897"/>
                                        </p:tgtEl>
                                      </p:cBhvr>
                                    </p:animEffect>
                                  </p:childTnLst>
                                </p:cTn>
                              </p:par>
                              <p:par>
                                <p:cTn id="17" presetID="10" presetClass="entr" presetSubtype="0" fill="hold" nodeType="withEffect">
                                  <p:stCondLst>
                                    <p:cond delay="0"/>
                                  </p:stCondLst>
                                  <p:childTnLst>
                                    <p:set>
                                      <p:cBhvr>
                                        <p:cTn id="18" dur="1" fill="hold">
                                          <p:stCondLst>
                                            <p:cond delay="0"/>
                                          </p:stCondLst>
                                        </p:cTn>
                                        <p:tgtEl>
                                          <p:spTgt spid="1880"/>
                                        </p:tgtEl>
                                        <p:attrNameLst>
                                          <p:attrName>style.visibility</p:attrName>
                                        </p:attrNameLst>
                                      </p:cBhvr>
                                      <p:to>
                                        <p:strVal val="visible"/>
                                      </p:to>
                                    </p:set>
                                    <p:animEffect transition="in" filter="fade">
                                      <p:cBhvr>
                                        <p:cTn id="19" dur="1000"/>
                                        <p:tgtEl>
                                          <p:spTgt spid="1880"/>
                                        </p:tgtEl>
                                      </p:cBhvr>
                                    </p:animEffect>
                                  </p:childTnLst>
                                </p:cTn>
                              </p:par>
                              <p:par>
                                <p:cTn id="20" presetID="10" presetClass="entr" presetSubtype="0" fill="hold" nodeType="withEffect">
                                  <p:stCondLst>
                                    <p:cond delay="0"/>
                                  </p:stCondLst>
                                  <p:childTnLst>
                                    <p:set>
                                      <p:cBhvr>
                                        <p:cTn id="21" dur="1" fill="hold">
                                          <p:stCondLst>
                                            <p:cond delay="0"/>
                                          </p:stCondLst>
                                        </p:cTn>
                                        <p:tgtEl>
                                          <p:spTgt spid="1881"/>
                                        </p:tgtEl>
                                        <p:attrNameLst>
                                          <p:attrName>style.visibility</p:attrName>
                                        </p:attrNameLst>
                                      </p:cBhvr>
                                      <p:to>
                                        <p:strVal val="visible"/>
                                      </p:to>
                                    </p:set>
                                    <p:animEffect transition="in" filter="fade">
                                      <p:cBhvr>
                                        <p:cTn id="22" dur="1000"/>
                                        <p:tgtEl>
                                          <p:spTgt spid="1881"/>
                                        </p:tgtEl>
                                      </p:cBhvr>
                                    </p:animEffect>
                                  </p:childTnLst>
                                </p:cTn>
                              </p:par>
                              <p:par>
                                <p:cTn id="23" presetID="10" presetClass="entr" presetSubtype="0" fill="hold" nodeType="withEffect">
                                  <p:stCondLst>
                                    <p:cond delay="0"/>
                                  </p:stCondLst>
                                  <p:childTnLst>
                                    <p:set>
                                      <p:cBhvr>
                                        <p:cTn id="24" dur="1" fill="hold">
                                          <p:stCondLst>
                                            <p:cond delay="0"/>
                                          </p:stCondLst>
                                        </p:cTn>
                                        <p:tgtEl>
                                          <p:spTgt spid="1883"/>
                                        </p:tgtEl>
                                        <p:attrNameLst>
                                          <p:attrName>style.visibility</p:attrName>
                                        </p:attrNameLst>
                                      </p:cBhvr>
                                      <p:to>
                                        <p:strVal val="visible"/>
                                      </p:to>
                                    </p:set>
                                    <p:animEffect transition="in" filter="fade">
                                      <p:cBhvr>
                                        <p:cTn id="25" dur="1000"/>
                                        <p:tgtEl>
                                          <p:spTgt spid="1883"/>
                                        </p:tgtEl>
                                      </p:cBhvr>
                                    </p:animEffect>
                                  </p:childTnLst>
                                </p:cTn>
                              </p:par>
                              <p:par>
                                <p:cTn id="26" presetID="10" presetClass="entr" presetSubtype="0" fill="hold" nodeType="withEffect">
                                  <p:stCondLst>
                                    <p:cond delay="0"/>
                                  </p:stCondLst>
                                  <p:childTnLst>
                                    <p:set>
                                      <p:cBhvr>
                                        <p:cTn id="27" dur="1" fill="hold">
                                          <p:stCondLst>
                                            <p:cond delay="0"/>
                                          </p:stCondLst>
                                        </p:cTn>
                                        <p:tgtEl>
                                          <p:spTgt spid="1886"/>
                                        </p:tgtEl>
                                        <p:attrNameLst>
                                          <p:attrName>style.visibility</p:attrName>
                                        </p:attrNameLst>
                                      </p:cBhvr>
                                      <p:to>
                                        <p:strVal val="visible"/>
                                      </p:to>
                                    </p:set>
                                    <p:animEffect transition="in" filter="fade">
                                      <p:cBhvr>
                                        <p:cTn id="28" dur="1000"/>
                                        <p:tgtEl>
                                          <p:spTgt spid="1886"/>
                                        </p:tgtEl>
                                      </p:cBhvr>
                                    </p:animEffect>
                                  </p:childTnLst>
                                </p:cTn>
                              </p:par>
                              <p:par>
                                <p:cTn id="29" presetID="2" presetClass="entr" presetSubtype="4" fill="hold" nodeType="withEffect">
                                  <p:stCondLst>
                                    <p:cond delay="0"/>
                                  </p:stCondLst>
                                  <p:childTnLst>
                                    <p:set>
                                      <p:cBhvr>
                                        <p:cTn id="30" dur="1" fill="hold">
                                          <p:stCondLst>
                                            <p:cond delay="0"/>
                                          </p:stCondLst>
                                        </p:cTn>
                                        <p:tgtEl>
                                          <p:spTgt spid="1878"/>
                                        </p:tgtEl>
                                        <p:attrNameLst>
                                          <p:attrName>style.visibility</p:attrName>
                                        </p:attrNameLst>
                                      </p:cBhvr>
                                      <p:to>
                                        <p:strVal val="visible"/>
                                      </p:to>
                                    </p:set>
                                    <p:anim calcmode="lin" valueType="num">
                                      <p:cBhvr additive="base">
                                        <p:cTn id="31" dur="1000"/>
                                        <p:tgtEl>
                                          <p:spTgt spid="18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909"/>
        <p:cNvGrpSpPr/>
        <p:nvPr/>
      </p:nvGrpSpPr>
      <p:grpSpPr>
        <a:xfrm>
          <a:off x="0" y="0"/>
          <a:ext cx="0" cy="0"/>
          <a:chOff x="0" y="0"/>
          <a:chExt cx="0" cy="0"/>
        </a:xfrm>
      </p:grpSpPr>
      <p:sp>
        <p:nvSpPr>
          <p:cNvPr id="1910" name="Google Shape;1910;p106"/>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STUDENTS PROGRESS</a:t>
            </a:r>
            <a:endParaRPr/>
          </a:p>
        </p:txBody>
      </p:sp>
      <p:sp>
        <p:nvSpPr>
          <p:cNvPr id="1916" name="Google Shape;1916;p106"/>
          <p:cNvSpPr txBox="1">
            <a:spLocks noGrp="1"/>
          </p:cNvSpPr>
          <p:nvPr>
            <p:ph type="title" idx="4294967295"/>
          </p:nvPr>
        </p:nvSpPr>
        <p:spPr>
          <a:xfrm>
            <a:off x="1071379" y="1255713"/>
            <a:ext cx="1641475" cy="3619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1st TERM</a:t>
            </a:r>
            <a:endParaRPr sz="1400" dirty="0">
              <a:solidFill>
                <a:schemeClr val="accent1"/>
              </a:solidFill>
            </a:endParaRPr>
          </a:p>
        </p:txBody>
      </p:sp>
      <p:sp>
        <p:nvSpPr>
          <p:cNvPr id="1917" name="Google Shape;1917;p106"/>
          <p:cNvSpPr txBox="1">
            <a:spLocks noGrp="1"/>
          </p:cNvSpPr>
          <p:nvPr>
            <p:ph type="subTitle" idx="4294967295"/>
          </p:nvPr>
        </p:nvSpPr>
        <p:spPr>
          <a:xfrm>
            <a:off x="1071379" y="1612372"/>
            <a:ext cx="1641475" cy="503237"/>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Mercury is the closest planet to the Sun</a:t>
            </a:r>
            <a:endParaRPr sz="1100" dirty="0">
              <a:latin typeface="Roboto"/>
              <a:ea typeface="Roboto"/>
              <a:cs typeface="Roboto"/>
              <a:sym typeface="Roboto"/>
            </a:endParaRPr>
          </a:p>
        </p:txBody>
      </p:sp>
      <p:sp>
        <p:nvSpPr>
          <p:cNvPr id="1918" name="Google Shape;1918;p106"/>
          <p:cNvSpPr txBox="1">
            <a:spLocks noGrp="1"/>
          </p:cNvSpPr>
          <p:nvPr>
            <p:ph type="title" idx="4294967295"/>
          </p:nvPr>
        </p:nvSpPr>
        <p:spPr>
          <a:xfrm>
            <a:off x="4150085" y="1249706"/>
            <a:ext cx="1641475" cy="3619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3rd TERM</a:t>
            </a:r>
            <a:endParaRPr sz="1400" dirty="0">
              <a:solidFill>
                <a:schemeClr val="accent1"/>
              </a:solidFill>
            </a:endParaRPr>
          </a:p>
        </p:txBody>
      </p:sp>
      <p:sp>
        <p:nvSpPr>
          <p:cNvPr id="1919" name="Google Shape;1919;p106"/>
          <p:cNvSpPr txBox="1">
            <a:spLocks noGrp="1"/>
          </p:cNvSpPr>
          <p:nvPr>
            <p:ph type="subTitle" idx="4294967295"/>
          </p:nvPr>
        </p:nvSpPr>
        <p:spPr>
          <a:xfrm>
            <a:off x="4165972" y="1611656"/>
            <a:ext cx="1641475" cy="50323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latin typeface="Roboto"/>
                <a:ea typeface="Roboto"/>
                <a:cs typeface="Roboto"/>
                <a:sym typeface="Roboto"/>
              </a:rPr>
              <a:t>Venus is the second planet from the Sun</a:t>
            </a:r>
            <a:endParaRPr sz="1100" dirty="0">
              <a:latin typeface="Roboto"/>
              <a:ea typeface="Roboto"/>
              <a:cs typeface="Roboto"/>
              <a:sym typeface="Roboto"/>
            </a:endParaRPr>
          </a:p>
          <a:p>
            <a:pPr marL="0" lvl="0" indent="0" algn="ctr" rtl="0">
              <a:spcBef>
                <a:spcPts val="1600"/>
              </a:spcBef>
              <a:spcAft>
                <a:spcPts val="1600"/>
              </a:spcAft>
              <a:buNone/>
            </a:pPr>
            <a:endParaRPr sz="1100" dirty="0">
              <a:latin typeface="Roboto"/>
              <a:ea typeface="Roboto"/>
              <a:cs typeface="Roboto"/>
              <a:sym typeface="Roboto"/>
            </a:endParaRPr>
          </a:p>
        </p:txBody>
      </p:sp>
      <p:sp>
        <p:nvSpPr>
          <p:cNvPr id="1920" name="Google Shape;1920;p106"/>
          <p:cNvSpPr txBox="1">
            <a:spLocks noGrp="1"/>
          </p:cNvSpPr>
          <p:nvPr>
            <p:ph type="title" idx="4294967295"/>
          </p:nvPr>
        </p:nvSpPr>
        <p:spPr>
          <a:xfrm>
            <a:off x="2737812" y="3129854"/>
            <a:ext cx="1641475" cy="36036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2nd TERM</a:t>
            </a:r>
            <a:endParaRPr sz="1400" dirty="0">
              <a:solidFill>
                <a:schemeClr val="accent1"/>
              </a:solidFill>
            </a:endParaRPr>
          </a:p>
        </p:txBody>
      </p:sp>
      <p:sp>
        <p:nvSpPr>
          <p:cNvPr id="1921" name="Google Shape;1921;p106"/>
          <p:cNvSpPr txBox="1">
            <a:spLocks noGrp="1"/>
          </p:cNvSpPr>
          <p:nvPr>
            <p:ph type="subTitle" idx="4294967295"/>
          </p:nvPr>
        </p:nvSpPr>
        <p:spPr>
          <a:xfrm>
            <a:off x="2733630" y="3430587"/>
            <a:ext cx="1641475" cy="503237"/>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Despite being red, Mars is a cold place</a:t>
            </a:r>
            <a:endParaRPr sz="1100" dirty="0">
              <a:latin typeface="Roboto"/>
              <a:ea typeface="Roboto"/>
              <a:cs typeface="Roboto"/>
              <a:sym typeface="Roboto"/>
            </a:endParaRPr>
          </a:p>
        </p:txBody>
      </p:sp>
      <p:sp>
        <p:nvSpPr>
          <p:cNvPr id="1922" name="Google Shape;1922;p106"/>
          <p:cNvSpPr txBox="1">
            <a:spLocks noGrp="1"/>
          </p:cNvSpPr>
          <p:nvPr>
            <p:ph type="title" idx="4294967295"/>
          </p:nvPr>
        </p:nvSpPr>
        <p:spPr>
          <a:xfrm>
            <a:off x="5702760" y="3129854"/>
            <a:ext cx="1641475" cy="36036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4th TERM</a:t>
            </a:r>
            <a:endParaRPr sz="1400" dirty="0">
              <a:solidFill>
                <a:schemeClr val="accent1"/>
              </a:solidFill>
            </a:endParaRPr>
          </a:p>
        </p:txBody>
      </p:sp>
      <p:sp>
        <p:nvSpPr>
          <p:cNvPr id="1923" name="Google Shape;1923;p106"/>
          <p:cNvSpPr txBox="1">
            <a:spLocks noGrp="1"/>
          </p:cNvSpPr>
          <p:nvPr>
            <p:ph type="subTitle" idx="4294967295"/>
          </p:nvPr>
        </p:nvSpPr>
        <p:spPr>
          <a:xfrm>
            <a:off x="5702887" y="3434421"/>
            <a:ext cx="1641475" cy="503237"/>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Saturn is composed of hydrogen and helium</a:t>
            </a:r>
            <a:endParaRPr sz="1100" dirty="0">
              <a:latin typeface="Roboto"/>
              <a:ea typeface="Roboto"/>
              <a:cs typeface="Roboto"/>
              <a:sym typeface="Roboto"/>
            </a:endParaRPr>
          </a:p>
        </p:txBody>
      </p:sp>
      <p:sp>
        <p:nvSpPr>
          <p:cNvPr id="1911" name="Google Shape;1911;p106"/>
          <p:cNvSpPr/>
          <p:nvPr/>
        </p:nvSpPr>
        <p:spPr>
          <a:xfrm>
            <a:off x="6193200" y="2301126"/>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06"/>
          <p:cNvSpPr/>
          <p:nvPr/>
        </p:nvSpPr>
        <p:spPr>
          <a:xfrm>
            <a:off x="4640525" y="2301126"/>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6"/>
          <p:cNvSpPr/>
          <p:nvPr/>
        </p:nvSpPr>
        <p:spPr>
          <a:xfrm>
            <a:off x="3228250" y="2301126"/>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6"/>
          <p:cNvSpPr/>
          <p:nvPr/>
        </p:nvSpPr>
        <p:spPr>
          <a:xfrm>
            <a:off x="1563338" y="2301126"/>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15" name="Google Shape;1915;p106"/>
          <p:cNvCxnSpPr>
            <a:cxnSpLocks/>
          </p:cNvCxnSpPr>
          <p:nvPr/>
        </p:nvCxnSpPr>
        <p:spPr>
          <a:xfrm>
            <a:off x="8544550" y="2091150"/>
            <a:ext cx="0" cy="2430450"/>
          </a:xfrm>
          <a:prstGeom prst="straightConnector1">
            <a:avLst/>
          </a:prstGeom>
          <a:noFill/>
          <a:ln w="19050" cap="flat" cmpd="sng">
            <a:solidFill>
              <a:schemeClr val="accent1"/>
            </a:solidFill>
            <a:prstDash val="solid"/>
            <a:round/>
            <a:headEnd type="none" w="med" len="med"/>
            <a:tailEnd type="none" w="med" len="med"/>
          </a:ln>
        </p:spPr>
      </p:cxnSp>
      <p:cxnSp>
        <p:nvCxnSpPr>
          <p:cNvPr id="1924" name="Google Shape;1924;p106"/>
          <p:cNvCxnSpPr>
            <a:stCxn id="1914" idx="2"/>
            <a:endCxn id="1921" idx="2"/>
          </p:cNvCxnSpPr>
          <p:nvPr/>
        </p:nvCxnSpPr>
        <p:spPr>
          <a:xfrm rot="16200000" flipH="1">
            <a:off x="2237954" y="2617410"/>
            <a:ext cx="972098" cy="1660730"/>
          </a:xfrm>
          <a:prstGeom prst="bentConnector3">
            <a:avLst>
              <a:gd name="adj1" fmla="val 123516"/>
            </a:avLst>
          </a:prstGeom>
          <a:noFill/>
          <a:ln w="19050" cap="flat" cmpd="sng">
            <a:solidFill>
              <a:schemeClr val="accent1"/>
            </a:solidFill>
            <a:prstDash val="solid"/>
            <a:round/>
            <a:headEnd type="none" w="med" len="med"/>
            <a:tailEnd type="none" w="med" len="med"/>
          </a:ln>
        </p:spPr>
      </p:cxnSp>
      <p:cxnSp>
        <p:nvCxnSpPr>
          <p:cNvPr id="1925" name="Google Shape;1925;p106"/>
          <p:cNvCxnSpPr>
            <a:stCxn id="1913" idx="0"/>
            <a:endCxn id="1918" idx="0"/>
          </p:cNvCxnSpPr>
          <p:nvPr/>
        </p:nvCxnSpPr>
        <p:spPr>
          <a:xfrm rot="5400000" flipH="1" flipV="1">
            <a:off x="3738976" y="1069280"/>
            <a:ext cx="1051420" cy="1412273"/>
          </a:xfrm>
          <a:prstGeom prst="bentConnector3">
            <a:avLst>
              <a:gd name="adj1" fmla="val 121742"/>
            </a:avLst>
          </a:prstGeom>
          <a:noFill/>
          <a:ln w="19050" cap="flat" cmpd="sng">
            <a:solidFill>
              <a:schemeClr val="accent1"/>
            </a:solidFill>
            <a:prstDash val="solid"/>
            <a:round/>
            <a:headEnd type="none" w="med" len="med"/>
            <a:tailEnd type="none" w="med" len="med"/>
          </a:ln>
        </p:spPr>
      </p:cxnSp>
      <p:cxnSp>
        <p:nvCxnSpPr>
          <p:cNvPr id="1926" name="Google Shape;1926;p106"/>
          <p:cNvCxnSpPr>
            <a:stCxn id="1912" idx="2"/>
            <a:endCxn id="1923" idx="2"/>
          </p:cNvCxnSpPr>
          <p:nvPr/>
        </p:nvCxnSpPr>
        <p:spPr>
          <a:xfrm rot="16200000" flipH="1">
            <a:off x="5259259" y="2673292"/>
            <a:ext cx="975932" cy="1552800"/>
          </a:xfrm>
          <a:prstGeom prst="bentConnector3">
            <a:avLst>
              <a:gd name="adj1" fmla="val 123424"/>
            </a:avLst>
          </a:prstGeom>
          <a:noFill/>
          <a:ln w="19050" cap="flat" cmpd="sng">
            <a:solidFill>
              <a:schemeClr val="accent1"/>
            </a:solidFill>
            <a:prstDash val="solid"/>
            <a:round/>
            <a:headEnd type="none" w="med" len="med"/>
            <a:tailEnd type="none" w="med" len="med"/>
          </a:ln>
        </p:spPr>
      </p:cxnSp>
      <p:cxnSp>
        <p:nvCxnSpPr>
          <p:cNvPr id="1927" name="Google Shape;1927;p106"/>
          <p:cNvCxnSpPr/>
          <p:nvPr/>
        </p:nvCxnSpPr>
        <p:spPr>
          <a:xfrm rot="10800000">
            <a:off x="1893638" y="975759"/>
            <a:ext cx="0" cy="260700"/>
          </a:xfrm>
          <a:prstGeom prst="straightConnector1">
            <a:avLst/>
          </a:prstGeom>
          <a:noFill/>
          <a:ln w="19050" cap="flat" cmpd="sng">
            <a:solidFill>
              <a:schemeClr val="accent1"/>
            </a:solidFill>
            <a:prstDash val="solid"/>
            <a:round/>
            <a:headEnd type="none" w="med" len="med"/>
            <a:tailEnd type="none" w="med" len="med"/>
          </a:ln>
        </p:spPr>
      </p:cxnSp>
      <p:cxnSp>
        <p:nvCxnSpPr>
          <p:cNvPr id="1928" name="Google Shape;1928;p106"/>
          <p:cNvCxnSpPr>
            <a:stCxn id="1911" idx="0"/>
          </p:cNvCxnSpPr>
          <p:nvPr/>
        </p:nvCxnSpPr>
        <p:spPr>
          <a:xfrm rot="10800000">
            <a:off x="6523500" y="970926"/>
            <a:ext cx="0" cy="1330200"/>
          </a:xfrm>
          <a:prstGeom prst="straightConnector1">
            <a:avLst/>
          </a:prstGeom>
          <a:noFill/>
          <a:ln w="19050" cap="flat" cmpd="sng">
            <a:solidFill>
              <a:schemeClr val="accent1"/>
            </a:solidFill>
            <a:prstDash val="solid"/>
            <a:round/>
            <a:headEnd type="none" w="med" len="med"/>
            <a:tailEnd type="triangle" w="med" len="med"/>
          </a:ln>
        </p:spPr>
      </p:cxnSp>
      <p:grpSp>
        <p:nvGrpSpPr>
          <p:cNvPr id="1929" name="Google Shape;1929;p106"/>
          <p:cNvGrpSpPr/>
          <p:nvPr/>
        </p:nvGrpSpPr>
        <p:grpSpPr>
          <a:xfrm>
            <a:off x="4755615" y="2425537"/>
            <a:ext cx="430416" cy="411766"/>
            <a:chOff x="3950316" y="3820307"/>
            <a:chExt cx="369805" cy="353782"/>
          </a:xfrm>
        </p:grpSpPr>
        <p:sp>
          <p:nvSpPr>
            <p:cNvPr id="1930" name="Google Shape;1930;p10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0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0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0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4" name="Google Shape;1934;p106"/>
          <p:cNvSpPr/>
          <p:nvPr/>
        </p:nvSpPr>
        <p:spPr>
          <a:xfrm>
            <a:off x="6302090" y="2450964"/>
            <a:ext cx="442817" cy="360912"/>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06"/>
          <p:cNvSpPr/>
          <p:nvPr/>
        </p:nvSpPr>
        <p:spPr>
          <a:xfrm>
            <a:off x="3332515" y="2449573"/>
            <a:ext cx="443706" cy="363693"/>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6" name="Google Shape;1936;p106"/>
          <p:cNvGrpSpPr/>
          <p:nvPr/>
        </p:nvGrpSpPr>
        <p:grpSpPr>
          <a:xfrm>
            <a:off x="1688125" y="2426575"/>
            <a:ext cx="411025" cy="409690"/>
            <a:chOff x="852385" y="1510916"/>
            <a:chExt cx="353145" cy="351998"/>
          </a:xfrm>
        </p:grpSpPr>
        <p:sp>
          <p:nvSpPr>
            <p:cNvPr id="1937" name="Google Shape;1937;p10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0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0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29"/>
                                        </p:tgtEl>
                                        <p:attrNameLst>
                                          <p:attrName>style.visibility</p:attrName>
                                        </p:attrNameLst>
                                      </p:cBhvr>
                                      <p:to>
                                        <p:strVal val="visible"/>
                                      </p:to>
                                    </p:set>
                                    <p:animEffect transition="in" filter="fade">
                                      <p:cBhvr>
                                        <p:cTn id="7" dur="1000"/>
                                        <p:tgtEl>
                                          <p:spTgt spid="1929"/>
                                        </p:tgtEl>
                                      </p:cBhvr>
                                    </p:animEffect>
                                  </p:childTnLst>
                                </p:cTn>
                              </p:par>
                              <p:par>
                                <p:cTn id="8" presetID="10" presetClass="entr" presetSubtype="0" fill="hold" nodeType="withEffect">
                                  <p:stCondLst>
                                    <p:cond delay="0"/>
                                  </p:stCondLst>
                                  <p:childTnLst>
                                    <p:set>
                                      <p:cBhvr>
                                        <p:cTn id="9" dur="1" fill="hold">
                                          <p:stCondLst>
                                            <p:cond delay="0"/>
                                          </p:stCondLst>
                                        </p:cTn>
                                        <p:tgtEl>
                                          <p:spTgt spid="1935"/>
                                        </p:tgtEl>
                                        <p:attrNameLst>
                                          <p:attrName>style.visibility</p:attrName>
                                        </p:attrNameLst>
                                      </p:cBhvr>
                                      <p:to>
                                        <p:strVal val="visible"/>
                                      </p:to>
                                    </p:set>
                                    <p:animEffect transition="in" filter="fade">
                                      <p:cBhvr>
                                        <p:cTn id="10" dur="1000"/>
                                        <p:tgtEl>
                                          <p:spTgt spid="1935"/>
                                        </p:tgtEl>
                                      </p:cBhvr>
                                    </p:animEffect>
                                  </p:childTnLst>
                                </p:cTn>
                              </p:par>
                              <p:par>
                                <p:cTn id="11" presetID="10" presetClass="entr" presetSubtype="0" fill="hold" nodeType="withEffect">
                                  <p:stCondLst>
                                    <p:cond delay="0"/>
                                  </p:stCondLst>
                                  <p:childTnLst>
                                    <p:set>
                                      <p:cBhvr>
                                        <p:cTn id="12" dur="1" fill="hold">
                                          <p:stCondLst>
                                            <p:cond delay="0"/>
                                          </p:stCondLst>
                                        </p:cTn>
                                        <p:tgtEl>
                                          <p:spTgt spid="1936"/>
                                        </p:tgtEl>
                                        <p:attrNameLst>
                                          <p:attrName>style.visibility</p:attrName>
                                        </p:attrNameLst>
                                      </p:cBhvr>
                                      <p:to>
                                        <p:strVal val="visible"/>
                                      </p:to>
                                    </p:set>
                                    <p:animEffect transition="in" filter="fade">
                                      <p:cBhvr>
                                        <p:cTn id="13" dur="1000"/>
                                        <p:tgtEl>
                                          <p:spTgt spid="1936"/>
                                        </p:tgtEl>
                                      </p:cBhvr>
                                    </p:animEffect>
                                  </p:childTnLst>
                                </p:cTn>
                              </p:par>
                              <p:par>
                                <p:cTn id="14" presetID="10" presetClass="entr" presetSubtype="0" fill="hold" nodeType="withEffect">
                                  <p:stCondLst>
                                    <p:cond delay="0"/>
                                  </p:stCondLst>
                                  <p:childTnLst>
                                    <p:set>
                                      <p:cBhvr>
                                        <p:cTn id="15" dur="1" fill="hold">
                                          <p:stCondLst>
                                            <p:cond delay="0"/>
                                          </p:stCondLst>
                                        </p:cTn>
                                        <p:tgtEl>
                                          <p:spTgt spid="1934"/>
                                        </p:tgtEl>
                                        <p:attrNameLst>
                                          <p:attrName>style.visibility</p:attrName>
                                        </p:attrNameLst>
                                      </p:cBhvr>
                                      <p:to>
                                        <p:strVal val="visible"/>
                                      </p:to>
                                    </p:set>
                                    <p:animEffect transition="in" filter="fade">
                                      <p:cBhvr>
                                        <p:cTn id="16" dur="1000"/>
                                        <p:tgtEl>
                                          <p:spTgt spid="1934"/>
                                        </p:tgtEl>
                                      </p:cBhvr>
                                    </p:animEffect>
                                  </p:childTnLst>
                                </p:cTn>
                              </p:par>
                              <p:par>
                                <p:cTn id="17" presetID="10" presetClass="entr" presetSubtype="0" fill="hold" nodeType="withEffect">
                                  <p:stCondLst>
                                    <p:cond delay="0"/>
                                  </p:stCondLst>
                                  <p:childTnLst>
                                    <p:set>
                                      <p:cBhvr>
                                        <p:cTn id="18" dur="1" fill="hold">
                                          <p:stCondLst>
                                            <p:cond delay="0"/>
                                          </p:stCondLst>
                                        </p:cTn>
                                        <p:tgtEl>
                                          <p:spTgt spid="1916"/>
                                        </p:tgtEl>
                                        <p:attrNameLst>
                                          <p:attrName>style.visibility</p:attrName>
                                        </p:attrNameLst>
                                      </p:cBhvr>
                                      <p:to>
                                        <p:strVal val="visible"/>
                                      </p:to>
                                    </p:set>
                                    <p:animEffect transition="in" filter="fade">
                                      <p:cBhvr>
                                        <p:cTn id="19" dur="1000"/>
                                        <p:tgtEl>
                                          <p:spTgt spid="1916"/>
                                        </p:tgtEl>
                                      </p:cBhvr>
                                    </p:animEffect>
                                  </p:childTnLst>
                                </p:cTn>
                              </p:par>
                              <p:par>
                                <p:cTn id="20" presetID="10" presetClass="entr" presetSubtype="0" fill="hold" nodeType="withEffect">
                                  <p:stCondLst>
                                    <p:cond delay="0"/>
                                  </p:stCondLst>
                                  <p:childTnLst>
                                    <p:set>
                                      <p:cBhvr>
                                        <p:cTn id="21" dur="1" fill="hold">
                                          <p:stCondLst>
                                            <p:cond delay="0"/>
                                          </p:stCondLst>
                                        </p:cTn>
                                        <p:tgtEl>
                                          <p:spTgt spid="1917"/>
                                        </p:tgtEl>
                                        <p:attrNameLst>
                                          <p:attrName>style.visibility</p:attrName>
                                        </p:attrNameLst>
                                      </p:cBhvr>
                                      <p:to>
                                        <p:strVal val="visible"/>
                                      </p:to>
                                    </p:set>
                                    <p:animEffect transition="in" filter="fade">
                                      <p:cBhvr>
                                        <p:cTn id="22" dur="1000"/>
                                        <p:tgtEl>
                                          <p:spTgt spid="1917"/>
                                        </p:tgtEl>
                                      </p:cBhvr>
                                    </p:animEffect>
                                  </p:childTnLst>
                                </p:cTn>
                              </p:par>
                              <p:par>
                                <p:cTn id="23" presetID="10" presetClass="entr" presetSubtype="0" fill="hold" nodeType="withEffect">
                                  <p:stCondLst>
                                    <p:cond delay="0"/>
                                  </p:stCondLst>
                                  <p:childTnLst>
                                    <p:set>
                                      <p:cBhvr>
                                        <p:cTn id="24" dur="1" fill="hold">
                                          <p:stCondLst>
                                            <p:cond delay="0"/>
                                          </p:stCondLst>
                                        </p:cTn>
                                        <p:tgtEl>
                                          <p:spTgt spid="1918"/>
                                        </p:tgtEl>
                                        <p:attrNameLst>
                                          <p:attrName>style.visibility</p:attrName>
                                        </p:attrNameLst>
                                      </p:cBhvr>
                                      <p:to>
                                        <p:strVal val="visible"/>
                                      </p:to>
                                    </p:set>
                                    <p:animEffect transition="in" filter="fade">
                                      <p:cBhvr>
                                        <p:cTn id="25" dur="1000"/>
                                        <p:tgtEl>
                                          <p:spTgt spid="1918"/>
                                        </p:tgtEl>
                                      </p:cBhvr>
                                    </p:animEffect>
                                  </p:childTnLst>
                                </p:cTn>
                              </p:par>
                              <p:par>
                                <p:cTn id="26" presetID="10" presetClass="entr" presetSubtype="0" fill="hold" nodeType="withEffect">
                                  <p:stCondLst>
                                    <p:cond delay="0"/>
                                  </p:stCondLst>
                                  <p:childTnLst>
                                    <p:set>
                                      <p:cBhvr>
                                        <p:cTn id="27" dur="1" fill="hold">
                                          <p:stCondLst>
                                            <p:cond delay="0"/>
                                          </p:stCondLst>
                                        </p:cTn>
                                        <p:tgtEl>
                                          <p:spTgt spid="1919"/>
                                        </p:tgtEl>
                                        <p:attrNameLst>
                                          <p:attrName>style.visibility</p:attrName>
                                        </p:attrNameLst>
                                      </p:cBhvr>
                                      <p:to>
                                        <p:strVal val="visible"/>
                                      </p:to>
                                    </p:set>
                                    <p:animEffect transition="in" filter="fade">
                                      <p:cBhvr>
                                        <p:cTn id="28" dur="1000"/>
                                        <p:tgtEl>
                                          <p:spTgt spid="1919"/>
                                        </p:tgtEl>
                                      </p:cBhvr>
                                    </p:animEffect>
                                  </p:childTnLst>
                                </p:cTn>
                              </p:par>
                              <p:par>
                                <p:cTn id="29" presetID="10" presetClass="entr" presetSubtype="0" fill="hold" nodeType="withEffect">
                                  <p:stCondLst>
                                    <p:cond delay="0"/>
                                  </p:stCondLst>
                                  <p:childTnLst>
                                    <p:set>
                                      <p:cBhvr>
                                        <p:cTn id="30" dur="1" fill="hold">
                                          <p:stCondLst>
                                            <p:cond delay="0"/>
                                          </p:stCondLst>
                                        </p:cTn>
                                        <p:tgtEl>
                                          <p:spTgt spid="1920"/>
                                        </p:tgtEl>
                                        <p:attrNameLst>
                                          <p:attrName>style.visibility</p:attrName>
                                        </p:attrNameLst>
                                      </p:cBhvr>
                                      <p:to>
                                        <p:strVal val="visible"/>
                                      </p:to>
                                    </p:set>
                                    <p:animEffect transition="in" filter="fade">
                                      <p:cBhvr>
                                        <p:cTn id="31" dur="1000"/>
                                        <p:tgtEl>
                                          <p:spTgt spid="1920"/>
                                        </p:tgtEl>
                                      </p:cBhvr>
                                    </p:animEffect>
                                  </p:childTnLst>
                                </p:cTn>
                              </p:par>
                              <p:par>
                                <p:cTn id="32" presetID="10" presetClass="entr" presetSubtype="0" fill="hold" nodeType="withEffect">
                                  <p:stCondLst>
                                    <p:cond delay="0"/>
                                  </p:stCondLst>
                                  <p:childTnLst>
                                    <p:set>
                                      <p:cBhvr>
                                        <p:cTn id="33" dur="1" fill="hold">
                                          <p:stCondLst>
                                            <p:cond delay="0"/>
                                          </p:stCondLst>
                                        </p:cTn>
                                        <p:tgtEl>
                                          <p:spTgt spid="1921"/>
                                        </p:tgtEl>
                                        <p:attrNameLst>
                                          <p:attrName>style.visibility</p:attrName>
                                        </p:attrNameLst>
                                      </p:cBhvr>
                                      <p:to>
                                        <p:strVal val="visible"/>
                                      </p:to>
                                    </p:set>
                                    <p:animEffect transition="in" filter="fade">
                                      <p:cBhvr>
                                        <p:cTn id="34" dur="1000"/>
                                        <p:tgtEl>
                                          <p:spTgt spid="1921"/>
                                        </p:tgtEl>
                                      </p:cBhvr>
                                    </p:animEffect>
                                  </p:childTnLst>
                                </p:cTn>
                              </p:par>
                              <p:par>
                                <p:cTn id="35" presetID="10" presetClass="entr" presetSubtype="0" fill="hold" nodeType="withEffect">
                                  <p:stCondLst>
                                    <p:cond delay="0"/>
                                  </p:stCondLst>
                                  <p:childTnLst>
                                    <p:set>
                                      <p:cBhvr>
                                        <p:cTn id="36" dur="1" fill="hold">
                                          <p:stCondLst>
                                            <p:cond delay="0"/>
                                          </p:stCondLst>
                                        </p:cTn>
                                        <p:tgtEl>
                                          <p:spTgt spid="1922"/>
                                        </p:tgtEl>
                                        <p:attrNameLst>
                                          <p:attrName>style.visibility</p:attrName>
                                        </p:attrNameLst>
                                      </p:cBhvr>
                                      <p:to>
                                        <p:strVal val="visible"/>
                                      </p:to>
                                    </p:set>
                                    <p:animEffect transition="in" filter="fade">
                                      <p:cBhvr>
                                        <p:cTn id="37" dur="1000"/>
                                        <p:tgtEl>
                                          <p:spTgt spid="1922"/>
                                        </p:tgtEl>
                                      </p:cBhvr>
                                    </p:animEffect>
                                  </p:childTnLst>
                                </p:cTn>
                              </p:par>
                              <p:par>
                                <p:cTn id="38" presetID="10" presetClass="entr" presetSubtype="0" fill="hold" nodeType="withEffect">
                                  <p:stCondLst>
                                    <p:cond delay="0"/>
                                  </p:stCondLst>
                                  <p:childTnLst>
                                    <p:set>
                                      <p:cBhvr>
                                        <p:cTn id="39" dur="1" fill="hold">
                                          <p:stCondLst>
                                            <p:cond delay="0"/>
                                          </p:stCondLst>
                                        </p:cTn>
                                        <p:tgtEl>
                                          <p:spTgt spid="1923"/>
                                        </p:tgtEl>
                                        <p:attrNameLst>
                                          <p:attrName>style.visibility</p:attrName>
                                        </p:attrNameLst>
                                      </p:cBhvr>
                                      <p:to>
                                        <p:strVal val="visible"/>
                                      </p:to>
                                    </p:set>
                                    <p:animEffect transition="in" filter="fade">
                                      <p:cBhvr>
                                        <p:cTn id="40" dur="1000"/>
                                        <p:tgtEl>
                                          <p:spTgt spid="1923"/>
                                        </p:tgtEl>
                                      </p:cBhvr>
                                    </p:animEffect>
                                  </p:childTnLst>
                                </p:cTn>
                              </p:par>
                              <p:par>
                                <p:cTn id="41" presetID="2" presetClass="entr" presetSubtype="4" fill="hold" nodeType="withEffect">
                                  <p:stCondLst>
                                    <p:cond delay="0"/>
                                  </p:stCondLst>
                                  <p:childTnLst>
                                    <p:set>
                                      <p:cBhvr>
                                        <p:cTn id="42" dur="1" fill="hold">
                                          <p:stCondLst>
                                            <p:cond delay="0"/>
                                          </p:stCondLst>
                                        </p:cTn>
                                        <p:tgtEl>
                                          <p:spTgt spid="1915"/>
                                        </p:tgtEl>
                                        <p:attrNameLst>
                                          <p:attrName>style.visibility</p:attrName>
                                        </p:attrNameLst>
                                      </p:cBhvr>
                                      <p:to>
                                        <p:strVal val="visible"/>
                                      </p:to>
                                    </p:set>
                                    <p:anim calcmode="lin" valueType="num">
                                      <p:cBhvr additive="base">
                                        <p:cTn id="43" dur="1000"/>
                                        <p:tgtEl>
                                          <p:spTgt spid="19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943"/>
        <p:cNvGrpSpPr/>
        <p:nvPr/>
      </p:nvGrpSpPr>
      <p:grpSpPr>
        <a:xfrm>
          <a:off x="0" y="0"/>
          <a:ext cx="0" cy="0"/>
          <a:chOff x="0" y="0"/>
          <a:chExt cx="0" cy="0"/>
        </a:xfrm>
      </p:grpSpPr>
      <p:sp>
        <p:nvSpPr>
          <p:cNvPr id="1944" name="Google Shape;1944;p107"/>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STUDENTS PROGRESS</a:t>
            </a:r>
            <a:endParaRPr/>
          </a:p>
        </p:txBody>
      </p:sp>
      <p:sp>
        <p:nvSpPr>
          <p:cNvPr id="1950" name="Google Shape;1950;p107"/>
          <p:cNvSpPr txBox="1">
            <a:spLocks noGrp="1"/>
          </p:cNvSpPr>
          <p:nvPr>
            <p:ph type="title" idx="4294967295"/>
          </p:nvPr>
        </p:nvSpPr>
        <p:spPr>
          <a:xfrm>
            <a:off x="1076033" y="2857500"/>
            <a:ext cx="1641475" cy="374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1st TERM</a:t>
            </a:r>
            <a:endParaRPr sz="1400" dirty="0">
              <a:solidFill>
                <a:schemeClr val="accent1"/>
              </a:solidFill>
            </a:endParaRPr>
          </a:p>
        </p:txBody>
      </p:sp>
      <p:sp>
        <p:nvSpPr>
          <p:cNvPr id="1951" name="Google Shape;1951;p107"/>
          <p:cNvSpPr txBox="1">
            <a:spLocks noGrp="1"/>
          </p:cNvSpPr>
          <p:nvPr>
            <p:ph type="subTitle" idx="4294967295"/>
          </p:nvPr>
        </p:nvSpPr>
        <p:spPr>
          <a:xfrm>
            <a:off x="1076033" y="3232150"/>
            <a:ext cx="1641475" cy="56038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Mercury is the closest planet to the Sun</a:t>
            </a:r>
            <a:endParaRPr sz="1100" dirty="0">
              <a:latin typeface="Roboto"/>
              <a:ea typeface="Roboto"/>
              <a:cs typeface="Roboto"/>
              <a:sym typeface="Roboto"/>
            </a:endParaRPr>
          </a:p>
        </p:txBody>
      </p:sp>
      <p:sp>
        <p:nvSpPr>
          <p:cNvPr id="1952" name="Google Shape;1952;p107"/>
          <p:cNvSpPr txBox="1">
            <a:spLocks noGrp="1"/>
          </p:cNvSpPr>
          <p:nvPr>
            <p:ph type="title" idx="4294967295"/>
          </p:nvPr>
        </p:nvSpPr>
        <p:spPr>
          <a:xfrm>
            <a:off x="6429750" y="2853456"/>
            <a:ext cx="1641475" cy="374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3rd TERM</a:t>
            </a:r>
            <a:endParaRPr sz="1400" dirty="0">
              <a:solidFill>
                <a:schemeClr val="accent1"/>
              </a:solidFill>
            </a:endParaRPr>
          </a:p>
        </p:txBody>
      </p:sp>
      <p:sp>
        <p:nvSpPr>
          <p:cNvPr id="1953" name="Google Shape;1953;p107"/>
          <p:cNvSpPr txBox="1">
            <a:spLocks noGrp="1"/>
          </p:cNvSpPr>
          <p:nvPr>
            <p:ph type="subTitle" idx="4294967295"/>
          </p:nvPr>
        </p:nvSpPr>
        <p:spPr>
          <a:xfrm>
            <a:off x="6429749" y="3232150"/>
            <a:ext cx="1641475" cy="5603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latin typeface="Roboto"/>
                <a:ea typeface="Roboto"/>
                <a:cs typeface="Roboto"/>
                <a:sym typeface="Roboto"/>
              </a:rPr>
              <a:t>Venus is the second planet from the Sun</a:t>
            </a:r>
            <a:endParaRPr sz="1100" dirty="0">
              <a:latin typeface="Roboto"/>
              <a:ea typeface="Roboto"/>
              <a:cs typeface="Roboto"/>
              <a:sym typeface="Roboto"/>
            </a:endParaRPr>
          </a:p>
          <a:p>
            <a:pPr marL="0" lvl="0" indent="0" algn="ctr" rtl="0">
              <a:spcBef>
                <a:spcPts val="1600"/>
              </a:spcBef>
              <a:spcAft>
                <a:spcPts val="1600"/>
              </a:spcAft>
              <a:buNone/>
            </a:pPr>
            <a:endParaRPr sz="1100" dirty="0">
              <a:latin typeface="Roboto"/>
              <a:ea typeface="Roboto"/>
              <a:cs typeface="Roboto"/>
              <a:sym typeface="Roboto"/>
            </a:endParaRPr>
          </a:p>
        </p:txBody>
      </p:sp>
      <p:sp>
        <p:nvSpPr>
          <p:cNvPr id="1954" name="Google Shape;1954;p107"/>
          <p:cNvSpPr txBox="1">
            <a:spLocks noGrp="1"/>
          </p:cNvSpPr>
          <p:nvPr>
            <p:ph type="title" idx="4294967295"/>
          </p:nvPr>
        </p:nvSpPr>
        <p:spPr>
          <a:xfrm>
            <a:off x="2852505" y="2857500"/>
            <a:ext cx="1641475" cy="374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2nd TERM</a:t>
            </a:r>
            <a:endParaRPr sz="1400" dirty="0">
              <a:solidFill>
                <a:schemeClr val="accent1"/>
              </a:solidFill>
            </a:endParaRPr>
          </a:p>
        </p:txBody>
      </p:sp>
      <p:sp>
        <p:nvSpPr>
          <p:cNvPr id="1955" name="Google Shape;1955;p107"/>
          <p:cNvSpPr txBox="1">
            <a:spLocks noGrp="1"/>
          </p:cNvSpPr>
          <p:nvPr>
            <p:ph type="subTitle" idx="4294967295"/>
          </p:nvPr>
        </p:nvSpPr>
        <p:spPr>
          <a:xfrm>
            <a:off x="2852504" y="3232150"/>
            <a:ext cx="1641475" cy="56038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Despite being red, Mars is a cold place</a:t>
            </a:r>
            <a:endParaRPr sz="1100" dirty="0">
              <a:latin typeface="Roboto"/>
              <a:ea typeface="Roboto"/>
              <a:cs typeface="Roboto"/>
              <a:sym typeface="Roboto"/>
            </a:endParaRPr>
          </a:p>
        </p:txBody>
      </p:sp>
      <p:sp>
        <p:nvSpPr>
          <p:cNvPr id="1956" name="Google Shape;1956;p107"/>
          <p:cNvSpPr txBox="1">
            <a:spLocks noGrp="1"/>
          </p:cNvSpPr>
          <p:nvPr>
            <p:ph type="title" idx="4294967295"/>
          </p:nvPr>
        </p:nvSpPr>
        <p:spPr>
          <a:xfrm>
            <a:off x="4644091" y="2857500"/>
            <a:ext cx="1641475" cy="374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4th TERM</a:t>
            </a:r>
            <a:endParaRPr sz="1400" dirty="0">
              <a:solidFill>
                <a:schemeClr val="accent1"/>
              </a:solidFill>
            </a:endParaRPr>
          </a:p>
        </p:txBody>
      </p:sp>
      <p:sp>
        <p:nvSpPr>
          <p:cNvPr id="1957" name="Google Shape;1957;p107"/>
          <p:cNvSpPr txBox="1">
            <a:spLocks noGrp="1"/>
          </p:cNvSpPr>
          <p:nvPr>
            <p:ph type="subTitle" idx="4294967295"/>
          </p:nvPr>
        </p:nvSpPr>
        <p:spPr>
          <a:xfrm>
            <a:off x="4644090" y="3232150"/>
            <a:ext cx="1641475" cy="56038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Roboto"/>
                <a:ea typeface="Roboto"/>
                <a:cs typeface="Roboto"/>
                <a:sym typeface="Roboto"/>
              </a:rPr>
              <a:t>Saturn is composed of hydrogen and helium</a:t>
            </a:r>
            <a:endParaRPr sz="1100" dirty="0">
              <a:latin typeface="Roboto"/>
              <a:ea typeface="Roboto"/>
              <a:cs typeface="Roboto"/>
              <a:sym typeface="Roboto"/>
            </a:endParaRPr>
          </a:p>
        </p:txBody>
      </p:sp>
      <p:sp>
        <p:nvSpPr>
          <p:cNvPr id="1945" name="Google Shape;1945;p107"/>
          <p:cNvSpPr/>
          <p:nvPr/>
        </p:nvSpPr>
        <p:spPr>
          <a:xfrm>
            <a:off x="6920188" y="20408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07"/>
          <p:cNvSpPr/>
          <p:nvPr/>
        </p:nvSpPr>
        <p:spPr>
          <a:xfrm>
            <a:off x="5134529" y="20408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07"/>
          <p:cNvSpPr/>
          <p:nvPr/>
        </p:nvSpPr>
        <p:spPr>
          <a:xfrm>
            <a:off x="3348871" y="20408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07"/>
          <p:cNvSpPr/>
          <p:nvPr/>
        </p:nvSpPr>
        <p:spPr>
          <a:xfrm>
            <a:off x="1563212" y="20408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49" name="Google Shape;1949;p107"/>
          <p:cNvCxnSpPr>
            <a:cxnSpLocks/>
          </p:cNvCxnSpPr>
          <p:nvPr/>
        </p:nvCxnSpPr>
        <p:spPr>
          <a:xfrm>
            <a:off x="8544550" y="2091150"/>
            <a:ext cx="0" cy="2380050"/>
          </a:xfrm>
          <a:prstGeom prst="straightConnector1">
            <a:avLst/>
          </a:prstGeom>
          <a:noFill/>
          <a:ln w="19050" cap="flat" cmpd="sng">
            <a:solidFill>
              <a:schemeClr val="accent1"/>
            </a:solidFill>
            <a:prstDash val="solid"/>
            <a:round/>
            <a:headEnd type="none" w="med" len="med"/>
            <a:tailEnd type="none" w="med" len="med"/>
          </a:ln>
        </p:spPr>
      </p:cxnSp>
      <p:grpSp>
        <p:nvGrpSpPr>
          <p:cNvPr id="1958" name="Google Shape;1958;p107"/>
          <p:cNvGrpSpPr/>
          <p:nvPr/>
        </p:nvGrpSpPr>
        <p:grpSpPr>
          <a:xfrm>
            <a:off x="1747438" y="2169663"/>
            <a:ext cx="292119" cy="402932"/>
            <a:chOff x="1908250" y="238000"/>
            <a:chExt cx="3783925" cy="5219325"/>
          </a:xfrm>
        </p:grpSpPr>
        <p:sp>
          <p:nvSpPr>
            <p:cNvPr id="1959" name="Google Shape;1959;p107"/>
            <p:cNvSpPr/>
            <p:nvPr/>
          </p:nvSpPr>
          <p:spPr>
            <a:xfrm>
              <a:off x="1993050" y="238000"/>
              <a:ext cx="3699125" cy="5219325"/>
            </a:xfrm>
            <a:custGeom>
              <a:avLst/>
              <a:gdLst/>
              <a:ahLst/>
              <a:cxnLst/>
              <a:rect l="l" t="t" r="r" b="b"/>
              <a:pathLst>
                <a:path w="147965" h="208773" extrusionOk="0">
                  <a:moveTo>
                    <a:pt x="63901" y="0"/>
                  </a:moveTo>
                  <a:cubicBezTo>
                    <a:pt x="63695" y="0"/>
                    <a:pt x="63490" y="2"/>
                    <a:pt x="63283" y="5"/>
                  </a:cubicBezTo>
                  <a:cubicBezTo>
                    <a:pt x="56923" y="103"/>
                    <a:pt x="50855" y="1636"/>
                    <a:pt x="45245" y="4604"/>
                  </a:cubicBezTo>
                  <a:cubicBezTo>
                    <a:pt x="43744" y="5387"/>
                    <a:pt x="43190" y="7247"/>
                    <a:pt x="43973" y="8747"/>
                  </a:cubicBezTo>
                  <a:cubicBezTo>
                    <a:pt x="44519" y="9772"/>
                    <a:pt x="45590" y="10367"/>
                    <a:pt x="46686" y="10367"/>
                  </a:cubicBezTo>
                  <a:cubicBezTo>
                    <a:pt x="47160" y="10367"/>
                    <a:pt x="47639" y="10256"/>
                    <a:pt x="48083" y="10019"/>
                  </a:cubicBezTo>
                  <a:cubicBezTo>
                    <a:pt x="52845" y="7508"/>
                    <a:pt x="57999" y="6203"/>
                    <a:pt x="63381" y="6138"/>
                  </a:cubicBezTo>
                  <a:lnTo>
                    <a:pt x="63871" y="6138"/>
                  </a:lnTo>
                  <a:cubicBezTo>
                    <a:pt x="72874" y="6138"/>
                    <a:pt x="81355" y="9595"/>
                    <a:pt x="87781" y="15923"/>
                  </a:cubicBezTo>
                  <a:cubicBezTo>
                    <a:pt x="94338" y="22382"/>
                    <a:pt x="97958" y="31026"/>
                    <a:pt x="97958" y="40225"/>
                  </a:cubicBezTo>
                  <a:cubicBezTo>
                    <a:pt x="97958" y="51055"/>
                    <a:pt x="92968" y="61037"/>
                    <a:pt x="84258" y="67528"/>
                  </a:cubicBezTo>
                  <a:cubicBezTo>
                    <a:pt x="80148" y="70627"/>
                    <a:pt x="77669" y="75553"/>
                    <a:pt x="77669" y="80739"/>
                  </a:cubicBezTo>
                  <a:lnTo>
                    <a:pt x="77669" y="87818"/>
                  </a:lnTo>
                  <a:lnTo>
                    <a:pt x="66904" y="87818"/>
                  </a:lnTo>
                  <a:lnTo>
                    <a:pt x="66904" y="57090"/>
                  </a:lnTo>
                  <a:cubicBezTo>
                    <a:pt x="66904" y="55426"/>
                    <a:pt x="65534" y="54056"/>
                    <a:pt x="63838" y="54056"/>
                  </a:cubicBezTo>
                  <a:cubicBezTo>
                    <a:pt x="62174" y="54056"/>
                    <a:pt x="60804" y="55426"/>
                    <a:pt x="60804" y="57090"/>
                  </a:cubicBezTo>
                  <a:lnTo>
                    <a:pt x="60804" y="87818"/>
                  </a:lnTo>
                  <a:lnTo>
                    <a:pt x="50040" y="87818"/>
                  </a:lnTo>
                  <a:lnTo>
                    <a:pt x="50040" y="80739"/>
                  </a:lnTo>
                  <a:cubicBezTo>
                    <a:pt x="50040" y="75553"/>
                    <a:pt x="47561" y="70627"/>
                    <a:pt x="43451" y="67528"/>
                  </a:cubicBezTo>
                  <a:cubicBezTo>
                    <a:pt x="35002" y="61232"/>
                    <a:pt x="30011" y="51577"/>
                    <a:pt x="29783" y="41041"/>
                  </a:cubicBezTo>
                  <a:cubicBezTo>
                    <a:pt x="29555" y="32070"/>
                    <a:pt x="32849" y="23491"/>
                    <a:pt x="39080" y="16869"/>
                  </a:cubicBezTo>
                  <a:cubicBezTo>
                    <a:pt x="40221" y="15663"/>
                    <a:pt x="40156" y="13705"/>
                    <a:pt x="38949" y="12564"/>
                  </a:cubicBezTo>
                  <a:cubicBezTo>
                    <a:pt x="38354" y="12000"/>
                    <a:pt x="37602" y="11722"/>
                    <a:pt x="36851" y="11722"/>
                  </a:cubicBezTo>
                  <a:cubicBezTo>
                    <a:pt x="36036" y="11722"/>
                    <a:pt x="35222" y="12049"/>
                    <a:pt x="34611" y="12694"/>
                  </a:cubicBezTo>
                  <a:cubicBezTo>
                    <a:pt x="27304" y="20458"/>
                    <a:pt x="23389" y="30602"/>
                    <a:pt x="23650" y="41204"/>
                  </a:cubicBezTo>
                  <a:cubicBezTo>
                    <a:pt x="23944" y="53599"/>
                    <a:pt x="29816" y="64984"/>
                    <a:pt x="39797" y="72421"/>
                  </a:cubicBezTo>
                  <a:cubicBezTo>
                    <a:pt x="42374" y="74346"/>
                    <a:pt x="43907" y="77477"/>
                    <a:pt x="43907" y="80739"/>
                  </a:cubicBezTo>
                  <a:lnTo>
                    <a:pt x="43907" y="87818"/>
                  </a:lnTo>
                  <a:lnTo>
                    <a:pt x="9820" y="87818"/>
                  </a:lnTo>
                  <a:cubicBezTo>
                    <a:pt x="4405" y="87818"/>
                    <a:pt x="1" y="92221"/>
                    <a:pt x="1" y="97636"/>
                  </a:cubicBezTo>
                  <a:lnTo>
                    <a:pt x="1" y="141543"/>
                  </a:lnTo>
                  <a:cubicBezTo>
                    <a:pt x="1" y="158864"/>
                    <a:pt x="9493" y="174750"/>
                    <a:pt x="24792" y="182937"/>
                  </a:cubicBezTo>
                  <a:cubicBezTo>
                    <a:pt x="28250" y="184797"/>
                    <a:pt x="30403" y="188352"/>
                    <a:pt x="30403" y="192201"/>
                  </a:cubicBezTo>
                  <a:lnTo>
                    <a:pt x="30403" y="202346"/>
                  </a:lnTo>
                  <a:cubicBezTo>
                    <a:pt x="30403" y="205869"/>
                    <a:pt x="33273" y="208772"/>
                    <a:pt x="36829" y="208772"/>
                  </a:cubicBezTo>
                  <a:lnTo>
                    <a:pt x="46321" y="208772"/>
                  </a:lnTo>
                  <a:cubicBezTo>
                    <a:pt x="48017" y="208772"/>
                    <a:pt x="49387" y="207402"/>
                    <a:pt x="49387" y="205706"/>
                  </a:cubicBezTo>
                  <a:cubicBezTo>
                    <a:pt x="49387" y="204010"/>
                    <a:pt x="48017" y="202640"/>
                    <a:pt x="46321" y="202640"/>
                  </a:cubicBezTo>
                  <a:lnTo>
                    <a:pt x="36829" y="202640"/>
                  </a:lnTo>
                  <a:cubicBezTo>
                    <a:pt x="36666" y="202640"/>
                    <a:pt x="36503" y="202509"/>
                    <a:pt x="36503" y="202346"/>
                  </a:cubicBezTo>
                  <a:lnTo>
                    <a:pt x="36503" y="192201"/>
                  </a:lnTo>
                  <a:cubicBezTo>
                    <a:pt x="36503" y="186101"/>
                    <a:pt x="33143" y="180491"/>
                    <a:pt x="27663" y="177555"/>
                  </a:cubicBezTo>
                  <a:cubicBezTo>
                    <a:pt x="14386" y="170411"/>
                    <a:pt x="6101" y="156613"/>
                    <a:pt x="6101" y="141543"/>
                  </a:cubicBezTo>
                  <a:lnTo>
                    <a:pt x="6101" y="97636"/>
                  </a:lnTo>
                  <a:cubicBezTo>
                    <a:pt x="6101" y="95581"/>
                    <a:pt x="7764" y="93950"/>
                    <a:pt x="9820" y="93950"/>
                  </a:cubicBezTo>
                  <a:lnTo>
                    <a:pt x="117889" y="93950"/>
                  </a:lnTo>
                  <a:cubicBezTo>
                    <a:pt x="119944" y="93950"/>
                    <a:pt x="121575" y="95581"/>
                    <a:pt x="121575" y="97636"/>
                  </a:cubicBezTo>
                  <a:lnTo>
                    <a:pt x="121575" y="106085"/>
                  </a:lnTo>
                  <a:cubicBezTo>
                    <a:pt x="121575" y="107683"/>
                    <a:pt x="121999" y="109282"/>
                    <a:pt x="122749" y="110717"/>
                  </a:cubicBezTo>
                  <a:lnTo>
                    <a:pt x="140625" y="144022"/>
                  </a:lnTo>
                  <a:cubicBezTo>
                    <a:pt x="141441" y="145522"/>
                    <a:pt x="141865" y="147218"/>
                    <a:pt x="141865" y="148947"/>
                  </a:cubicBezTo>
                  <a:lnTo>
                    <a:pt x="141865" y="151687"/>
                  </a:lnTo>
                  <a:cubicBezTo>
                    <a:pt x="141865" y="153710"/>
                    <a:pt x="140201" y="155373"/>
                    <a:pt x="138146" y="155373"/>
                  </a:cubicBezTo>
                  <a:lnTo>
                    <a:pt x="117889" y="155373"/>
                  </a:lnTo>
                  <a:cubicBezTo>
                    <a:pt x="115867" y="155373"/>
                    <a:pt x="114203" y="153710"/>
                    <a:pt x="114203" y="151687"/>
                  </a:cubicBezTo>
                  <a:lnTo>
                    <a:pt x="114203" y="148295"/>
                  </a:lnTo>
                  <a:cubicBezTo>
                    <a:pt x="114203" y="148132"/>
                    <a:pt x="114334" y="147969"/>
                    <a:pt x="114529" y="147969"/>
                  </a:cubicBezTo>
                  <a:lnTo>
                    <a:pt x="122130" y="147969"/>
                  </a:lnTo>
                  <a:cubicBezTo>
                    <a:pt x="123793" y="147969"/>
                    <a:pt x="125163" y="146599"/>
                    <a:pt x="125163" y="144902"/>
                  </a:cubicBezTo>
                  <a:cubicBezTo>
                    <a:pt x="125163" y="143239"/>
                    <a:pt x="123793" y="141869"/>
                    <a:pt x="122130" y="141869"/>
                  </a:cubicBezTo>
                  <a:lnTo>
                    <a:pt x="114529" y="141869"/>
                  </a:lnTo>
                  <a:cubicBezTo>
                    <a:pt x="110974" y="141869"/>
                    <a:pt x="108071" y="144739"/>
                    <a:pt x="108071" y="148295"/>
                  </a:cubicBezTo>
                  <a:lnTo>
                    <a:pt x="108071" y="151687"/>
                  </a:lnTo>
                  <a:cubicBezTo>
                    <a:pt x="108071" y="157070"/>
                    <a:pt x="112474" y="161473"/>
                    <a:pt x="117889" y="161473"/>
                  </a:cubicBezTo>
                  <a:lnTo>
                    <a:pt x="121575" y="161473"/>
                  </a:lnTo>
                  <a:lnTo>
                    <a:pt x="121575" y="178697"/>
                  </a:lnTo>
                  <a:cubicBezTo>
                    <a:pt x="121575" y="184470"/>
                    <a:pt x="116911" y="189135"/>
                    <a:pt x="111137" y="189135"/>
                  </a:cubicBezTo>
                  <a:lnTo>
                    <a:pt x="97632" y="189135"/>
                  </a:lnTo>
                  <a:cubicBezTo>
                    <a:pt x="89086" y="189135"/>
                    <a:pt x="81681" y="183361"/>
                    <a:pt x="79626" y="175076"/>
                  </a:cubicBezTo>
                  <a:lnTo>
                    <a:pt x="76951" y="164442"/>
                  </a:lnTo>
                  <a:cubicBezTo>
                    <a:pt x="76593" y="163063"/>
                    <a:pt x="75371" y="162127"/>
                    <a:pt x="73997" y="162127"/>
                  </a:cubicBezTo>
                  <a:cubicBezTo>
                    <a:pt x="73746" y="162127"/>
                    <a:pt x="73490" y="162158"/>
                    <a:pt x="73233" y="162224"/>
                  </a:cubicBezTo>
                  <a:cubicBezTo>
                    <a:pt x="71602" y="162615"/>
                    <a:pt x="70623" y="164279"/>
                    <a:pt x="71014" y="165910"/>
                  </a:cubicBezTo>
                  <a:lnTo>
                    <a:pt x="73689" y="176576"/>
                  </a:lnTo>
                  <a:cubicBezTo>
                    <a:pt x="76168" y="186558"/>
                    <a:pt x="84552" y="193832"/>
                    <a:pt x="94566" y="195072"/>
                  </a:cubicBezTo>
                  <a:lnTo>
                    <a:pt x="94566" y="202346"/>
                  </a:lnTo>
                  <a:cubicBezTo>
                    <a:pt x="94566" y="202509"/>
                    <a:pt x="94435" y="202640"/>
                    <a:pt x="94240" y="202640"/>
                  </a:cubicBezTo>
                  <a:lnTo>
                    <a:pt x="58554" y="202640"/>
                  </a:lnTo>
                  <a:cubicBezTo>
                    <a:pt x="56857" y="202640"/>
                    <a:pt x="55487" y="204010"/>
                    <a:pt x="55487" y="205706"/>
                  </a:cubicBezTo>
                  <a:cubicBezTo>
                    <a:pt x="55487" y="207402"/>
                    <a:pt x="56857" y="208772"/>
                    <a:pt x="58554" y="208772"/>
                  </a:cubicBezTo>
                  <a:lnTo>
                    <a:pt x="94240" y="208772"/>
                  </a:lnTo>
                  <a:cubicBezTo>
                    <a:pt x="97795" y="208772"/>
                    <a:pt x="100698" y="205869"/>
                    <a:pt x="100698" y="202346"/>
                  </a:cubicBezTo>
                  <a:lnTo>
                    <a:pt x="100698" y="195268"/>
                  </a:lnTo>
                  <a:lnTo>
                    <a:pt x="111137" y="195268"/>
                  </a:lnTo>
                  <a:cubicBezTo>
                    <a:pt x="120270" y="195268"/>
                    <a:pt x="127708" y="187830"/>
                    <a:pt x="127708" y="178697"/>
                  </a:cubicBezTo>
                  <a:lnTo>
                    <a:pt x="127708" y="161473"/>
                  </a:lnTo>
                  <a:lnTo>
                    <a:pt x="138146" y="161473"/>
                  </a:lnTo>
                  <a:cubicBezTo>
                    <a:pt x="143561" y="161473"/>
                    <a:pt x="147965" y="157070"/>
                    <a:pt x="147965" y="151687"/>
                  </a:cubicBezTo>
                  <a:lnTo>
                    <a:pt x="147965" y="148947"/>
                  </a:lnTo>
                  <a:cubicBezTo>
                    <a:pt x="147965" y="146240"/>
                    <a:pt x="147280" y="143500"/>
                    <a:pt x="146007" y="141119"/>
                  </a:cubicBezTo>
                  <a:lnTo>
                    <a:pt x="128132" y="107814"/>
                  </a:lnTo>
                  <a:cubicBezTo>
                    <a:pt x="127871" y="107292"/>
                    <a:pt x="127708" y="106672"/>
                    <a:pt x="127708" y="106085"/>
                  </a:cubicBezTo>
                  <a:lnTo>
                    <a:pt x="127708" y="97636"/>
                  </a:lnTo>
                  <a:cubicBezTo>
                    <a:pt x="127708" y="92221"/>
                    <a:pt x="123304" y="87818"/>
                    <a:pt x="117889" y="87818"/>
                  </a:cubicBezTo>
                  <a:lnTo>
                    <a:pt x="83801" y="87818"/>
                  </a:lnTo>
                  <a:lnTo>
                    <a:pt x="83801" y="80739"/>
                  </a:lnTo>
                  <a:cubicBezTo>
                    <a:pt x="83801" y="77477"/>
                    <a:pt x="85335" y="74378"/>
                    <a:pt x="87911" y="72421"/>
                  </a:cubicBezTo>
                  <a:cubicBezTo>
                    <a:pt x="98187" y="64755"/>
                    <a:pt x="104058" y="53012"/>
                    <a:pt x="104058" y="40225"/>
                  </a:cubicBezTo>
                  <a:cubicBezTo>
                    <a:pt x="104058" y="29363"/>
                    <a:pt x="99818" y="19185"/>
                    <a:pt x="92087" y="11585"/>
                  </a:cubicBezTo>
                  <a:cubicBezTo>
                    <a:pt x="84503" y="4129"/>
                    <a:pt x="74532" y="0"/>
                    <a:pt x="63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07"/>
            <p:cNvSpPr/>
            <p:nvPr/>
          </p:nvSpPr>
          <p:spPr>
            <a:xfrm>
              <a:off x="2921900" y="2771050"/>
              <a:ext cx="828575" cy="1503800"/>
            </a:xfrm>
            <a:custGeom>
              <a:avLst/>
              <a:gdLst/>
              <a:ahLst/>
              <a:cxnLst/>
              <a:rect l="l" t="t" r="r" b="b"/>
              <a:pathLst>
                <a:path w="33143" h="60152" extrusionOk="0">
                  <a:moveTo>
                    <a:pt x="16572" y="0"/>
                  </a:moveTo>
                  <a:cubicBezTo>
                    <a:pt x="7438" y="0"/>
                    <a:pt x="1" y="7438"/>
                    <a:pt x="1" y="16571"/>
                  </a:cubicBezTo>
                  <a:lnTo>
                    <a:pt x="1" y="36828"/>
                  </a:lnTo>
                  <a:cubicBezTo>
                    <a:pt x="1" y="49713"/>
                    <a:pt x="10472" y="60151"/>
                    <a:pt x="23324" y="60151"/>
                  </a:cubicBezTo>
                  <a:lnTo>
                    <a:pt x="30076" y="60151"/>
                  </a:lnTo>
                  <a:cubicBezTo>
                    <a:pt x="31773" y="60151"/>
                    <a:pt x="33143" y="58781"/>
                    <a:pt x="33143" y="57118"/>
                  </a:cubicBezTo>
                  <a:cubicBezTo>
                    <a:pt x="33143" y="55421"/>
                    <a:pt x="31773" y="54051"/>
                    <a:pt x="30076" y="54051"/>
                  </a:cubicBezTo>
                  <a:lnTo>
                    <a:pt x="23324" y="54051"/>
                  </a:lnTo>
                  <a:cubicBezTo>
                    <a:pt x="13832" y="54051"/>
                    <a:pt x="6101" y="46321"/>
                    <a:pt x="6101" y="36828"/>
                  </a:cubicBezTo>
                  <a:lnTo>
                    <a:pt x="6101" y="16571"/>
                  </a:lnTo>
                  <a:cubicBezTo>
                    <a:pt x="6101" y="10797"/>
                    <a:pt x="10798" y="6133"/>
                    <a:pt x="16572" y="6133"/>
                  </a:cubicBezTo>
                  <a:lnTo>
                    <a:pt x="30076" y="6133"/>
                  </a:lnTo>
                  <a:cubicBezTo>
                    <a:pt x="31773" y="6133"/>
                    <a:pt x="33143" y="4763"/>
                    <a:pt x="33143" y="3067"/>
                  </a:cubicBezTo>
                  <a:cubicBezTo>
                    <a:pt x="33143" y="1370"/>
                    <a:pt x="31773" y="0"/>
                    <a:pt x="30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07"/>
            <p:cNvSpPr/>
            <p:nvPr/>
          </p:nvSpPr>
          <p:spPr>
            <a:xfrm>
              <a:off x="3259525" y="3108650"/>
              <a:ext cx="490950" cy="828575"/>
            </a:xfrm>
            <a:custGeom>
              <a:avLst/>
              <a:gdLst/>
              <a:ahLst/>
              <a:cxnLst/>
              <a:rect l="l" t="t" r="r" b="b"/>
              <a:pathLst>
                <a:path w="19638" h="33143" extrusionOk="0">
                  <a:moveTo>
                    <a:pt x="9819" y="1"/>
                  </a:moveTo>
                  <a:cubicBezTo>
                    <a:pt x="4404" y="1"/>
                    <a:pt x="1" y="4405"/>
                    <a:pt x="1" y="9820"/>
                  </a:cubicBezTo>
                  <a:lnTo>
                    <a:pt x="1" y="23324"/>
                  </a:lnTo>
                  <a:cubicBezTo>
                    <a:pt x="1" y="28739"/>
                    <a:pt x="4404" y="33143"/>
                    <a:pt x="9819" y="33143"/>
                  </a:cubicBezTo>
                  <a:lnTo>
                    <a:pt x="16571" y="33143"/>
                  </a:lnTo>
                  <a:cubicBezTo>
                    <a:pt x="18268" y="33143"/>
                    <a:pt x="19638" y="31773"/>
                    <a:pt x="19638" y="30109"/>
                  </a:cubicBezTo>
                  <a:cubicBezTo>
                    <a:pt x="19638" y="28413"/>
                    <a:pt x="18268" y="27043"/>
                    <a:pt x="16571" y="27043"/>
                  </a:cubicBezTo>
                  <a:lnTo>
                    <a:pt x="9819" y="27043"/>
                  </a:lnTo>
                  <a:cubicBezTo>
                    <a:pt x="7764" y="27043"/>
                    <a:pt x="6133" y="25379"/>
                    <a:pt x="6133" y="23324"/>
                  </a:cubicBezTo>
                  <a:lnTo>
                    <a:pt x="6133" y="9820"/>
                  </a:lnTo>
                  <a:cubicBezTo>
                    <a:pt x="6133" y="7797"/>
                    <a:pt x="7764" y="6133"/>
                    <a:pt x="9819" y="6133"/>
                  </a:cubicBezTo>
                  <a:lnTo>
                    <a:pt x="16571" y="6133"/>
                  </a:lnTo>
                  <a:cubicBezTo>
                    <a:pt x="18268" y="6133"/>
                    <a:pt x="19638" y="4763"/>
                    <a:pt x="19638" y="3067"/>
                  </a:cubicBezTo>
                  <a:cubicBezTo>
                    <a:pt x="19638" y="1371"/>
                    <a:pt x="18268"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07"/>
            <p:cNvSpPr/>
            <p:nvPr/>
          </p:nvSpPr>
          <p:spPr>
            <a:xfrm>
              <a:off x="2912950" y="1082200"/>
              <a:ext cx="1352925" cy="446875"/>
            </a:xfrm>
            <a:custGeom>
              <a:avLst/>
              <a:gdLst/>
              <a:ahLst/>
              <a:cxnLst/>
              <a:rect l="l" t="t" r="r" b="b"/>
              <a:pathLst>
                <a:path w="54117" h="17875" extrusionOk="0">
                  <a:moveTo>
                    <a:pt x="3428" y="1"/>
                  </a:moveTo>
                  <a:cubicBezTo>
                    <a:pt x="2710" y="1"/>
                    <a:pt x="1987" y="257"/>
                    <a:pt x="1403" y="781"/>
                  </a:cubicBezTo>
                  <a:cubicBezTo>
                    <a:pt x="131" y="1891"/>
                    <a:pt x="0" y="3815"/>
                    <a:pt x="1109" y="5087"/>
                  </a:cubicBezTo>
                  <a:lnTo>
                    <a:pt x="10406" y="15689"/>
                  </a:lnTo>
                  <a:cubicBezTo>
                    <a:pt x="11613" y="17091"/>
                    <a:pt x="13374" y="17874"/>
                    <a:pt x="15234" y="17874"/>
                  </a:cubicBezTo>
                  <a:cubicBezTo>
                    <a:pt x="17093" y="17874"/>
                    <a:pt x="18854" y="17091"/>
                    <a:pt x="20094" y="15689"/>
                  </a:cubicBezTo>
                  <a:lnTo>
                    <a:pt x="26814" y="7990"/>
                  </a:lnTo>
                  <a:cubicBezTo>
                    <a:pt x="26879" y="7925"/>
                    <a:pt x="26969" y="7893"/>
                    <a:pt x="27058" y="7893"/>
                  </a:cubicBezTo>
                  <a:cubicBezTo>
                    <a:pt x="27148" y="7893"/>
                    <a:pt x="27238" y="7925"/>
                    <a:pt x="27303" y="7990"/>
                  </a:cubicBezTo>
                  <a:lnTo>
                    <a:pt x="34023" y="15689"/>
                  </a:lnTo>
                  <a:cubicBezTo>
                    <a:pt x="35262" y="17091"/>
                    <a:pt x="37024" y="17874"/>
                    <a:pt x="38883" y="17874"/>
                  </a:cubicBezTo>
                  <a:cubicBezTo>
                    <a:pt x="40742" y="17874"/>
                    <a:pt x="42504" y="17091"/>
                    <a:pt x="43711" y="15689"/>
                  </a:cubicBezTo>
                  <a:lnTo>
                    <a:pt x="53007" y="5087"/>
                  </a:lnTo>
                  <a:cubicBezTo>
                    <a:pt x="54117" y="3815"/>
                    <a:pt x="53986" y="1891"/>
                    <a:pt x="52714" y="781"/>
                  </a:cubicBezTo>
                  <a:cubicBezTo>
                    <a:pt x="52126" y="269"/>
                    <a:pt x="51398" y="14"/>
                    <a:pt x="50676" y="14"/>
                  </a:cubicBezTo>
                  <a:cubicBezTo>
                    <a:pt x="49836" y="14"/>
                    <a:pt x="49004" y="358"/>
                    <a:pt x="48408" y="1042"/>
                  </a:cubicBezTo>
                  <a:lnTo>
                    <a:pt x="39111" y="11676"/>
                  </a:lnTo>
                  <a:cubicBezTo>
                    <a:pt x="39046" y="11742"/>
                    <a:pt x="38956" y="11774"/>
                    <a:pt x="38871" y="11774"/>
                  </a:cubicBezTo>
                  <a:cubicBezTo>
                    <a:pt x="38785" y="11774"/>
                    <a:pt x="38704" y="11742"/>
                    <a:pt x="38655" y="11676"/>
                  </a:cubicBezTo>
                  <a:lnTo>
                    <a:pt x="31902" y="3946"/>
                  </a:lnTo>
                  <a:cubicBezTo>
                    <a:pt x="30663" y="2576"/>
                    <a:pt x="28901" y="1760"/>
                    <a:pt x="27042" y="1760"/>
                  </a:cubicBezTo>
                  <a:cubicBezTo>
                    <a:pt x="25215" y="1760"/>
                    <a:pt x="23421" y="2576"/>
                    <a:pt x="22214" y="3946"/>
                  </a:cubicBezTo>
                  <a:lnTo>
                    <a:pt x="15462" y="11676"/>
                  </a:lnTo>
                  <a:cubicBezTo>
                    <a:pt x="15413" y="11742"/>
                    <a:pt x="15331" y="11774"/>
                    <a:pt x="15246" y="11774"/>
                  </a:cubicBezTo>
                  <a:cubicBezTo>
                    <a:pt x="15160" y="11774"/>
                    <a:pt x="15071" y="11742"/>
                    <a:pt x="15005" y="11676"/>
                  </a:cubicBezTo>
                  <a:lnTo>
                    <a:pt x="5709" y="1042"/>
                  </a:lnTo>
                  <a:cubicBezTo>
                    <a:pt x="5109" y="355"/>
                    <a:pt x="4272" y="1"/>
                    <a:pt x="3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07"/>
            <p:cNvSpPr/>
            <p:nvPr/>
          </p:nvSpPr>
          <p:spPr>
            <a:xfrm>
              <a:off x="4779625" y="1166975"/>
              <a:ext cx="490950" cy="152500"/>
            </a:xfrm>
            <a:custGeom>
              <a:avLst/>
              <a:gdLst/>
              <a:ahLst/>
              <a:cxnLst/>
              <a:rect l="l" t="t" r="r" b="b"/>
              <a:pathLst>
                <a:path w="19638" h="6100" extrusionOk="0">
                  <a:moveTo>
                    <a:pt x="3066" y="0"/>
                  </a:moveTo>
                  <a:cubicBezTo>
                    <a:pt x="1370" y="0"/>
                    <a:pt x="0" y="1370"/>
                    <a:pt x="0" y="3066"/>
                  </a:cubicBezTo>
                  <a:cubicBezTo>
                    <a:pt x="0" y="4763"/>
                    <a:pt x="1370" y="6100"/>
                    <a:pt x="3066" y="6100"/>
                  </a:cubicBezTo>
                  <a:lnTo>
                    <a:pt x="16571" y="6100"/>
                  </a:lnTo>
                  <a:cubicBezTo>
                    <a:pt x="18267" y="6100"/>
                    <a:pt x="19637" y="4763"/>
                    <a:pt x="19637" y="3066"/>
                  </a:cubicBezTo>
                  <a:cubicBezTo>
                    <a:pt x="19637" y="1370"/>
                    <a:pt x="18267" y="0"/>
                    <a:pt x="16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07"/>
            <p:cNvSpPr/>
            <p:nvPr/>
          </p:nvSpPr>
          <p:spPr>
            <a:xfrm>
              <a:off x="4598575" y="363300"/>
              <a:ext cx="467300" cy="321725"/>
            </a:xfrm>
            <a:custGeom>
              <a:avLst/>
              <a:gdLst/>
              <a:ahLst/>
              <a:cxnLst/>
              <a:rect l="l" t="t" r="r" b="b"/>
              <a:pathLst>
                <a:path w="18692" h="12869" extrusionOk="0">
                  <a:moveTo>
                    <a:pt x="15180" y="1"/>
                  </a:moveTo>
                  <a:cubicBezTo>
                    <a:pt x="14667" y="1"/>
                    <a:pt x="14147" y="131"/>
                    <a:pt x="13668" y="408"/>
                  </a:cubicBezTo>
                  <a:lnTo>
                    <a:pt x="1958" y="7160"/>
                  </a:lnTo>
                  <a:cubicBezTo>
                    <a:pt x="490" y="8008"/>
                    <a:pt x="0" y="9900"/>
                    <a:pt x="849" y="11336"/>
                  </a:cubicBezTo>
                  <a:cubicBezTo>
                    <a:pt x="1403" y="12314"/>
                    <a:pt x="2447" y="12869"/>
                    <a:pt x="3491" y="12869"/>
                  </a:cubicBezTo>
                  <a:cubicBezTo>
                    <a:pt x="4013" y="12869"/>
                    <a:pt x="4535" y="12738"/>
                    <a:pt x="5024" y="12477"/>
                  </a:cubicBezTo>
                  <a:lnTo>
                    <a:pt x="16734" y="5725"/>
                  </a:lnTo>
                  <a:cubicBezTo>
                    <a:pt x="18170" y="4877"/>
                    <a:pt x="18692" y="2985"/>
                    <a:pt x="17843" y="1550"/>
                  </a:cubicBezTo>
                  <a:cubicBezTo>
                    <a:pt x="17272" y="560"/>
                    <a:pt x="16241" y="1"/>
                    <a:pt x="15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07"/>
            <p:cNvSpPr/>
            <p:nvPr/>
          </p:nvSpPr>
          <p:spPr>
            <a:xfrm>
              <a:off x="2112125" y="363300"/>
              <a:ext cx="467300" cy="321725"/>
            </a:xfrm>
            <a:custGeom>
              <a:avLst/>
              <a:gdLst/>
              <a:ahLst/>
              <a:cxnLst/>
              <a:rect l="l" t="t" r="r" b="b"/>
              <a:pathLst>
                <a:path w="18692" h="12869" extrusionOk="0">
                  <a:moveTo>
                    <a:pt x="3527" y="1"/>
                  </a:moveTo>
                  <a:cubicBezTo>
                    <a:pt x="2466" y="1"/>
                    <a:pt x="1420" y="560"/>
                    <a:pt x="849" y="1550"/>
                  </a:cubicBezTo>
                  <a:cubicBezTo>
                    <a:pt x="0" y="2985"/>
                    <a:pt x="522" y="4877"/>
                    <a:pt x="1990" y="5725"/>
                  </a:cubicBezTo>
                  <a:lnTo>
                    <a:pt x="13668" y="12477"/>
                  </a:lnTo>
                  <a:cubicBezTo>
                    <a:pt x="14157" y="12738"/>
                    <a:pt x="14679" y="12869"/>
                    <a:pt x="15201" y="12869"/>
                  </a:cubicBezTo>
                  <a:cubicBezTo>
                    <a:pt x="16245" y="12869"/>
                    <a:pt x="17289" y="12314"/>
                    <a:pt x="17844" y="11336"/>
                  </a:cubicBezTo>
                  <a:cubicBezTo>
                    <a:pt x="18692" y="9900"/>
                    <a:pt x="18202" y="8008"/>
                    <a:pt x="16734" y="7160"/>
                  </a:cubicBezTo>
                  <a:lnTo>
                    <a:pt x="5024" y="408"/>
                  </a:lnTo>
                  <a:cubicBezTo>
                    <a:pt x="4556" y="131"/>
                    <a:pt x="4040" y="1"/>
                    <a:pt x="35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07"/>
            <p:cNvSpPr/>
            <p:nvPr/>
          </p:nvSpPr>
          <p:spPr>
            <a:xfrm>
              <a:off x="1908250" y="1166975"/>
              <a:ext cx="490150" cy="152500"/>
            </a:xfrm>
            <a:custGeom>
              <a:avLst/>
              <a:gdLst/>
              <a:ahLst/>
              <a:cxnLst/>
              <a:rect l="l" t="t" r="r" b="b"/>
              <a:pathLst>
                <a:path w="19606" h="6100" extrusionOk="0">
                  <a:moveTo>
                    <a:pt x="3034" y="0"/>
                  </a:moveTo>
                  <a:cubicBezTo>
                    <a:pt x="1371" y="0"/>
                    <a:pt x="0" y="1370"/>
                    <a:pt x="0" y="3066"/>
                  </a:cubicBezTo>
                  <a:cubicBezTo>
                    <a:pt x="0" y="4763"/>
                    <a:pt x="1371" y="6100"/>
                    <a:pt x="3034" y="6100"/>
                  </a:cubicBezTo>
                  <a:lnTo>
                    <a:pt x="16571" y="6100"/>
                  </a:lnTo>
                  <a:cubicBezTo>
                    <a:pt x="18235" y="6100"/>
                    <a:pt x="19605" y="4763"/>
                    <a:pt x="19605" y="3066"/>
                  </a:cubicBezTo>
                  <a:cubicBezTo>
                    <a:pt x="19605" y="1370"/>
                    <a:pt x="18235" y="0"/>
                    <a:pt x="16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07"/>
            <p:cNvSpPr/>
            <p:nvPr/>
          </p:nvSpPr>
          <p:spPr>
            <a:xfrm>
              <a:off x="2112125" y="1801625"/>
              <a:ext cx="467300" cy="321950"/>
            </a:xfrm>
            <a:custGeom>
              <a:avLst/>
              <a:gdLst/>
              <a:ahLst/>
              <a:cxnLst/>
              <a:rect l="l" t="t" r="r" b="b"/>
              <a:pathLst>
                <a:path w="18692" h="12878" extrusionOk="0">
                  <a:moveTo>
                    <a:pt x="15208" y="1"/>
                  </a:moveTo>
                  <a:cubicBezTo>
                    <a:pt x="14686" y="1"/>
                    <a:pt x="14155" y="135"/>
                    <a:pt x="13668" y="416"/>
                  </a:cubicBezTo>
                  <a:lnTo>
                    <a:pt x="1990" y="7169"/>
                  </a:lnTo>
                  <a:cubicBezTo>
                    <a:pt x="522" y="8017"/>
                    <a:pt x="0" y="9876"/>
                    <a:pt x="849" y="11344"/>
                  </a:cubicBezTo>
                  <a:cubicBezTo>
                    <a:pt x="1436" y="12323"/>
                    <a:pt x="2447" y="12877"/>
                    <a:pt x="3523" y="12877"/>
                  </a:cubicBezTo>
                  <a:cubicBezTo>
                    <a:pt x="4013" y="12877"/>
                    <a:pt x="4567" y="12747"/>
                    <a:pt x="5024" y="12453"/>
                  </a:cubicBezTo>
                  <a:lnTo>
                    <a:pt x="16734" y="5701"/>
                  </a:lnTo>
                  <a:cubicBezTo>
                    <a:pt x="18202" y="4853"/>
                    <a:pt x="18692" y="2993"/>
                    <a:pt x="17844" y="1525"/>
                  </a:cubicBezTo>
                  <a:cubicBezTo>
                    <a:pt x="17277" y="545"/>
                    <a:pt x="16259" y="1"/>
                    <a:pt x="15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07"/>
            <p:cNvSpPr/>
            <p:nvPr/>
          </p:nvSpPr>
          <p:spPr>
            <a:xfrm>
              <a:off x="4598575" y="1801625"/>
              <a:ext cx="467300" cy="321950"/>
            </a:xfrm>
            <a:custGeom>
              <a:avLst/>
              <a:gdLst/>
              <a:ahLst/>
              <a:cxnLst/>
              <a:rect l="l" t="t" r="r" b="b"/>
              <a:pathLst>
                <a:path w="18692" h="12878" extrusionOk="0">
                  <a:moveTo>
                    <a:pt x="3484" y="1"/>
                  </a:moveTo>
                  <a:cubicBezTo>
                    <a:pt x="2433" y="1"/>
                    <a:pt x="1415" y="545"/>
                    <a:pt x="849" y="1525"/>
                  </a:cubicBezTo>
                  <a:cubicBezTo>
                    <a:pt x="0" y="2993"/>
                    <a:pt x="490" y="4853"/>
                    <a:pt x="1958" y="5701"/>
                  </a:cubicBezTo>
                  <a:lnTo>
                    <a:pt x="13668" y="12453"/>
                  </a:lnTo>
                  <a:cubicBezTo>
                    <a:pt x="14157" y="12747"/>
                    <a:pt x="14679" y="12877"/>
                    <a:pt x="15201" y="12877"/>
                  </a:cubicBezTo>
                  <a:cubicBezTo>
                    <a:pt x="16245" y="12877"/>
                    <a:pt x="17289" y="12323"/>
                    <a:pt x="17843" y="11344"/>
                  </a:cubicBezTo>
                  <a:cubicBezTo>
                    <a:pt x="18692" y="9876"/>
                    <a:pt x="18170" y="8017"/>
                    <a:pt x="16734" y="7169"/>
                  </a:cubicBezTo>
                  <a:lnTo>
                    <a:pt x="5024" y="416"/>
                  </a:lnTo>
                  <a:cubicBezTo>
                    <a:pt x="4537" y="135"/>
                    <a:pt x="4007" y="1"/>
                    <a:pt x="3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 name="Google Shape;1969;p107"/>
          <p:cNvGrpSpPr/>
          <p:nvPr/>
        </p:nvGrpSpPr>
        <p:grpSpPr>
          <a:xfrm>
            <a:off x="7049032" y="2169686"/>
            <a:ext cx="376858" cy="402922"/>
            <a:chOff x="1359425" y="238125"/>
            <a:chExt cx="4881575" cy="5219200"/>
          </a:xfrm>
        </p:grpSpPr>
        <p:sp>
          <p:nvSpPr>
            <p:cNvPr id="1970" name="Google Shape;1970;p107"/>
            <p:cNvSpPr/>
            <p:nvPr/>
          </p:nvSpPr>
          <p:spPr>
            <a:xfrm>
              <a:off x="1359425" y="2095825"/>
              <a:ext cx="4881575" cy="3361500"/>
            </a:xfrm>
            <a:custGeom>
              <a:avLst/>
              <a:gdLst/>
              <a:ahLst/>
              <a:cxnLst/>
              <a:rect l="l" t="t" r="r" b="b"/>
              <a:pathLst>
                <a:path w="195263" h="134460" extrusionOk="0">
                  <a:moveTo>
                    <a:pt x="158435" y="6100"/>
                  </a:moveTo>
                  <a:cubicBezTo>
                    <a:pt x="160457" y="6100"/>
                    <a:pt x="162121" y="7764"/>
                    <a:pt x="162121" y="9819"/>
                  </a:cubicBezTo>
                  <a:lnTo>
                    <a:pt x="162121" y="33762"/>
                  </a:lnTo>
                  <a:lnTo>
                    <a:pt x="158631" y="33762"/>
                  </a:lnTo>
                  <a:cubicBezTo>
                    <a:pt x="157228" y="33762"/>
                    <a:pt x="155923" y="34055"/>
                    <a:pt x="154716" y="34544"/>
                  </a:cubicBezTo>
                  <a:lnTo>
                    <a:pt x="154716" y="26063"/>
                  </a:lnTo>
                  <a:cubicBezTo>
                    <a:pt x="154716" y="23388"/>
                    <a:pt x="152987" y="20975"/>
                    <a:pt x="150411" y="20061"/>
                  </a:cubicBezTo>
                  <a:cubicBezTo>
                    <a:pt x="149399" y="19670"/>
                    <a:pt x="148551" y="18854"/>
                    <a:pt x="148192" y="17810"/>
                  </a:cubicBezTo>
                  <a:cubicBezTo>
                    <a:pt x="147279" y="15234"/>
                    <a:pt x="144833" y="13505"/>
                    <a:pt x="142158" y="13505"/>
                  </a:cubicBezTo>
                  <a:lnTo>
                    <a:pt x="53105" y="13505"/>
                  </a:lnTo>
                  <a:cubicBezTo>
                    <a:pt x="50398" y="13505"/>
                    <a:pt x="47984" y="15234"/>
                    <a:pt x="47071" y="17810"/>
                  </a:cubicBezTo>
                  <a:cubicBezTo>
                    <a:pt x="46712" y="18854"/>
                    <a:pt x="45864" y="19670"/>
                    <a:pt x="44853" y="20061"/>
                  </a:cubicBezTo>
                  <a:cubicBezTo>
                    <a:pt x="42276" y="20975"/>
                    <a:pt x="40547" y="23388"/>
                    <a:pt x="40547" y="26063"/>
                  </a:cubicBezTo>
                  <a:lnTo>
                    <a:pt x="40547" y="34544"/>
                  </a:lnTo>
                  <a:cubicBezTo>
                    <a:pt x="39340" y="34055"/>
                    <a:pt x="38035" y="33762"/>
                    <a:pt x="36632" y="33762"/>
                  </a:cubicBezTo>
                  <a:lnTo>
                    <a:pt x="33142" y="33762"/>
                  </a:lnTo>
                  <a:lnTo>
                    <a:pt x="33142" y="9819"/>
                  </a:lnTo>
                  <a:cubicBezTo>
                    <a:pt x="33142" y="7764"/>
                    <a:pt x="34806" y="6100"/>
                    <a:pt x="36828" y="6100"/>
                  </a:cubicBezTo>
                  <a:close/>
                  <a:moveTo>
                    <a:pt x="142158" y="19637"/>
                  </a:moveTo>
                  <a:cubicBezTo>
                    <a:pt x="142288" y="19637"/>
                    <a:pt x="142386" y="19768"/>
                    <a:pt x="142419" y="19866"/>
                  </a:cubicBezTo>
                  <a:cubicBezTo>
                    <a:pt x="143430" y="22638"/>
                    <a:pt x="145583" y="24824"/>
                    <a:pt x="148355" y="25802"/>
                  </a:cubicBezTo>
                  <a:cubicBezTo>
                    <a:pt x="148486" y="25868"/>
                    <a:pt x="148616" y="25965"/>
                    <a:pt x="148616" y="26063"/>
                  </a:cubicBezTo>
                  <a:lnTo>
                    <a:pt x="148616" y="43613"/>
                  </a:lnTo>
                  <a:lnTo>
                    <a:pt x="148616" y="43645"/>
                  </a:lnTo>
                  <a:lnTo>
                    <a:pt x="148616" y="47592"/>
                  </a:lnTo>
                  <a:cubicBezTo>
                    <a:pt x="148616" y="47723"/>
                    <a:pt x="148486" y="47821"/>
                    <a:pt x="148355" y="47853"/>
                  </a:cubicBezTo>
                  <a:cubicBezTo>
                    <a:pt x="145583" y="48865"/>
                    <a:pt x="143430" y="51018"/>
                    <a:pt x="142419" y="53790"/>
                  </a:cubicBezTo>
                  <a:cubicBezTo>
                    <a:pt x="142386" y="53921"/>
                    <a:pt x="142288" y="54051"/>
                    <a:pt x="142158" y="54051"/>
                  </a:cubicBezTo>
                  <a:lnTo>
                    <a:pt x="53105" y="54051"/>
                  </a:lnTo>
                  <a:cubicBezTo>
                    <a:pt x="52975" y="54051"/>
                    <a:pt x="52877" y="53921"/>
                    <a:pt x="52844" y="53790"/>
                  </a:cubicBezTo>
                  <a:cubicBezTo>
                    <a:pt x="51833" y="51018"/>
                    <a:pt x="49680" y="48865"/>
                    <a:pt x="46908" y="47853"/>
                  </a:cubicBezTo>
                  <a:cubicBezTo>
                    <a:pt x="46777" y="47821"/>
                    <a:pt x="46647" y="47723"/>
                    <a:pt x="46647" y="47592"/>
                  </a:cubicBezTo>
                  <a:lnTo>
                    <a:pt x="46647" y="43613"/>
                  </a:lnTo>
                  <a:lnTo>
                    <a:pt x="46647" y="26063"/>
                  </a:lnTo>
                  <a:cubicBezTo>
                    <a:pt x="46647" y="25933"/>
                    <a:pt x="46777" y="25835"/>
                    <a:pt x="46908" y="25802"/>
                  </a:cubicBezTo>
                  <a:cubicBezTo>
                    <a:pt x="49680" y="24824"/>
                    <a:pt x="51833" y="22638"/>
                    <a:pt x="52844" y="19866"/>
                  </a:cubicBezTo>
                  <a:cubicBezTo>
                    <a:pt x="52877" y="19735"/>
                    <a:pt x="52975" y="19637"/>
                    <a:pt x="53105" y="19637"/>
                  </a:cubicBezTo>
                  <a:close/>
                  <a:moveTo>
                    <a:pt x="36632" y="39894"/>
                  </a:moveTo>
                  <a:cubicBezTo>
                    <a:pt x="38687" y="39894"/>
                    <a:pt x="40449" y="41460"/>
                    <a:pt x="40514" y="43417"/>
                  </a:cubicBezTo>
                  <a:cubicBezTo>
                    <a:pt x="40579" y="44428"/>
                    <a:pt x="40221" y="45407"/>
                    <a:pt x="39503" y="46125"/>
                  </a:cubicBezTo>
                  <a:cubicBezTo>
                    <a:pt x="38818" y="46875"/>
                    <a:pt x="37872" y="47266"/>
                    <a:pt x="36828" y="47266"/>
                  </a:cubicBezTo>
                  <a:lnTo>
                    <a:pt x="19964" y="47266"/>
                  </a:lnTo>
                  <a:cubicBezTo>
                    <a:pt x="18267" y="47266"/>
                    <a:pt x="16897" y="48636"/>
                    <a:pt x="16897" y="50333"/>
                  </a:cubicBezTo>
                  <a:cubicBezTo>
                    <a:pt x="16897" y="52029"/>
                    <a:pt x="18267" y="53399"/>
                    <a:pt x="19964" y="53399"/>
                  </a:cubicBezTo>
                  <a:lnTo>
                    <a:pt x="36828" y="53399"/>
                  </a:lnTo>
                  <a:cubicBezTo>
                    <a:pt x="38883" y="53399"/>
                    <a:pt x="40547" y="55062"/>
                    <a:pt x="40547" y="57085"/>
                  </a:cubicBezTo>
                  <a:cubicBezTo>
                    <a:pt x="40547" y="59140"/>
                    <a:pt x="38883" y="60803"/>
                    <a:pt x="36828" y="60803"/>
                  </a:cubicBezTo>
                  <a:lnTo>
                    <a:pt x="19964" y="60803"/>
                  </a:lnTo>
                  <a:cubicBezTo>
                    <a:pt x="18267" y="60803"/>
                    <a:pt x="16897" y="62174"/>
                    <a:pt x="16897" y="63837"/>
                  </a:cubicBezTo>
                  <a:cubicBezTo>
                    <a:pt x="16897" y="65533"/>
                    <a:pt x="18267" y="66903"/>
                    <a:pt x="19964" y="66903"/>
                  </a:cubicBezTo>
                  <a:lnTo>
                    <a:pt x="36828" y="66903"/>
                  </a:lnTo>
                  <a:cubicBezTo>
                    <a:pt x="38883" y="66903"/>
                    <a:pt x="40547" y="68567"/>
                    <a:pt x="40547" y="70589"/>
                  </a:cubicBezTo>
                  <a:cubicBezTo>
                    <a:pt x="40547" y="72644"/>
                    <a:pt x="38883" y="74308"/>
                    <a:pt x="36828" y="74308"/>
                  </a:cubicBezTo>
                  <a:lnTo>
                    <a:pt x="19964" y="74308"/>
                  </a:lnTo>
                  <a:cubicBezTo>
                    <a:pt x="18267" y="74308"/>
                    <a:pt x="16897" y="75678"/>
                    <a:pt x="16897" y="77374"/>
                  </a:cubicBezTo>
                  <a:cubicBezTo>
                    <a:pt x="16897" y="79038"/>
                    <a:pt x="18267" y="80408"/>
                    <a:pt x="19964" y="80408"/>
                  </a:cubicBezTo>
                  <a:lnTo>
                    <a:pt x="33468" y="80408"/>
                  </a:lnTo>
                  <a:cubicBezTo>
                    <a:pt x="34480" y="80408"/>
                    <a:pt x="35425" y="80832"/>
                    <a:pt x="36143" y="81550"/>
                  </a:cubicBezTo>
                  <a:cubicBezTo>
                    <a:pt x="36828" y="82300"/>
                    <a:pt x="37187" y="83279"/>
                    <a:pt x="37154" y="84290"/>
                  </a:cubicBezTo>
                  <a:cubicBezTo>
                    <a:pt x="37056" y="86247"/>
                    <a:pt x="35328" y="87813"/>
                    <a:pt x="33273" y="87813"/>
                  </a:cubicBezTo>
                  <a:lnTo>
                    <a:pt x="16571" y="87813"/>
                  </a:lnTo>
                  <a:cubicBezTo>
                    <a:pt x="10797" y="87813"/>
                    <a:pt x="6133" y="83115"/>
                    <a:pt x="6133" y="77374"/>
                  </a:cubicBezTo>
                  <a:lnTo>
                    <a:pt x="6133" y="50333"/>
                  </a:lnTo>
                  <a:cubicBezTo>
                    <a:pt x="6133" y="44591"/>
                    <a:pt x="10797" y="39894"/>
                    <a:pt x="16571" y="39894"/>
                  </a:cubicBezTo>
                  <a:close/>
                  <a:moveTo>
                    <a:pt x="50659" y="73656"/>
                  </a:moveTo>
                  <a:lnTo>
                    <a:pt x="50659" y="80734"/>
                  </a:lnTo>
                  <a:cubicBezTo>
                    <a:pt x="50659" y="84649"/>
                    <a:pt x="47495" y="87813"/>
                    <a:pt x="43580" y="87813"/>
                  </a:cubicBezTo>
                  <a:lnTo>
                    <a:pt x="42537" y="87813"/>
                  </a:lnTo>
                  <a:cubicBezTo>
                    <a:pt x="42961" y="86802"/>
                    <a:pt x="43222" y="85725"/>
                    <a:pt x="43254" y="84583"/>
                  </a:cubicBezTo>
                  <a:cubicBezTo>
                    <a:pt x="43352" y="82594"/>
                    <a:pt x="42863" y="80702"/>
                    <a:pt x="41852" y="79038"/>
                  </a:cubicBezTo>
                  <a:cubicBezTo>
                    <a:pt x="43874" y="77831"/>
                    <a:pt x="45407" y="75939"/>
                    <a:pt x="46157" y="73656"/>
                  </a:cubicBezTo>
                  <a:close/>
                  <a:moveTo>
                    <a:pt x="149106" y="73656"/>
                  </a:moveTo>
                  <a:cubicBezTo>
                    <a:pt x="149856" y="75939"/>
                    <a:pt x="151389" y="77831"/>
                    <a:pt x="153412" y="79038"/>
                  </a:cubicBezTo>
                  <a:cubicBezTo>
                    <a:pt x="152400" y="80669"/>
                    <a:pt x="151911" y="82594"/>
                    <a:pt x="152009" y="84583"/>
                  </a:cubicBezTo>
                  <a:cubicBezTo>
                    <a:pt x="152042" y="85725"/>
                    <a:pt x="152302" y="86802"/>
                    <a:pt x="152727" y="87813"/>
                  </a:cubicBezTo>
                  <a:lnTo>
                    <a:pt x="151683" y="87813"/>
                  </a:lnTo>
                  <a:cubicBezTo>
                    <a:pt x="147768" y="87813"/>
                    <a:pt x="144604" y="84649"/>
                    <a:pt x="144604" y="80734"/>
                  </a:cubicBezTo>
                  <a:lnTo>
                    <a:pt x="144604" y="73656"/>
                  </a:lnTo>
                  <a:close/>
                  <a:moveTo>
                    <a:pt x="178692" y="39894"/>
                  </a:moveTo>
                  <a:cubicBezTo>
                    <a:pt x="184466" y="39894"/>
                    <a:pt x="189130" y="44591"/>
                    <a:pt x="189130" y="50333"/>
                  </a:cubicBezTo>
                  <a:lnTo>
                    <a:pt x="189130" y="77374"/>
                  </a:lnTo>
                  <a:cubicBezTo>
                    <a:pt x="189130" y="83115"/>
                    <a:pt x="184466" y="87813"/>
                    <a:pt x="178692" y="87813"/>
                  </a:cubicBezTo>
                  <a:lnTo>
                    <a:pt x="161991" y="87813"/>
                  </a:lnTo>
                  <a:cubicBezTo>
                    <a:pt x="159936" y="87813"/>
                    <a:pt x="158207" y="86247"/>
                    <a:pt x="158109" y="84290"/>
                  </a:cubicBezTo>
                  <a:cubicBezTo>
                    <a:pt x="158076" y="83279"/>
                    <a:pt x="158435" y="82300"/>
                    <a:pt x="159120" y="81550"/>
                  </a:cubicBezTo>
                  <a:cubicBezTo>
                    <a:pt x="159838" y="80832"/>
                    <a:pt x="160784" y="80408"/>
                    <a:pt x="161795" y="80408"/>
                  </a:cubicBezTo>
                  <a:lnTo>
                    <a:pt x="175299" y="80408"/>
                  </a:lnTo>
                  <a:cubicBezTo>
                    <a:pt x="176996" y="80408"/>
                    <a:pt x="178366" y="79038"/>
                    <a:pt x="178366" y="77374"/>
                  </a:cubicBezTo>
                  <a:cubicBezTo>
                    <a:pt x="178366" y="75678"/>
                    <a:pt x="176996" y="74308"/>
                    <a:pt x="175299" y="74308"/>
                  </a:cubicBezTo>
                  <a:lnTo>
                    <a:pt x="158435" y="74308"/>
                  </a:lnTo>
                  <a:cubicBezTo>
                    <a:pt x="156380" y="74308"/>
                    <a:pt x="154716" y="72644"/>
                    <a:pt x="154716" y="70622"/>
                  </a:cubicBezTo>
                  <a:cubicBezTo>
                    <a:pt x="154716" y="68567"/>
                    <a:pt x="156380" y="66903"/>
                    <a:pt x="158435" y="66903"/>
                  </a:cubicBezTo>
                  <a:lnTo>
                    <a:pt x="175299" y="66903"/>
                  </a:lnTo>
                  <a:cubicBezTo>
                    <a:pt x="176996" y="66903"/>
                    <a:pt x="178366" y="65533"/>
                    <a:pt x="178366" y="63837"/>
                  </a:cubicBezTo>
                  <a:cubicBezTo>
                    <a:pt x="178366" y="62174"/>
                    <a:pt x="176996" y="60803"/>
                    <a:pt x="175299" y="60803"/>
                  </a:cubicBezTo>
                  <a:lnTo>
                    <a:pt x="158435" y="60803"/>
                  </a:lnTo>
                  <a:cubicBezTo>
                    <a:pt x="156380" y="60803"/>
                    <a:pt x="154716" y="59140"/>
                    <a:pt x="154716" y="57085"/>
                  </a:cubicBezTo>
                  <a:cubicBezTo>
                    <a:pt x="154716" y="55062"/>
                    <a:pt x="156380" y="53399"/>
                    <a:pt x="158435" y="53399"/>
                  </a:cubicBezTo>
                  <a:lnTo>
                    <a:pt x="175299" y="53399"/>
                  </a:lnTo>
                  <a:cubicBezTo>
                    <a:pt x="176996" y="53399"/>
                    <a:pt x="178366" y="52029"/>
                    <a:pt x="178366" y="50333"/>
                  </a:cubicBezTo>
                  <a:cubicBezTo>
                    <a:pt x="178366" y="48636"/>
                    <a:pt x="176996" y="47299"/>
                    <a:pt x="175299" y="47299"/>
                  </a:cubicBezTo>
                  <a:lnTo>
                    <a:pt x="158435" y="47299"/>
                  </a:lnTo>
                  <a:cubicBezTo>
                    <a:pt x="157391" y="47299"/>
                    <a:pt x="156445" y="46875"/>
                    <a:pt x="155760" y="46125"/>
                  </a:cubicBezTo>
                  <a:cubicBezTo>
                    <a:pt x="155043" y="45407"/>
                    <a:pt x="154684" y="44428"/>
                    <a:pt x="154749" y="43417"/>
                  </a:cubicBezTo>
                  <a:cubicBezTo>
                    <a:pt x="154814" y="41460"/>
                    <a:pt x="156576" y="39894"/>
                    <a:pt x="158631" y="39894"/>
                  </a:cubicBezTo>
                  <a:close/>
                  <a:moveTo>
                    <a:pt x="40547" y="93945"/>
                  </a:moveTo>
                  <a:lnTo>
                    <a:pt x="40547" y="101317"/>
                  </a:lnTo>
                  <a:lnTo>
                    <a:pt x="19637" y="101317"/>
                  </a:lnTo>
                  <a:lnTo>
                    <a:pt x="19637" y="93945"/>
                  </a:lnTo>
                  <a:close/>
                  <a:moveTo>
                    <a:pt x="175626" y="93945"/>
                  </a:moveTo>
                  <a:lnTo>
                    <a:pt x="175626" y="101317"/>
                  </a:lnTo>
                  <a:lnTo>
                    <a:pt x="154716" y="101317"/>
                  </a:lnTo>
                  <a:lnTo>
                    <a:pt x="154716" y="93945"/>
                  </a:lnTo>
                  <a:close/>
                  <a:moveTo>
                    <a:pt x="47071" y="107450"/>
                  </a:moveTo>
                  <a:cubicBezTo>
                    <a:pt x="47201" y="107450"/>
                    <a:pt x="47299" y="107515"/>
                    <a:pt x="47299" y="107646"/>
                  </a:cubicBezTo>
                  <a:lnTo>
                    <a:pt x="47299" y="114822"/>
                  </a:lnTo>
                  <a:lnTo>
                    <a:pt x="12885" y="114822"/>
                  </a:lnTo>
                  <a:lnTo>
                    <a:pt x="12885" y="107646"/>
                  </a:lnTo>
                  <a:cubicBezTo>
                    <a:pt x="12885" y="107515"/>
                    <a:pt x="12950" y="107450"/>
                    <a:pt x="13081" y="107450"/>
                  </a:cubicBezTo>
                  <a:close/>
                  <a:moveTo>
                    <a:pt x="182182" y="107450"/>
                  </a:moveTo>
                  <a:cubicBezTo>
                    <a:pt x="182313" y="107450"/>
                    <a:pt x="182378" y="107515"/>
                    <a:pt x="182378" y="107646"/>
                  </a:cubicBezTo>
                  <a:lnTo>
                    <a:pt x="182378" y="114822"/>
                  </a:lnTo>
                  <a:lnTo>
                    <a:pt x="147964" y="114822"/>
                  </a:lnTo>
                  <a:lnTo>
                    <a:pt x="147964" y="107646"/>
                  </a:lnTo>
                  <a:cubicBezTo>
                    <a:pt x="147964" y="107515"/>
                    <a:pt x="148062" y="107450"/>
                    <a:pt x="148192" y="107450"/>
                  </a:cubicBezTo>
                  <a:close/>
                  <a:moveTo>
                    <a:pt x="47299" y="120955"/>
                  </a:moveTo>
                  <a:lnTo>
                    <a:pt x="47299" y="124869"/>
                  </a:lnTo>
                  <a:cubicBezTo>
                    <a:pt x="47299" y="126793"/>
                    <a:pt x="45733" y="128359"/>
                    <a:pt x="43809" y="128359"/>
                  </a:cubicBezTo>
                  <a:lnTo>
                    <a:pt x="16343" y="128359"/>
                  </a:lnTo>
                  <a:cubicBezTo>
                    <a:pt x="14418" y="128359"/>
                    <a:pt x="12885" y="126793"/>
                    <a:pt x="12885" y="124869"/>
                  </a:cubicBezTo>
                  <a:lnTo>
                    <a:pt x="12885" y="120955"/>
                  </a:lnTo>
                  <a:close/>
                  <a:moveTo>
                    <a:pt x="182378" y="120955"/>
                  </a:moveTo>
                  <a:lnTo>
                    <a:pt x="182378" y="124869"/>
                  </a:lnTo>
                  <a:cubicBezTo>
                    <a:pt x="182378" y="126793"/>
                    <a:pt x="180845" y="128359"/>
                    <a:pt x="178920" y="128359"/>
                  </a:cubicBezTo>
                  <a:lnTo>
                    <a:pt x="151454" y="128359"/>
                  </a:lnTo>
                  <a:cubicBezTo>
                    <a:pt x="149530" y="128359"/>
                    <a:pt x="147964" y="126793"/>
                    <a:pt x="147964" y="124869"/>
                  </a:cubicBezTo>
                  <a:lnTo>
                    <a:pt x="147964" y="120955"/>
                  </a:lnTo>
                  <a:close/>
                  <a:moveTo>
                    <a:pt x="36828" y="0"/>
                  </a:moveTo>
                  <a:cubicBezTo>
                    <a:pt x="31413" y="0"/>
                    <a:pt x="27010" y="4404"/>
                    <a:pt x="27010" y="9819"/>
                  </a:cubicBezTo>
                  <a:lnTo>
                    <a:pt x="27010" y="33762"/>
                  </a:lnTo>
                  <a:lnTo>
                    <a:pt x="16571" y="33762"/>
                  </a:lnTo>
                  <a:cubicBezTo>
                    <a:pt x="7438" y="33762"/>
                    <a:pt x="0" y="41199"/>
                    <a:pt x="0" y="50333"/>
                  </a:cubicBezTo>
                  <a:lnTo>
                    <a:pt x="0" y="77374"/>
                  </a:lnTo>
                  <a:cubicBezTo>
                    <a:pt x="0" y="85464"/>
                    <a:pt x="5839" y="92216"/>
                    <a:pt x="13505" y="93652"/>
                  </a:cubicBezTo>
                  <a:lnTo>
                    <a:pt x="13505" y="101317"/>
                  </a:lnTo>
                  <a:lnTo>
                    <a:pt x="13081" y="101317"/>
                  </a:lnTo>
                  <a:cubicBezTo>
                    <a:pt x="9591" y="101317"/>
                    <a:pt x="6753" y="104155"/>
                    <a:pt x="6753" y="107646"/>
                  </a:cubicBezTo>
                  <a:lnTo>
                    <a:pt x="6753" y="124869"/>
                  </a:lnTo>
                  <a:cubicBezTo>
                    <a:pt x="6753" y="130153"/>
                    <a:pt x="11058" y="134459"/>
                    <a:pt x="16343" y="134459"/>
                  </a:cubicBezTo>
                  <a:lnTo>
                    <a:pt x="43809" y="134459"/>
                  </a:lnTo>
                  <a:cubicBezTo>
                    <a:pt x="49093" y="134459"/>
                    <a:pt x="53399" y="130153"/>
                    <a:pt x="53399" y="124869"/>
                  </a:cubicBezTo>
                  <a:lnTo>
                    <a:pt x="53399" y="107646"/>
                  </a:lnTo>
                  <a:cubicBezTo>
                    <a:pt x="53399" y="104155"/>
                    <a:pt x="50561" y="101317"/>
                    <a:pt x="47071" y="101317"/>
                  </a:cubicBezTo>
                  <a:lnTo>
                    <a:pt x="46647" y="101317"/>
                  </a:lnTo>
                  <a:lnTo>
                    <a:pt x="46647" y="93554"/>
                  </a:lnTo>
                  <a:cubicBezTo>
                    <a:pt x="52453" y="92184"/>
                    <a:pt x="56791" y="86965"/>
                    <a:pt x="56791" y="80734"/>
                  </a:cubicBezTo>
                  <a:lnTo>
                    <a:pt x="56791" y="73656"/>
                  </a:lnTo>
                  <a:lnTo>
                    <a:pt x="63870" y="73656"/>
                  </a:lnTo>
                  <a:cubicBezTo>
                    <a:pt x="65534" y="73656"/>
                    <a:pt x="66904" y="72286"/>
                    <a:pt x="66904" y="70622"/>
                  </a:cubicBezTo>
                  <a:cubicBezTo>
                    <a:pt x="66904" y="68926"/>
                    <a:pt x="65534" y="67556"/>
                    <a:pt x="63870" y="67556"/>
                  </a:cubicBezTo>
                  <a:lnTo>
                    <a:pt x="46157" y="67556"/>
                  </a:lnTo>
                  <a:cubicBezTo>
                    <a:pt x="45701" y="66153"/>
                    <a:pt x="44950" y="64881"/>
                    <a:pt x="43939" y="63837"/>
                  </a:cubicBezTo>
                  <a:cubicBezTo>
                    <a:pt x="45636" y="62076"/>
                    <a:pt x="46647" y="59694"/>
                    <a:pt x="46647" y="57085"/>
                  </a:cubicBezTo>
                  <a:cubicBezTo>
                    <a:pt x="46647" y="56237"/>
                    <a:pt x="46549" y="55421"/>
                    <a:pt x="46321" y="54638"/>
                  </a:cubicBezTo>
                  <a:lnTo>
                    <a:pt x="46321" y="54638"/>
                  </a:lnTo>
                  <a:cubicBezTo>
                    <a:pt x="46647" y="54997"/>
                    <a:pt x="46908" y="55389"/>
                    <a:pt x="47071" y="55845"/>
                  </a:cubicBezTo>
                  <a:cubicBezTo>
                    <a:pt x="47984" y="58422"/>
                    <a:pt x="50431" y="60151"/>
                    <a:pt x="53105" y="60151"/>
                  </a:cubicBezTo>
                  <a:lnTo>
                    <a:pt x="142158" y="60151"/>
                  </a:lnTo>
                  <a:cubicBezTo>
                    <a:pt x="144833" y="60151"/>
                    <a:pt x="147279" y="58422"/>
                    <a:pt x="148192" y="55845"/>
                  </a:cubicBezTo>
                  <a:cubicBezTo>
                    <a:pt x="148355" y="55389"/>
                    <a:pt x="148616" y="54997"/>
                    <a:pt x="148943" y="54638"/>
                  </a:cubicBezTo>
                  <a:lnTo>
                    <a:pt x="148943" y="54638"/>
                  </a:lnTo>
                  <a:cubicBezTo>
                    <a:pt x="148714" y="55421"/>
                    <a:pt x="148616" y="56237"/>
                    <a:pt x="148616" y="57085"/>
                  </a:cubicBezTo>
                  <a:cubicBezTo>
                    <a:pt x="148616" y="59727"/>
                    <a:pt x="149628" y="62076"/>
                    <a:pt x="151324" y="63837"/>
                  </a:cubicBezTo>
                  <a:cubicBezTo>
                    <a:pt x="150313" y="64881"/>
                    <a:pt x="149562" y="66153"/>
                    <a:pt x="149106" y="67556"/>
                  </a:cubicBezTo>
                  <a:lnTo>
                    <a:pt x="76102" y="67556"/>
                  </a:lnTo>
                  <a:cubicBezTo>
                    <a:pt x="74406" y="67556"/>
                    <a:pt x="73036" y="68926"/>
                    <a:pt x="73036" y="70622"/>
                  </a:cubicBezTo>
                  <a:cubicBezTo>
                    <a:pt x="73036" y="72286"/>
                    <a:pt x="74406" y="73656"/>
                    <a:pt x="76102" y="73656"/>
                  </a:cubicBezTo>
                  <a:lnTo>
                    <a:pt x="138472" y="73656"/>
                  </a:lnTo>
                  <a:lnTo>
                    <a:pt x="138472" y="80734"/>
                  </a:lnTo>
                  <a:cubicBezTo>
                    <a:pt x="138472" y="86965"/>
                    <a:pt x="142810" y="92184"/>
                    <a:pt x="148616" y="93554"/>
                  </a:cubicBezTo>
                  <a:lnTo>
                    <a:pt x="148616" y="101317"/>
                  </a:lnTo>
                  <a:lnTo>
                    <a:pt x="148192" y="101317"/>
                  </a:lnTo>
                  <a:cubicBezTo>
                    <a:pt x="144702" y="101317"/>
                    <a:pt x="141864" y="104155"/>
                    <a:pt x="141864" y="107646"/>
                  </a:cubicBezTo>
                  <a:lnTo>
                    <a:pt x="141864" y="124869"/>
                  </a:lnTo>
                  <a:cubicBezTo>
                    <a:pt x="141864" y="130153"/>
                    <a:pt x="146170" y="134459"/>
                    <a:pt x="151454" y="134459"/>
                  </a:cubicBezTo>
                  <a:lnTo>
                    <a:pt x="178920" y="134459"/>
                  </a:lnTo>
                  <a:cubicBezTo>
                    <a:pt x="184205" y="134459"/>
                    <a:pt x="188511" y="130153"/>
                    <a:pt x="188511" y="124869"/>
                  </a:cubicBezTo>
                  <a:lnTo>
                    <a:pt x="188511" y="107646"/>
                  </a:lnTo>
                  <a:cubicBezTo>
                    <a:pt x="188511" y="104155"/>
                    <a:pt x="185673" y="101317"/>
                    <a:pt x="182182" y="101317"/>
                  </a:cubicBezTo>
                  <a:lnTo>
                    <a:pt x="181758" y="101317"/>
                  </a:lnTo>
                  <a:lnTo>
                    <a:pt x="181758" y="93652"/>
                  </a:lnTo>
                  <a:cubicBezTo>
                    <a:pt x="189424" y="92216"/>
                    <a:pt x="195263" y="85464"/>
                    <a:pt x="195263" y="77374"/>
                  </a:cubicBezTo>
                  <a:lnTo>
                    <a:pt x="195263" y="50333"/>
                  </a:lnTo>
                  <a:cubicBezTo>
                    <a:pt x="195263" y="41199"/>
                    <a:pt x="187825" y="33762"/>
                    <a:pt x="178692" y="33762"/>
                  </a:cubicBezTo>
                  <a:lnTo>
                    <a:pt x="168254" y="33762"/>
                  </a:lnTo>
                  <a:lnTo>
                    <a:pt x="168254" y="9819"/>
                  </a:lnTo>
                  <a:cubicBezTo>
                    <a:pt x="168254" y="4404"/>
                    <a:pt x="163850" y="0"/>
                    <a:pt x="1584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07"/>
            <p:cNvSpPr/>
            <p:nvPr/>
          </p:nvSpPr>
          <p:spPr>
            <a:xfrm>
              <a:off x="2034650" y="238125"/>
              <a:ext cx="3531125" cy="1672600"/>
            </a:xfrm>
            <a:custGeom>
              <a:avLst/>
              <a:gdLst/>
              <a:ahLst/>
              <a:cxnLst/>
              <a:rect l="l" t="t" r="r" b="b"/>
              <a:pathLst>
                <a:path w="141245" h="66904" extrusionOk="0">
                  <a:moveTo>
                    <a:pt x="134916" y="6133"/>
                  </a:moveTo>
                  <a:cubicBezTo>
                    <a:pt x="135014" y="6133"/>
                    <a:pt x="135112" y="6198"/>
                    <a:pt x="135112" y="6328"/>
                  </a:cubicBezTo>
                  <a:lnTo>
                    <a:pt x="135112" y="13309"/>
                  </a:lnTo>
                  <a:cubicBezTo>
                    <a:pt x="135112" y="13407"/>
                    <a:pt x="135014" y="13505"/>
                    <a:pt x="134916" y="13505"/>
                  </a:cubicBezTo>
                  <a:lnTo>
                    <a:pt x="127707" y="13505"/>
                  </a:lnTo>
                  <a:lnTo>
                    <a:pt x="127707" y="6133"/>
                  </a:lnTo>
                  <a:close/>
                  <a:moveTo>
                    <a:pt x="101350" y="19637"/>
                  </a:moveTo>
                  <a:lnTo>
                    <a:pt x="101350" y="47299"/>
                  </a:lnTo>
                  <a:lnTo>
                    <a:pt x="39895" y="47299"/>
                  </a:lnTo>
                  <a:lnTo>
                    <a:pt x="39895" y="19637"/>
                  </a:lnTo>
                  <a:close/>
                  <a:moveTo>
                    <a:pt x="101350" y="53399"/>
                  </a:moveTo>
                  <a:lnTo>
                    <a:pt x="101350" y="60608"/>
                  </a:lnTo>
                  <a:cubicBezTo>
                    <a:pt x="101350" y="60706"/>
                    <a:pt x="101253" y="60803"/>
                    <a:pt x="101122" y="60803"/>
                  </a:cubicBezTo>
                  <a:lnTo>
                    <a:pt x="40123" y="60803"/>
                  </a:lnTo>
                  <a:cubicBezTo>
                    <a:pt x="39993" y="60803"/>
                    <a:pt x="39895" y="60706"/>
                    <a:pt x="39895" y="60608"/>
                  </a:cubicBezTo>
                  <a:lnTo>
                    <a:pt x="39895" y="53399"/>
                  </a:lnTo>
                  <a:close/>
                  <a:moveTo>
                    <a:pt x="124674" y="46646"/>
                  </a:moveTo>
                  <a:cubicBezTo>
                    <a:pt x="125620" y="46646"/>
                    <a:pt x="126533" y="47005"/>
                    <a:pt x="127218" y="47658"/>
                  </a:cubicBezTo>
                  <a:cubicBezTo>
                    <a:pt x="127968" y="48375"/>
                    <a:pt x="128360" y="49321"/>
                    <a:pt x="128360" y="50332"/>
                  </a:cubicBezTo>
                  <a:lnTo>
                    <a:pt x="128360" y="60477"/>
                  </a:lnTo>
                  <a:cubicBezTo>
                    <a:pt x="128360" y="60640"/>
                    <a:pt x="128229" y="60803"/>
                    <a:pt x="128034" y="60803"/>
                  </a:cubicBezTo>
                  <a:lnTo>
                    <a:pt x="121281" y="60803"/>
                  </a:lnTo>
                  <a:cubicBezTo>
                    <a:pt x="121118" y="60803"/>
                    <a:pt x="120955" y="60640"/>
                    <a:pt x="120955" y="60477"/>
                  </a:cubicBezTo>
                  <a:lnTo>
                    <a:pt x="120955" y="50528"/>
                  </a:lnTo>
                  <a:cubicBezTo>
                    <a:pt x="120955" y="48473"/>
                    <a:pt x="122553" y="46744"/>
                    <a:pt x="124478" y="46646"/>
                  </a:cubicBezTo>
                  <a:close/>
                  <a:moveTo>
                    <a:pt x="6329" y="0"/>
                  </a:moveTo>
                  <a:cubicBezTo>
                    <a:pt x="2838" y="0"/>
                    <a:pt x="1" y="2838"/>
                    <a:pt x="1" y="6328"/>
                  </a:cubicBezTo>
                  <a:lnTo>
                    <a:pt x="1" y="13309"/>
                  </a:lnTo>
                  <a:cubicBezTo>
                    <a:pt x="1" y="16799"/>
                    <a:pt x="2838" y="19637"/>
                    <a:pt x="6329" y="19637"/>
                  </a:cubicBezTo>
                  <a:lnTo>
                    <a:pt x="33795" y="19637"/>
                  </a:lnTo>
                  <a:lnTo>
                    <a:pt x="33795" y="60608"/>
                  </a:lnTo>
                  <a:cubicBezTo>
                    <a:pt x="33795" y="64065"/>
                    <a:pt x="36633" y="66903"/>
                    <a:pt x="40123" y="66903"/>
                  </a:cubicBezTo>
                  <a:lnTo>
                    <a:pt x="101122" y="66903"/>
                  </a:lnTo>
                  <a:cubicBezTo>
                    <a:pt x="104612" y="66903"/>
                    <a:pt x="107450" y="64065"/>
                    <a:pt x="107450" y="60608"/>
                  </a:cubicBezTo>
                  <a:lnTo>
                    <a:pt x="107450" y="19637"/>
                  </a:lnTo>
                  <a:lnTo>
                    <a:pt x="121607" y="19637"/>
                  </a:lnTo>
                  <a:lnTo>
                    <a:pt x="121607" y="41036"/>
                  </a:lnTo>
                  <a:cubicBezTo>
                    <a:pt x="117660" y="42341"/>
                    <a:pt x="114855" y="46092"/>
                    <a:pt x="114855" y="50528"/>
                  </a:cubicBezTo>
                  <a:lnTo>
                    <a:pt x="114855" y="60477"/>
                  </a:lnTo>
                  <a:cubicBezTo>
                    <a:pt x="114855" y="64033"/>
                    <a:pt x="117726" y="66903"/>
                    <a:pt x="121281" y="66903"/>
                  </a:cubicBezTo>
                  <a:lnTo>
                    <a:pt x="128034" y="66903"/>
                  </a:lnTo>
                  <a:cubicBezTo>
                    <a:pt x="131589" y="66903"/>
                    <a:pt x="134460" y="64033"/>
                    <a:pt x="134460" y="60477"/>
                  </a:cubicBezTo>
                  <a:lnTo>
                    <a:pt x="134460" y="50332"/>
                  </a:lnTo>
                  <a:cubicBezTo>
                    <a:pt x="134460" y="47658"/>
                    <a:pt x="133383" y="45081"/>
                    <a:pt x="131426" y="43254"/>
                  </a:cubicBezTo>
                  <a:cubicBezTo>
                    <a:pt x="130350" y="42210"/>
                    <a:pt x="129077" y="41460"/>
                    <a:pt x="127707" y="41003"/>
                  </a:cubicBezTo>
                  <a:lnTo>
                    <a:pt x="127707" y="19637"/>
                  </a:lnTo>
                  <a:lnTo>
                    <a:pt x="134916" y="19637"/>
                  </a:lnTo>
                  <a:cubicBezTo>
                    <a:pt x="138407" y="19637"/>
                    <a:pt x="141245" y="16799"/>
                    <a:pt x="141245" y="13309"/>
                  </a:cubicBezTo>
                  <a:lnTo>
                    <a:pt x="141245" y="6328"/>
                  </a:lnTo>
                  <a:cubicBezTo>
                    <a:pt x="141245" y="2838"/>
                    <a:pt x="138407" y="0"/>
                    <a:pt x="134916" y="0"/>
                  </a:cubicBezTo>
                  <a:lnTo>
                    <a:pt x="110517" y="0"/>
                  </a:lnTo>
                  <a:cubicBezTo>
                    <a:pt x="108820" y="0"/>
                    <a:pt x="107450" y="1370"/>
                    <a:pt x="107450" y="3066"/>
                  </a:cubicBezTo>
                  <a:cubicBezTo>
                    <a:pt x="107450" y="4763"/>
                    <a:pt x="108820" y="6100"/>
                    <a:pt x="110517" y="6100"/>
                  </a:cubicBezTo>
                  <a:lnTo>
                    <a:pt x="121607" y="6100"/>
                  </a:lnTo>
                  <a:lnTo>
                    <a:pt x="121607" y="13505"/>
                  </a:lnTo>
                  <a:lnTo>
                    <a:pt x="6329" y="13505"/>
                  </a:lnTo>
                  <a:cubicBezTo>
                    <a:pt x="6231" y="13505"/>
                    <a:pt x="6133" y="13407"/>
                    <a:pt x="6133" y="13309"/>
                  </a:cubicBezTo>
                  <a:lnTo>
                    <a:pt x="6133" y="6328"/>
                  </a:lnTo>
                  <a:cubicBezTo>
                    <a:pt x="6133" y="6198"/>
                    <a:pt x="6231" y="6100"/>
                    <a:pt x="6329" y="6100"/>
                  </a:cubicBezTo>
                  <a:lnTo>
                    <a:pt x="98088" y="6100"/>
                  </a:lnTo>
                  <a:cubicBezTo>
                    <a:pt x="99752" y="6100"/>
                    <a:pt x="101122" y="4763"/>
                    <a:pt x="101122" y="3066"/>
                  </a:cubicBezTo>
                  <a:cubicBezTo>
                    <a:pt x="101122" y="1370"/>
                    <a:pt x="99752" y="0"/>
                    <a:pt x="980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07"/>
            <p:cNvSpPr/>
            <p:nvPr/>
          </p:nvSpPr>
          <p:spPr>
            <a:xfrm>
              <a:off x="3554725" y="2771050"/>
              <a:ext cx="490975" cy="490950"/>
            </a:xfrm>
            <a:custGeom>
              <a:avLst/>
              <a:gdLst/>
              <a:ahLst/>
              <a:cxnLst/>
              <a:rect l="l" t="t" r="r" b="b"/>
              <a:pathLst>
                <a:path w="19639" h="19638" extrusionOk="0">
                  <a:moveTo>
                    <a:pt x="9820" y="6133"/>
                  </a:moveTo>
                  <a:cubicBezTo>
                    <a:pt x="11842" y="6133"/>
                    <a:pt x="13506" y="7796"/>
                    <a:pt x="13506" y="9819"/>
                  </a:cubicBezTo>
                  <a:cubicBezTo>
                    <a:pt x="13506" y="11874"/>
                    <a:pt x="11842" y="13505"/>
                    <a:pt x="9820" y="13505"/>
                  </a:cubicBezTo>
                  <a:cubicBezTo>
                    <a:pt x="7797" y="13505"/>
                    <a:pt x="6134" y="11874"/>
                    <a:pt x="6134" y="9819"/>
                  </a:cubicBezTo>
                  <a:cubicBezTo>
                    <a:pt x="6134" y="7796"/>
                    <a:pt x="7797" y="6133"/>
                    <a:pt x="9820" y="6133"/>
                  </a:cubicBezTo>
                  <a:close/>
                  <a:moveTo>
                    <a:pt x="9820" y="0"/>
                  </a:moveTo>
                  <a:cubicBezTo>
                    <a:pt x="4405" y="0"/>
                    <a:pt x="1" y="4404"/>
                    <a:pt x="1" y="9819"/>
                  </a:cubicBezTo>
                  <a:cubicBezTo>
                    <a:pt x="1" y="15234"/>
                    <a:pt x="4405" y="19637"/>
                    <a:pt x="9820" y="19637"/>
                  </a:cubicBezTo>
                  <a:cubicBezTo>
                    <a:pt x="15234" y="19637"/>
                    <a:pt x="19638" y="15234"/>
                    <a:pt x="19638" y="9819"/>
                  </a:cubicBezTo>
                  <a:cubicBezTo>
                    <a:pt x="19638" y="4404"/>
                    <a:pt x="15234" y="0"/>
                    <a:pt x="9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107"/>
          <p:cNvGrpSpPr/>
          <p:nvPr/>
        </p:nvGrpSpPr>
        <p:grpSpPr>
          <a:xfrm>
            <a:off x="5263375" y="2169673"/>
            <a:ext cx="402922" cy="402922"/>
            <a:chOff x="1190625" y="238125"/>
            <a:chExt cx="5219200" cy="5219200"/>
          </a:xfrm>
        </p:grpSpPr>
        <p:sp>
          <p:nvSpPr>
            <p:cNvPr id="1974" name="Google Shape;1974;p107"/>
            <p:cNvSpPr/>
            <p:nvPr/>
          </p:nvSpPr>
          <p:spPr>
            <a:xfrm>
              <a:off x="1190625" y="238125"/>
              <a:ext cx="5219200" cy="5219200"/>
            </a:xfrm>
            <a:custGeom>
              <a:avLst/>
              <a:gdLst/>
              <a:ahLst/>
              <a:cxnLst/>
              <a:rect l="l" t="t" r="r" b="b"/>
              <a:pathLst>
                <a:path w="208768" h="208768" extrusionOk="0">
                  <a:moveTo>
                    <a:pt x="33762" y="19637"/>
                  </a:moveTo>
                  <a:lnTo>
                    <a:pt x="33762" y="27009"/>
                  </a:lnTo>
                  <a:lnTo>
                    <a:pt x="23323" y="27009"/>
                  </a:lnTo>
                  <a:cubicBezTo>
                    <a:pt x="17908" y="27009"/>
                    <a:pt x="13505" y="31413"/>
                    <a:pt x="13505" y="36828"/>
                  </a:cubicBezTo>
                  <a:lnTo>
                    <a:pt x="13505" y="141864"/>
                  </a:lnTo>
                  <a:lnTo>
                    <a:pt x="6133" y="141864"/>
                  </a:lnTo>
                  <a:lnTo>
                    <a:pt x="6133" y="30076"/>
                  </a:lnTo>
                  <a:cubicBezTo>
                    <a:pt x="6133" y="24302"/>
                    <a:pt x="10797" y="19637"/>
                    <a:pt x="16571" y="19637"/>
                  </a:cubicBezTo>
                  <a:close/>
                  <a:moveTo>
                    <a:pt x="33762" y="33142"/>
                  </a:moveTo>
                  <a:lnTo>
                    <a:pt x="33762" y="141864"/>
                  </a:lnTo>
                  <a:lnTo>
                    <a:pt x="19637" y="141864"/>
                  </a:lnTo>
                  <a:lnTo>
                    <a:pt x="19637" y="36828"/>
                  </a:lnTo>
                  <a:cubicBezTo>
                    <a:pt x="19637" y="34805"/>
                    <a:pt x="21301" y="33142"/>
                    <a:pt x="23323" y="33142"/>
                  </a:cubicBezTo>
                  <a:close/>
                  <a:moveTo>
                    <a:pt x="165187" y="6133"/>
                  </a:moveTo>
                  <a:cubicBezTo>
                    <a:pt x="167209" y="6133"/>
                    <a:pt x="168873" y="7764"/>
                    <a:pt x="168873" y="9819"/>
                  </a:cubicBezTo>
                  <a:lnTo>
                    <a:pt x="168873" y="121607"/>
                  </a:lnTo>
                  <a:lnTo>
                    <a:pt x="151454" y="121607"/>
                  </a:lnTo>
                  <a:cubicBezTo>
                    <a:pt x="146170" y="121607"/>
                    <a:pt x="141864" y="125880"/>
                    <a:pt x="141864" y="131164"/>
                  </a:cubicBezTo>
                  <a:lnTo>
                    <a:pt x="141864" y="141864"/>
                  </a:lnTo>
                  <a:lnTo>
                    <a:pt x="39894" y="141864"/>
                  </a:lnTo>
                  <a:lnTo>
                    <a:pt x="39894" y="9819"/>
                  </a:lnTo>
                  <a:cubicBezTo>
                    <a:pt x="39894" y="7764"/>
                    <a:pt x="41558" y="6133"/>
                    <a:pt x="43580" y="6133"/>
                  </a:cubicBezTo>
                  <a:close/>
                  <a:moveTo>
                    <a:pt x="158728" y="127707"/>
                  </a:moveTo>
                  <a:lnTo>
                    <a:pt x="158728" y="141864"/>
                  </a:lnTo>
                  <a:lnTo>
                    <a:pt x="147964" y="141864"/>
                  </a:lnTo>
                  <a:lnTo>
                    <a:pt x="147964" y="131164"/>
                  </a:lnTo>
                  <a:cubicBezTo>
                    <a:pt x="147964" y="129273"/>
                    <a:pt x="149529" y="127707"/>
                    <a:pt x="151454" y="127707"/>
                  </a:cubicBezTo>
                  <a:close/>
                  <a:moveTo>
                    <a:pt x="172168" y="127707"/>
                  </a:moveTo>
                  <a:cubicBezTo>
                    <a:pt x="174092" y="127707"/>
                    <a:pt x="175625" y="129273"/>
                    <a:pt x="175625" y="131164"/>
                  </a:cubicBezTo>
                  <a:lnTo>
                    <a:pt x="175625" y="141864"/>
                  </a:lnTo>
                  <a:lnTo>
                    <a:pt x="164861" y="141864"/>
                  </a:lnTo>
                  <a:lnTo>
                    <a:pt x="164861" y="127707"/>
                  </a:lnTo>
                  <a:close/>
                  <a:moveTo>
                    <a:pt x="185444" y="33142"/>
                  </a:moveTo>
                  <a:cubicBezTo>
                    <a:pt x="187499" y="33142"/>
                    <a:pt x="189130" y="34805"/>
                    <a:pt x="189130" y="36828"/>
                  </a:cubicBezTo>
                  <a:lnTo>
                    <a:pt x="189130" y="141864"/>
                  </a:lnTo>
                  <a:lnTo>
                    <a:pt x="181758" y="141864"/>
                  </a:lnTo>
                  <a:lnTo>
                    <a:pt x="181758" y="131164"/>
                  </a:lnTo>
                  <a:cubicBezTo>
                    <a:pt x="181758" y="126859"/>
                    <a:pt x="178887" y="123238"/>
                    <a:pt x="175006" y="122031"/>
                  </a:cubicBezTo>
                  <a:lnTo>
                    <a:pt x="175006" y="33142"/>
                  </a:lnTo>
                  <a:close/>
                  <a:moveTo>
                    <a:pt x="192196" y="19637"/>
                  </a:moveTo>
                  <a:cubicBezTo>
                    <a:pt x="197970" y="19637"/>
                    <a:pt x="202635" y="24302"/>
                    <a:pt x="202635" y="30076"/>
                  </a:cubicBezTo>
                  <a:lnTo>
                    <a:pt x="202635" y="141864"/>
                  </a:lnTo>
                  <a:lnTo>
                    <a:pt x="195263" y="141864"/>
                  </a:lnTo>
                  <a:lnTo>
                    <a:pt x="195263" y="36828"/>
                  </a:lnTo>
                  <a:cubicBezTo>
                    <a:pt x="195263" y="31413"/>
                    <a:pt x="190859" y="27009"/>
                    <a:pt x="185444" y="27009"/>
                  </a:cubicBezTo>
                  <a:lnTo>
                    <a:pt x="175006" y="27009"/>
                  </a:lnTo>
                  <a:lnTo>
                    <a:pt x="175006" y="19637"/>
                  </a:lnTo>
                  <a:close/>
                  <a:moveTo>
                    <a:pt x="202635" y="147964"/>
                  </a:moveTo>
                  <a:lnTo>
                    <a:pt x="202635" y="151682"/>
                  </a:lnTo>
                  <a:cubicBezTo>
                    <a:pt x="202635" y="157423"/>
                    <a:pt x="197970" y="162121"/>
                    <a:pt x="192196" y="162121"/>
                  </a:cubicBezTo>
                  <a:lnTo>
                    <a:pt x="181758" y="162121"/>
                  </a:lnTo>
                  <a:lnTo>
                    <a:pt x="181758" y="147964"/>
                  </a:lnTo>
                  <a:close/>
                  <a:moveTo>
                    <a:pt x="175625" y="147964"/>
                  </a:moveTo>
                  <a:lnTo>
                    <a:pt x="175625" y="165187"/>
                  </a:lnTo>
                  <a:lnTo>
                    <a:pt x="175625" y="165644"/>
                  </a:lnTo>
                  <a:cubicBezTo>
                    <a:pt x="175625" y="171156"/>
                    <a:pt x="171156" y="175625"/>
                    <a:pt x="165644" y="175625"/>
                  </a:cubicBezTo>
                  <a:lnTo>
                    <a:pt x="157978" y="175625"/>
                  </a:lnTo>
                  <a:cubicBezTo>
                    <a:pt x="152465" y="175625"/>
                    <a:pt x="147964" y="171156"/>
                    <a:pt x="147964" y="165644"/>
                  </a:cubicBezTo>
                  <a:lnTo>
                    <a:pt x="147964" y="147964"/>
                  </a:lnTo>
                  <a:close/>
                  <a:moveTo>
                    <a:pt x="107776" y="181758"/>
                  </a:moveTo>
                  <a:cubicBezTo>
                    <a:pt x="107939" y="181758"/>
                    <a:pt x="108070" y="181888"/>
                    <a:pt x="108070" y="182051"/>
                  </a:cubicBezTo>
                  <a:lnTo>
                    <a:pt x="108070" y="189130"/>
                  </a:lnTo>
                  <a:lnTo>
                    <a:pt x="100698" y="189130"/>
                  </a:lnTo>
                  <a:lnTo>
                    <a:pt x="100698" y="182051"/>
                  </a:lnTo>
                  <a:cubicBezTo>
                    <a:pt x="100698" y="181888"/>
                    <a:pt x="100828" y="181758"/>
                    <a:pt x="100991" y="181758"/>
                  </a:cubicBezTo>
                  <a:close/>
                  <a:moveTo>
                    <a:pt x="124967" y="168253"/>
                  </a:moveTo>
                  <a:lnTo>
                    <a:pt x="124967" y="189130"/>
                  </a:lnTo>
                  <a:lnTo>
                    <a:pt x="114202" y="189130"/>
                  </a:lnTo>
                  <a:lnTo>
                    <a:pt x="114202" y="182051"/>
                  </a:lnTo>
                  <a:cubicBezTo>
                    <a:pt x="114202" y="178529"/>
                    <a:pt x="111299" y="175625"/>
                    <a:pt x="107776" y="175625"/>
                  </a:cubicBezTo>
                  <a:lnTo>
                    <a:pt x="100991" y="175625"/>
                  </a:lnTo>
                  <a:cubicBezTo>
                    <a:pt x="97468" y="175625"/>
                    <a:pt x="94565" y="178529"/>
                    <a:pt x="94565" y="182051"/>
                  </a:cubicBezTo>
                  <a:lnTo>
                    <a:pt x="94565" y="189130"/>
                  </a:lnTo>
                  <a:lnTo>
                    <a:pt x="83800" y="189130"/>
                  </a:lnTo>
                  <a:lnTo>
                    <a:pt x="83800" y="168253"/>
                  </a:lnTo>
                  <a:close/>
                  <a:moveTo>
                    <a:pt x="43580" y="0"/>
                  </a:moveTo>
                  <a:cubicBezTo>
                    <a:pt x="38165" y="0"/>
                    <a:pt x="33762" y="4404"/>
                    <a:pt x="33762" y="9819"/>
                  </a:cubicBezTo>
                  <a:lnTo>
                    <a:pt x="33762" y="13505"/>
                  </a:lnTo>
                  <a:lnTo>
                    <a:pt x="16571" y="13505"/>
                  </a:lnTo>
                  <a:cubicBezTo>
                    <a:pt x="7437" y="13505"/>
                    <a:pt x="0" y="20942"/>
                    <a:pt x="0" y="30076"/>
                  </a:cubicBezTo>
                  <a:lnTo>
                    <a:pt x="0" y="151682"/>
                  </a:lnTo>
                  <a:cubicBezTo>
                    <a:pt x="0" y="160816"/>
                    <a:pt x="7437" y="168253"/>
                    <a:pt x="16571" y="168253"/>
                  </a:cubicBezTo>
                  <a:lnTo>
                    <a:pt x="30826" y="168253"/>
                  </a:lnTo>
                  <a:cubicBezTo>
                    <a:pt x="32522" y="168253"/>
                    <a:pt x="33892" y="166883"/>
                    <a:pt x="33892" y="165187"/>
                  </a:cubicBezTo>
                  <a:cubicBezTo>
                    <a:pt x="33892" y="163491"/>
                    <a:pt x="32522" y="162121"/>
                    <a:pt x="30826" y="162121"/>
                  </a:cubicBezTo>
                  <a:lnTo>
                    <a:pt x="16571" y="162121"/>
                  </a:lnTo>
                  <a:cubicBezTo>
                    <a:pt x="10797" y="162121"/>
                    <a:pt x="6133" y="157423"/>
                    <a:pt x="6133" y="151682"/>
                  </a:cubicBezTo>
                  <a:lnTo>
                    <a:pt x="6133" y="147964"/>
                  </a:lnTo>
                  <a:lnTo>
                    <a:pt x="141864" y="147964"/>
                  </a:lnTo>
                  <a:lnTo>
                    <a:pt x="141864" y="162121"/>
                  </a:lnTo>
                  <a:lnTo>
                    <a:pt x="43058" y="162121"/>
                  </a:lnTo>
                  <a:cubicBezTo>
                    <a:pt x="41362" y="162121"/>
                    <a:pt x="39992" y="163491"/>
                    <a:pt x="39992" y="165187"/>
                  </a:cubicBezTo>
                  <a:cubicBezTo>
                    <a:pt x="39992" y="166883"/>
                    <a:pt x="41362" y="168253"/>
                    <a:pt x="43058" y="168253"/>
                  </a:cubicBezTo>
                  <a:lnTo>
                    <a:pt x="77668" y="168253"/>
                  </a:lnTo>
                  <a:lnTo>
                    <a:pt x="77668" y="189130"/>
                  </a:lnTo>
                  <a:lnTo>
                    <a:pt x="60347" y="189130"/>
                  </a:lnTo>
                  <a:cubicBezTo>
                    <a:pt x="56889" y="189130"/>
                    <a:pt x="54051" y="191968"/>
                    <a:pt x="54051" y="195458"/>
                  </a:cubicBezTo>
                  <a:lnTo>
                    <a:pt x="54051" y="202439"/>
                  </a:lnTo>
                  <a:cubicBezTo>
                    <a:pt x="54051" y="205929"/>
                    <a:pt x="56889" y="208767"/>
                    <a:pt x="60347" y="208767"/>
                  </a:cubicBezTo>
                  <a:lnTo>
                    <a:pt x="121900" y="208767"/>
                  </a:lnTo>
                  <a:cubicBezTo>
                    <a:pt x="123597" y="208767"/>
                    <a:pt x="124967" y="207397"/>
                    <a:pt x="124967" y="205701"/>
                  </a:cubicBezTo>
                  <a:cubicBezTo>
                    <a:pt x="124967" y="204005"/>
                    <a:pt x="123597" y="202635"/>
                    <a:pt x="121900" y="202635"/>
                  </a:cubicBezTo>
                  <a:lnTo>
                    <a:pt x="60347" y="202635"/>
                  </a:lnTo>
                  <a:cubicBezTo>
                    <a:pt x="60249" y="202635"/>
                    <a:pt x="60151" y="202569"/>
                    <a:pt x="60151" y="202439"/>
                  </a:cubicBezTo>
                  <a:lnTo>
                    <a:pt x="60151" y="195458"/>
                  </a:lnTo>
                  <a:cubicBezTo>
                    <a:pt x="60151" y="195360"/>
                    <a:pt x="60249" y="195263"/>
                    <a:pt x="60347" y="195263"/>
                  </a:cubicBezTo>
                  <a:lnTo>
                    <a:pt x="148420" y="195263"/>
                  </a:lnTo>
                  <a:cubicBezTo>
                    <a:pt x="148518" y="195263"/>
                    <a:pt x="148616" y="195360"/>
                    <a:pt x="148616" y="195458"/>
                  </a:cubicBezTo>
                  <a:lnTo>
                    <a:pt x="148616" y="202439"/>
                  </a:lnTo>
                  <a:cubicBezTo>
                    <a:pt x="148616" y="202569"/>
                    <a:pt x="148518" y="202635"/>
                    <a:pt x="148420" y="202635"/>
                  </a:cubicBezTo>
                  <a:lnTo>
                    <a:pt x="134133" y="202635"/>
                  </a:lnTo>
                  <a:cubicBezTo>
                    <a:pt x="132469" y="202635"/>
                    <a:pt x="131099" y="204005"/>
                    <a:pt x="131099" y="205701"/>
                  </a:cubicBezTo>
                  <a:cubicBezTo>
                    <a:pt x="131099" y="207397"/>
                    <a:pt x="132469" y="208767"/>
                    <a:pt x="134133" y="208767"/>
                  </a:cubicBezTo>
                  <a:lnTo>
                    <a:pt x="148420" y="208767"/>
                  </a:lnTo>
                  <a:cubicBezTo>
                    <a:pt x="151878" y="208767"/>
                    <a:pt x="154716" y="205929"/>
                    <a:pt x="154716" y="202439"/>
                  </a:cubicBezTo>
                  <a:lnTo>
                    <a:pt x="154716" y="195458"/>
                  </a:lnTo>
                  <a:cubicBezTo>
                    <a:pt x="154716" y="191968"/>
                    <a:pt x="151878" y="189130"/>
                    <a:pt x="148420" y="189130"/>
                  </a:cubicBezTo>
                  <a:lnTo>
                    <a:pt x="131099" y="189130"/>
                  </a:lnTo>
                  <a:lnTo>
                    <a:pt x="131099" y="168221"/>
                  </a:lnTo>
                  <a:lnTo>
                    <a:pt x="142060" y="168221"/>
                  </a:lnTo>
                  <a:cubicBezTo>
                    <a:pt x="143299" y="175886"/>
                    <a:pt x="149954" y="181758"/>
                    <a:pt x="157978" y="181758"/>
                  </a:cubicBezTo>
                  <a:lnTo>
                    <a:pt x="165644" y="181758"/>
                  </a:lnTo>
                  <a:cubicBezTo>
                    <a:pt x="173636" y="181758"/>
                    <a:pt x="180290" y="175886"/>
                    <a:pt x="181530" y="168221"/>
                  </a:cubicBezTo>
                  <a:lnTo>
                    <a:pt x="192196" y="168221"/>
                  </a:lnTo>
                  <a:cubicBezTo>
                    <a:pt x="201330" y="168221"/>
                    <a:pt x="208767" y="160816"/>
                    <a:pt x="208767" y="151682"/>
                  </a:cubicBezTo>
                  <a:lnTo>
                    <a:pt x="208767" y="30076"/>
                  </a:lnTo>
                  <a:cubicBezTo>
                    <a:pt x="208767" y="20942"/>
                    <a:pt x="201330" y="13505"/>
                    <a:pt x="192196" y="13505"/>
                  </a:cubicBezTo>
                  <a:lnTo>
                    <a:pt x="175006" y="13505"/>
                  </a:lnTo>
                  <a:lnTo>
                    <a:pt x="175006" y="9819"/>
                  </a:lnTo>
                  <a:cubicBezTo>
                    <a:pt x="175006" y="4404"/>
                    <a:pt x="170602" y="0"/>
                    <a:pt x="165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07"/>
            <p:cNvSpPr/>
            <p:nvPr/>
          </p:nvSpPr>
          <p:spPr>
            <a:xfrm>
              <a:off x="2373075" y="1250950"/>
              <a:ext cx="490150" cy="490975"/>
            </a:xfrm>
            <a:custGeom>
              <a:avLst/>
              <a:gdLst/>
              <a:ahLst/>
              <a:cxnLst/>
              <a:rect l="l" t="t" r="r" b="b"/>
              <a:pathLst>
                <a:path w="19606" h="19639" extrusionOk="0">
                  <a:moveTo>
                    <a:pt x="9787" y="6133"/>
                  </a:moveTo>
                  <a:cubicBezTo>
                    <a:pt x="11842" y="6133"/>
                    <a:pt x="13505" y="7797"/>
                    <a:pt x="13505" y="9819"/>
                  </a:cubicBezTo>
                  <a:cubicBezTo>
                    <a:pt x="13505" y="11875"/>
                    <a:pt x="11842" y="13538"/>
                    <a:pt x="9787" y="13538"/>
                  </a:cubicBezTo>
                  <a:cubicBezTo>
                    <a:pt x="7764" y="13538"/>
                    <a:pt x="6101" y="11875"/>
                    <a:pt x="6101" y="9819"/>
                  </a:cubicBezTo>
                  <a:cubicBezTo>
                    <a:pt x="6101" y="7797"/>
                    <a:pt x="7764" y="6133"/>
                    <a:pt x="9787" y="6133"/>
                  </a:cubicBezTo>
                  <a:close/>
                  <a:moveTo>
                    <a:pt x="9787" y="1"/>
                  </a:moveTo>
                  <a:cubicBezTo>
                    <a:pt x="4404" y="1"/>
                    <a:pt x="1" y="4405"/>
                    <a:pt x="1" y="9819"/>
                  </a:cubicBezTo>
                  <a:cubicBezTo>
                    <a:pt x="1" y="15234"/>
                    <a:pt x="4404" y="19638"/>
                    <a:pt x="9787" y="19638"/>
                  </a:cubicBezTo>
                  <a:cubicBezTo>
                    <a:pt x="15202" y="19638"/>
                    <a:pt x="19605" y="15234"/>
                    <a:pt x="19605" y="9819"/>
                  </a:cubicBezTo>
                  <a:cubicBezTo>
                    <a:pt x="19605" y="4405"/>
                    <a:pt x="15202" y="1"/>
                    <a:pt x="9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07"/>
            <p:cNvSpPr/>
            <p:nvPr/>
          </p:nvSpPr>
          <p:spPr>
            <a:xfrm>
              <a:off x="2373075" y="1927000"/>
              <a:ext cx="490150" cy="490950"/>
            </a:xfrm>
            <a:custGeom>
              <a:avLst/>
              <a:gdLst/>
              <a:ahLst/>
              <a:cxnLst/>
              <a:rect l="l" t="t" r="r" b="b"/>
              <a:pathLst>
                <a:path w="19606" h="19638" extrusionOk="0">
                  <a:moveTo>
                    <a:pt x="9787" y="6101"/>
                  </a:moveTo>
                  <a:cubicBezTo>
                    <a:pt x="11842" y="6101"/>
                    <a:pt x="13505" y="7764"/>
                    <a:pt x="13505" y="9819"/>
                  </a:cubicBezTo>
                  <a:cubicBezTo>
                    <a:pt x="13505" y="11842"/>
                    <a:pt x="11842" y="13505"/>
                    <a:pt x="9787" y="13505"/>
                  </a:cubicBezTo>
                  <a:cubicBezTo>
                    <a:pt x="7764" y="13505"/>
                    <a:pt x="6101" y="11842"/>
                    <a:pt x="6101" y="9819"/>
                  </a:cubicBezTo>
                  <a:cubicBezTo>
                    <a:pt x="6101" y="7764"/>
                    <a:pt x="7764" y="6101"/>
                    <a:pt x="9787" y="6101"/>
                  </a:cubicBezTo>
                  <a:close/>
                  <a:moveTo>
                    <a:pt x="9787" y="1"/>
                  </a:moveTo>
                  <a:cubicBezTo>
                    <a:pt x="4404" y="1"/>
                    <a:pt x="1" y="4404"/>
                    <a:pt x="1" y="9819"/>
                  </a:cubicBezTo>
                  <a:cubicBezTo>
                    <a:pt x="1" y="15234"/>
                    <a:pt x="4404" y="19638"/>
                    <a:pt x="9787" y="19638"/>
                  </a:cubicBezTo>
                  <a:cubicBezTo>
                    <a:pt x="15202" y="19638"/>
                    <a:pt x="19605" y="15234"/>
                    <a:pt x="19605" y="9819"/>
                  </a:cubicBezTo>
                  <a:cubicBezTo>
                    <a:pt x="19605" y="4404"/>
                    <a:pt x="15202" y="1"/>
                    <a:pt x="9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07"/>
            <p:cNvSpPr/>
            <p:nvPr/>
          </p:nvSpPr>
          <p:spPr>
            <a:xfrm>
              <a:off x="2373075" y="2602225"/>
              <a:ext cx="490150" cy="490975"/>
            </a:xfrm>
            <a:custGeom>
              <a:avLst/>
              <a:gdLst/>
              <a:ahLst/>
              <a:cxnLst/>
              <a:rect l="l" t="t" r="r" b="b"/>
              <a:pathLst>
                <a:path w="19606" h="19639" extrusionOk="0">
                  <a:moveTo>
                    <a:pt x="9787" y="6134"/>
                  </a:moveTo>
                  <a:cubicBezTo>
                    <a:pt x="11842" y="6134"/>
                    <a:pt x="13505" y="7797"/>
                    <a:pt x="13505" y="9820"/>
                  </a:cubicBezTo>
                  <a:cubicBezTo>
                    <a:pt x="13505" y="11842"/>
                    <a:pt x="11842" y="13506"/>
                    <a:pt x="9787" y="13506"/>
                  </a:cubicBezTo>
                  <a:cubicBezTo>
                    <a:pt x="7764" y="13506"/>
                    <a:pt x="6101" y="11842"/>
                    <a:pt x="6101" y="9820"/>
                  </a:cubicBezTo>
                  <a:cubicBezTo>
                    <a:pt x="6101" y="7797"/>
                    <a:pt x="7764" y="6134"/>
                    <a:pt x="9787" y="6134"/>
                  </a:cubicBezTo>
                  <a:close/>
                  <a:moveTo>
                    <a:pt x="9787" y="1"/>
                  </a:moveTo>
                  <a:cubicBezTo>
                    <a:pt x="4404" y="1"/>
                    <a:pt x="1" y="4405"/>
                    <a:pt x="1" y="9820"/>
                  </a:cubicBezTo>
                  <a:cubicBezTo>
                    <a:pt x="1" y="15234"/>
                    <a:pt x="4404" y="19638"/>
                    <a:pt x="9787" y="19638"/>
                  </a:cubicBezTo>
                  <a:cubicBezTo>
                    <a:pt x="15202" y="19638"/>
                    <a:pt x="19605" y="15234"/>
                    <a:pt x="19605" y="9820"/>
                  </a:cubicBezTo>
                  <a:cubicBezTo>
                    <a:pt x="19605" y="4405"/>
                    <a:pt x="15202" y="1"/>
                    <a:pt x="9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07"/>
            <p:cNvSpPr/>
            <p:nvPr/>
          </p:nvSpPr>
          <p:spPr>
            <a:xfrm>
              <a:off x="3385925" y="575725"/>
              <a:ext cx="828575" cy="490950"/>
            </a:xfrm>
            <a:custGeom>
              <a:avLst/>
              <a:gdLst/>
              <a:ahLst/>
              <a:cxnLst/>
              <a:rect l="l" t="t" r="r" b="b"/>
              <a:pathLst>
                <a:path w="33143" h="19638" extrusionOk="0">
                  <a:moveTo>
                    <a:pt x="26814" y="6133"/>
                  </a:moveTo>
                  <a:cubicBezTo>
                    <a:pt x="26945" y="6133"/>
                    <a:pt x="27010" y="6198"/>
                    <a:pt x="27010" y="6329"/>
                  </a:cubicBezTo>
                  <a:lnTo>
                    <a:pt x="27010" y="13310"/>
                  </a:lnTo>
                  <a:cubicBezTo>
                    <a:pt x="27010" y="13440"/>
                    <a:pt x="26945" y="13505"/>
                    <a:pt x="26814" y="13505"/>
                  </a:cubicBezTo>
                  <a:lnTo>
                    <a:pt x="6329" y="13505"/>
                  </a:lnTo>
                  <a:cubicBezTo>
                    <a:pt x="6198" y="13505"/>
                    <a:pt x="6133" y="13440"/>
                    <a:pt x="6133" y="13310"/>
                  </a:cubicBezTo>
                  <a:lnTo>
                    <a:pt x="6133" y="6329"/>
                  </a:lnTo>
                  <a:cubicBezTo>
                    <a:pt x="6133" y="6198"/>
                    <a:pt x="6198" y="6133"/>
                    <a:pt x="6329" y="6133"/>
                  </a:cubicBezTo>
                  <a:close/>
                  <a:moveTo>
                    <a:pt x="6329" y="1"/>
                  </a:moveTo>
                  <a:cubicBezTo>
                    <a:pt x="2839" y="1"/>
                    <a:pt x="1" y="2839"/>
                    <a:pt x="1" y="6329"/>
                  </a:cubicBezTo>
                  <a:lnTo>
                    <a:pt x="1" y="13310"/>
                  </a:lnTo>
                  <a:cubicBezTo>
                    <a:pt x="1" y="16800"/>
                    <a:pt x="2839" y="19638"/>
                    <a:pt x="6329" y="19638"/>
                  </a:cubicBezTo>
                  <a:lnTo>
                    <a:pt x="26814" y="19638"/>
                  </a:lnTo>
                  <a:cubicBezTo>
                    <a:pt x="30305" y="19638"/>
                    <a:pt x="33142" y="16800"/>
                    <a:pt x="33142" y="13310"/>
                  </a:cubicBezTo>
                  <a:lnTo>
                    <a:pt x="33142" y="6329"/>
                  </a:lnTo>
                  <a:cubicBezTo>
                    <a:pt x="33142" y="2839"/>
                    <a:pt x="30305" y="1"/>
                    <a:pt x="26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07"/>
            <p:cNvSpPr/>
            <p:nvPr/>
          </p:nvSpPr>
          <p:spPr>
            <a:xfrm>
              <a:off x="3048325" y="1251775"/>
              <a:ext cx="828550" cy="490150"/>
            </a:xfrm>
            <a:custGeom>
              <a:avLst/>
              <a:gdLst/>
              <a:ahLst/>
              <a:cxnLst/>
              <a:rect l="l" t="t" r="r" b="b"/>
              <a:pathLst>
                <a:path w="33142" h="19606" extrusionOk="0">
                  <a:moveTo>
                    <a:pt x="26814" y="6100"/>
                  </a:moveTo>
                  <a:cubicBezTo>
                    <a:pt x="26911" y="6100"/>
                    <a:pt x="27009" y="6198"/>
                    <a:pt x="27009" y="6296"/>
                  </a:cubicBezTo>
                  <a:lnTo>
                    <a:pt x="27009" y="13277"/>
                  </a:lnTo>
                  <a:cubicBezTo>
                    <a:pt x="27009" y="13407"/>
                    <a:pt x="26911" y="13505"/>
                    <a:pt x="26814" y="13505"/>
                  </a:cubicBezTo>
                  <a:lnTo>
                    <a:pt x="6328" y="13505"/>
                  </a:lnTo>
                  <a:cubicBezTo>
                    <a:pt x="6198" y="13505"/>
                    <a:pt x="6100" y="13407"/>
                    <a:pt x="6100" y="13277"/>
                  </a:cubicBezTo>
                  <a:lnTo>
                    <a:pt x="6100" y="6296"/>
                  </a:lnTo>
                  <a:cubicBezTo>
                    <a:pt x="6100" y="6198"/>
                    <a:pt x="6198" y="6100"/>
                    <a:pt x="6328" y="6100"/>
                  </a:cubicBezTo>
                  <a:close/>
                  <a:moveTo>
                    <a:pt x="6328" y="0"/>
                  </a:moveTo>
                  <a:cubicBezTo>
                    <a:pt x="2838" y="0"/>
                    <a:pt x="0" y="2806"/>
                    <a:pt x="0" y="6296"/>
                  </a:cubicBezTo>
                  <a:lnTo>
                    <a:pt x="0" y="13277"/>
                  </a:lnTo>
                  <a:cubicBezTo>
                    <a:pt x="0" y="16767"/>
                    <a:pt x="2838" y="19605"/>
                    <a:pt x="6328" y="19605"/>
                  </a:cubicBezTo>
                  <a:lnTo>
                    <a:pt x="26814" y="19605"/>
                  </a:lnTo>
                  <a:cubicBezTo>
                    <a:pt x="30304" y="19605"/>
                    <a:pt x="33142" y="16767"/>
                    <a:pt x="33142" y="13277"/>
                  </a:cubicBezTo>
                  <a:lnTo>
                    <a:pt x="33142" y="6296"/>
                  </a:lnTo>
                  <a:cubicBezTo>
                    <a:pt x="33142" y="2806"/>
                    <a:pt x="30304"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07"/>
            <p:cNvSpPr/>
            <p:nvPr/>
          </p:nvSpPr>
          <p:spPr>
            <a:xfrm>
              <a:off x="4061150" y="1251775"/>
              <a:ext cx="1166200" cy="490150"/>
            </a:xfrm>
            <a:custGeom>
              <a:avLst/>
              <a:gdLst/>
              <a:ahLst/>
              <a:cxnLst/>
              <a:rect l="l" t="t" r="r" b="b"/>
              <a:pathLst>
                <a:path w="46648" h="19606" extrusionOk="0">
                  <a:moveTo>
                    <a:pt x="40352" y="6100"/>
                  </a:moveTo>
                  <a:cubicBezTo>
                    <a:pt x="40450" y="6100"/>
                    <a:pt x="40547" y="6198"/>
                    <a:pt x="40547" y="6296"/>
                  </a:cubicBezTo>
                  <a:lnTo>
                    <a:pt x="40547" y="13277"/>
                  </a:lnTo>
                  <a:cubicBezTo>
                    <a:pt x="40547" y="13407"/>
                    <a:pt x="40450" y="13505"/>
                    <a:pt x="40352" y="13505"/>
                  </a:cubicBezTo>
                  <a:lnTo>
                    <a:pt x="6329" y="13505"/>
                  </a:lnTo>
                  <a:cubicBezTo>
                    <a:pt x="6231" y="13505"/>
                    <a:pt x="6133" y="13407"/>
                    <a:pt x="6133" y="13277"/>
                  </a:cubicBezTo>
                  <a:lnTo>
                    <a:pt x="6133" y="6296"/>
                  </a:lnTo>
                  <a:cubicBezTo>
                    <a:pt x="6133" y="6198"/>
                    <a:pt x="6231" y="6100"/>
                    <a:pt x="6329" y="6100"/>
                  </a:cubicBezTo>
                  <a:close/>
                  <a:moveTo>
                    <a:pt x="6329" y="0"/>
                  </a:moveTo>
                  <a:cubicBezTo>
                    <a:pt x="2839" y="0"/>
                    <a:pt x="1" y="2806"/>
                    <a:pt x="1" y="6296"/>
                  </a:cubicBezTo>
                  <a:lnTo>
                    <a:pt x="1" y="13277"/>
                  </a:lnTo>
                  <a:cubicBezTo>
                    <a:pt x="1" y="16767"/>
                    <a:pt x="2839" y="19605"/>
                    <a:pt x="6329" y="19605"/>
                  </a:cubicBezTo>
                  <a:lnTo>
                    <a:pt x="40352" y="19605"/>
                  </a:lnTo>
                  <a:cubicBezTo>
                    <a:pt x="43842" y="19605"/>
                    <a:pt x="46647" y="16767"/>
                    <a:pt x="46647" y="13277"/>
                  </a:cubicBezTo>
                  <a:lnTo>
                    <a:pt x="46647" y="6296"/>
                  </a:lnTo>
                  <a:cubicBezTo>
                    <a:pt x="46647" y="2806"/>
                    <a:pt x="43842" y="0"/>
                    <a:pt x="40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07"/>
            <p:cNvSpPr/>
            <p:nvPr/>
          </p:nvSpPr>
          <p:spPr>
            <a:xfrm>
              <a:off x="3048325" y="2602225"/>
              <a:ext cx="828550" cy="490975"/>
            </a:xfrm>
            <a:custGeom>
              <a:avLst/>
              <a:gdLst/>
              <a:ahLst/>
              <a:cxnLst/>
              <a:rect l="l" t="t" r="r" b="b"/>
              <a:pathLst>
                <a:path w="33142" h="19639" extrusionOk="0">
                  <a:moveTo>
                    <a:pt x="26814" y="6134"/>
                  </a:moveTo>
                  <a:cubicBezTo>
                    <a:pt x="26911" y="6134"/>
                    <a:pt x="27009" y="6199"/>
                    <a:pt x="27009" y="6329"/>
                  </a:cubicBezTo>
                  <a:lnTo>
                    <a:pt x="27009" y="13310"/>
                  </a:lnTo>
                  <a:cubicBezTo>
                    <a:pt x="27009" y="13440"/>
                    <a:pt x="26911" y="13506"/>
                    <a:pt x="26814" y="13506"/>
                  </a:cubicBezTo>
                  <a:lnTo>
                    <a:pt x="6328" y="13506"/>
                  </a:lnTo>
                  <a:cubicBezTo>
                    <a:pt x="6198" y="13506"/>
                    <a:pt x="6100" y="13440"/>
                    <a:pt x="6100" y="13310"/>
                  </a:cubicBezTo>
                  <a:lnTo>
                    <a:pt x="6100" y="6329"/>
                  </a:lnTo>
                  <a:cubicBezTo>
                    <a:pt x="6100" y="6199"/>
                    <a:pt x="6198" y="6134"/>
                    <a:pt x="6328" y="6134"/>
                  </a:cubicBezTo>
                  <a:close/>
                  <a:moveTo>
                    <a:pt x="6328" y="1"/>
                  </a:moveTo>
                  <a:cubicBezTo>
                    <a:pt x="2838" y="1"/>
                    <a:pt x="0" y="2839"/>
                    <a:pt x="0" y="6329"/>
                  </a:cubicBezTo>
                  <a:lnTo>
                    <a:pt x="0" y="13310"/>
                  </a:lnTo>
                  <a:cubicBezTo>
                    <a:pt x="0" y="16800"/>
                    <a:pt x="2838" y="19638"/>
                    <a:pt x="6328" y="19638"/>
                  </a:cubicBezTo>
                  <a:lnTo>
                    <a:pt x="26814" y="19638"/>
                  </a:lnTo>
                  <a:cubicBezTo>
                    <a:pt x="30304" y="19638"/>
                    <a:pt x="33142" y="16800"/>
                    <a:pt x="33142" y="13310"/>
                  </a:cubicBezTo>
                  <a:lnTo>
                    <a:pt x="33142" y="6329"/>
                  </a:lnTo>
                  <a:cubicBezTo>
                    <a:pt x="33142" y="2839"/>
                    <a:pt x="30304" y="1"/>
                    <a:pt x="26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07"/>
            <p:cNvSpPr/>
            <p:nvPr/>
          </p:nvSpPr>
          <p:spPr>
            <a:xfrm>
              <a:off x="4061150" y="2602225"/>
              <a:ext cx="1166200" cy="490975"/>
            </a:xfrm>
            <a:custGeom>
              <a:avLst/>
              <a:gdLst/>
              <a:ahLst/>
              <a:cxnLst/>
              <a:rect l="l" t="t" r="r" b="b"/>
              <a:pathLst>
                <a:path w="46648" h="19639" extrusionOk="0">
                  <a:moveTo>
                    <a:pt x="40352" y="6134"/>
                  </a:moveTo>
                  <a:cubicBezTo>
                    <a:pt x="40450" y="6134"/>
                    <a:pt x="40547" y="6199"/>
                    <a:pt x="40547" y="6329"/>
                  </a:cubicBezTo>
                  <a:lnTo>
                    <a:pt x="40547" y="13310"/>
                  </a:lnTo>
                  <a:cubicBezTo>
                    <a:pt x="40547" y="13440"/>
                    <a:pt x="40450" y="13506"/>
                    <a:pt x="40352" y="13506"/>
                  </a:cubicBezTo>
                  <a:lnTo>
                    <a:pt x="6329" y="13506"/>
                  </a:lnTo>
                  <a:cubicBezTo>
                    <a:pt x="6231" y="13506"/>
                    <a:pt x="6133" y="13440"/>
                    <a:pt x="6133" y="13310"/>
                  </a:cubicBezTo>
                  <a:lnTo>
                    <a:pt x="6133" y="6329"/>
                  </a:lnTo>
                  <a:cubicBezTo>
                    <a:pt x="6133" y="6199"/>
                    <a:pt x="6231" y="6134"/>
                    <a:pt x="6329" y="6134"/>
                  </a:cubicBezTo>
                  <a:close/>
                  <a:moveTo>
                    <a:pt x="6329" y="1"/>
                  </a:moveTo>
                  <a:cubicBezTo>
                    <a:pt x="2839" y="1"/>
                    <a:pt x="1" y="2839"/>
                    <a:pt x="1" y="6329"/>
                  </a:cubicBezTo>
                  <a:lnTo>
                    <a:pt x="1" y="13310"/>
                  </a:lnTo>
                  <a:cubicBezTo>
                    <a:pt x="1" y="16800"/>
                    <a:pt x="2839" y="19638"/>
                    <a:pt x="6329" y="19638"/>
                  </a:cubicBezTo>
                  <a:lnTo>
                    <a:pt x="40352" y="19638"/>
                  </a:lnTo>
                  <a:cubicBezTo>
                    <a:pt x="43842" y="19638"/>
                    <a:pt x="46647" y="16800"/>
                    <a:pt x="46647" y="13310"/>
                  </a:cubicBezTo>
                  <a:lnTo>
                    <a:pt x="46647" y="6329"/>
                  </a:lnTo>
                  <a:cubicBezTo>
                    <a:pt x="46647" y="2839"/>
                    <a:pt x="43842" y="1"/>
                    <a:pt x="403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07"/>
            <p:cNvSpPr/>
            <p:nvPr/>
          </p:nvSpPr>
          <p:spPr>
            <a:xfrm>
              <a:off x="4399600" y="1927000"/>
              <a:ext cx="827750" cy="490950"/>
            </a:xfrm>
            <a:custGeom>
              <a:avLst/>
              <a:gdLst/>
              <a:ahLst/>
              <a:cxnLst/>
              <a:rect l="l" t="t" r="r" b="b"/>
              <a:pathLst>
                <a:path w="33110" h="19638" extrusionOk="0">
                  <a:moveTo>
                    <a:pt x="26814" y="6101"/>
                  </a:moveTo>
                  <a:cubicBezTo>
                    <a:pt x="26912" y="6101"/>
                    <a:pt x="27009" y="6199"/>
                    <a:pt x="27009" y="6329"/>
                  </a:cubicBezTo>
                  <a:lnTo>
                    <a:pt x="27009" y="13310"/>
                  </a:lnTo>
                  <a:cubicBezTo>
                    <a:pt x="27009" y="13408"/>
                    <a:pt x="26912" y="13505"/>
                    <a:pt x="26814" y="13505"/>
                  </a:cubicBezTo>
                  <a:lnTo>
                    <a:pt x="6296" y="13505"/>
                  </a:lnTo>
                  <a:cubicBezTo>
                    <a:pt x="6198" y="13505"/>
                    <a:pt x="6100" y="13408"/>
                    <a:pt x="6100" y="13310"/>
                  </a:cubicBezTo>
                  <a:lnTo>
                    <a:pt x="6100" y="6329"/>
                  </a:lnTo>
                  <a:cubicBezTo>
                    <a:pt x="6100" y="6199"/>
                    <a:pt x="6198" y="6101"/>
                    <a:pt x="6296" y="6101"/>
                  </a:cubicBezTo>
                  <a:close/>
                  <a:moveTo>
                    <a:pt x="6296" y="1"/>
                  </a:moveTo>
                  <a:cubicBezTo>
                    <a:pt x="2805" y="1"/>
                    <a:pt x="0" y="2839"/>
                    <a:pt x="0" y="6329"/>
                  </a:cubicBezTo>
                  <a:lnTo>
                    <a:pt x="0" y="13310"/>
                  </a:lnTo>
                  <a:cubicBezTo>
                    <a:pt x="0" y="16800"/>
                    <a:pt x="2805" y="19638"/>
                    <a:pt x="6296" y="19638"/>
                  </a:cubicBezTo>
                  <a:lnTo>
                    <a:pt x="26814" y="19638"/>
                  </a:lnTo>
                  <a:cubicBezTo>
                    <a:pt x="30304" y="19638"/>
                    <a:pt x="33109" y="16800"/>
                    <a:pt x="33109" y="13310"/>
                  </a:cubicBezTo>
                  <a:lnTo>
                    <a:pt x="33109" y="6329"/>
                  </a:lnTo>
                  <a:cubicBezTo>
                    <a:pt x="33109" y="2839"/>
                    <a:pt x="30304" y="1"/>
                    <a:pt x="26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07"/>
            <p:cNvSpPr/>
            <p:nvPr/>
          </p:nvSpPr>
          <p:spPr>
            <a:xfrm>
              <a:off x="3048325" y="1927000"/>
              <a:ext cx="1166175" cy="490950"/>
            </a:xfrm>
            <a:custGeom>
              <a:avLst/>
              <a:gdLst/>
              <a:ahLst/>
              <a:cxnLst/>
              <a:rect l="l" t="t" r="r" b="b"/>
              <a:pathLst>
                <a:path w="46647" h="19638" extrusionOk="0">
                  <a:moveTo>
                    <a:pt x="40318" y="6101"/>
                  </a:moveTo>
                  <a:cubicBezTo>
                    <a:pt x="40449" y="6101"/>
                    <a:pt x="40514" y="6199"/>
                    <a:pt x="40514" y="6329"/>
                  </a:cubicBezTo>
                  <a:lnTo>
                    <a:pt x="40514" y="13310"/>
                  </a:lnTo>
                  <a:cubicBezTo>
                    <a:pt x="40514" y="13408"/>
                    <a:pt x="40449" y="13505"/>
                    <a:pt x="40318" y="13505"/>
                  </a:cubicBezTo>
                  <a:lnTo>
                    <a:pt x="6328" y="13505"/>
                  </a:lnTo>
                  <a:cubicBezTo>
                    <a:pt x="6198" y="13505"/>
                    <a:pt x="6100" y="13408"/>
                    <a:pt x="6100" y="13310"/>
                  </a:cubicBezTo>
                  <a:lnTo>
                    <a:pt x="6100" y="6329"/>
                  </a:lnTo>
                  <a:cubicBezTo>
                    <a:pt x="6100" y="6199"/>
                    <a:pt x="6198" y="6101"/>
                    <a:pt x="6328" y="6101"/>
                  </a:cubicBezTo>
                  <a:close/>
                  <a:moveTo>
                    <a:pt x="6328" y="1"/>
                  </a:moveTo>
                  <a:cubicBezTo>
                    <a:pt x="2838" y="1"/>
                    <a:pt x="0" y="2839"/>
                    <a:pt x="0" y="6329"/>
                  </a:cubicBezTo>
                  <a:lnTo>
                    <a:pt x="0" y="13310"/>
                  </a:lnTo>
                  <a:cubicBezTo>
                    <a:pt x="0" y="16800"/>
                    <a:pt x="2838" y="19638"/>
                    <a:pt x="6328" y="19638"/>
                  </a:cubicBezTo>
                  <a:lnTo>
                    <a:pt x="40318" y="19638"/>
                  </a:lnTo>
                  <a:cubicBezTo>
                    <a:pt x="43809" y="19638"/>
                    <a:pt x="46646" y="16800"/>
                    <a:pt x="46646" y="13310"/>
                  </a:cubicBezTo>
                  <a:lnTo>
                    <a:pt x="46646" y="6329"/>
                  </a:lnTo>
                  <a:cubicBezTo>
                    <a:pt x="46646" y="2839"/>
                    <a:pt x="43809" y="1"/>
                    <a:pt x="40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 name="Google Shape;1985;p107"/>
          <p:cNvGrpSpPr/>
          <p:nvPr/>
        </p:nvGrpSpPr>
        <p:grpSpPr>
          <a:xfrm>
            <a:off x="3490732" y="2169686"/>
            <a:ext cx="376858" cy="402922"/>
            <a:chOff x="1359425" y="238125"/>
            <a:chExt cx="4881575" cy="5219200"/>
          </a:xfrm>
        </p:grpSpPr>
        <p:sp>
          <p:nvSpPr>
            <p:cNvPr id="1986" name="Google Shape;1986;p107"/>
            <p:cNvSpPr/>
            <p:nvPr/>
          </p:nvSpPr>
          <p:spPr>
            <a:xfrm>
              <a:off x="1697025" y="2095825"/>
              <a:ext cx="490975" cy="490950"/>
            </a:xfrm>
            <a:custGeom>
              <a:avLst/>
              <a:gdLst/>
              <a:ahLst/>
              <a:cxnLst/>
              <a:rect l="l" t="t" r="r" b="b"/>
              <a:pathLst>
                <a:path w="19639" h="19638" extrusionOk="0">
                  <a:moveTo>
                    <a:pt x="13310" y="6100"/>
                  </a:moveTo>
                  <a:cubicBezTo>
                    <a:pt x="13440" y="6100"/>
                    <a:pt x="13506" y="6198"/>
                    <a:pt x="13506" y="6328"/>
                  </a:cubicBezTo>
                  <a:lnTo>
                    <a:pt x="13506" y="13309"/>
                  </a:lnTo>
                  <a:cubicBezTo>
                    <a:pt x="13506" y="13407"/>
                    <a:pt x="13440" y="13505"/>
                    <a:pt x="13310" y="13505"/>
                  </a:cubicBezTo>
                  <a:lnTo>
                    <a:pt x="6329" y="13505"/>
                  </a:lnTo>
                  <a:cubicBezTo>
                    <a:pt x="6231" y="13505"/>
                    <a:pt x="6133" y="13407"/>
                    <a:pt x="6133" y="13309"/>
                  </a:cubicBezTo>
                  <a:lnTo>
                    <a:pt x="6133" y="6328"/>
                  </a:lnTo>
                  <a:cubicBezTo>
                    <a:pt x="6133" y="6198"/>
                    <a:pt x="6231" y="6100"/>
                    <a:pt x="6329" y="6100"/>
                  </a:cubicBezTo>
                  <a:close/>
                  <a:moveTo>
                    <a:pt x="6329" y="0"/>
                  </a:moveTo>
                  <a:cubicBezTo>
                    <a:pt x="2839" y="0"/>
                    <a:pt x="1" y="2838"/>
                    <a:pt x="1" y="6328"/>
                  </a:cubicBezTo>
                  <a:lnTo>
                    <a:pt x="1" y="13309"/>
                  </a:lnTo>
                  <a:cubicBezTo>
                    <a:pt x="1" y="16799"/>
                    <a:pt x="2839" y="19637"/>
                    <a:pt x="6329" y="19637"/>
                  </a:cubicBezTo>
                  <a:lnTo>
                    <a:pt x="13310" y="19637"/>
                  </a:lnTo>
                  <a:cubicBezTo>
                    <a:pt x="16800" y="19637"/>
                    <a:pt x="19638" y="16799"/>
                    <a:pt x="19638" y="13309"/>
                  </a:cubicBezTo>
                  <a:lnTo>
                    <a:pt x="19638" y="6328"/>
                  </a:lnTo>
                  <a:cubicBezTo>
                    <a:pt x="19638" y="2838"/>
                    <a:pt x="16800"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07"/>
            <p:cNvSpPr/>
            <p:nvPr/>
          </p:nvSpPr>
          <p:spPr>
            <a:xfrm>
              <a:off x="2373075" y="2095825"/>
              <a:ext cx="490150" cy="490950"/>
            </a:xfrm>
            <a:custGeom>
              <a:avLst/>
              <a:gdLst/>
              <a:ahLst/>
              <a:cxnLst/>
              <a:rect l="l" t="t" r="r" b="b"/>
              <a:pathLst>
                <a:path w="19606" h="19638" extrusionOk="0">
                  <a:moveTo>
                    <a:pt x="13310" y="6100"/>
                  </a:moveTo>
                  <a:cubicBezTo>
                    <a:pt x="13408" y="6100"/>
                    <a:pt x="13505" y="6198"/>
                    <a:pt x="13505" y="6328"/>
                  </a:cubicBezTo>
                  <a:lnTo>
                    <a:pt x="13505" y="13309"/>
                  </a:lnTo>
                  <a:cubicBezTo>
                    <a:pt x="13505" y="13407"/>
                    <a:pt x="13408" y="13505"/>
                    <a:pt x="13310" y="13505"/>
                  </a:cubicBezTo>
                  <a:lnTo>
                    <a:pt x="6296" y="13505"/>
                  </a:lnTo>
                  <a:cubicBezTo>
                    <a:pt x="6199" y="13505"/>
                    <a:pt x="6101" y="13407"/>
                    <a:pt x="6101" y="13309"/>
                  </a:cubicBezTo>
                  <a:lnTo>
                    <a:pt x="6101" y="6328"/>
                  </a:lnTo>
                  <a:cubicBezTo>
                    <a:pt x="6101" y="6198"/>
                    <a:pt x="6199" y="6100"/>
                    <a:pt x="6296" y="6100"/>
                  </a:cubicBezTo>
                  <a:close/>
                  <a:moveTo>
                    <a:pt x="6296" y="0"/>
                  </a:moveTo>
                  <a:cubicBezTo>
                    <a:pt x="2839" y="0"/>
                    <a:pt x="1" y="2838"/>
                    <a:pt x="1" y="6328"/>
                  </a:cubicBezTo>
                  <a:lnTo>
                    <a:pt x="1" y="13309"/>
                  </a:lnTo>
                  <a:cubicBezTo>
                    <a:pt x="1" y="16799"/>
                    <a:pt x="2839" y="19637"/>
                    <a:pt x="6296" y="19637"/>
                  </a:cubicBezTo>
                  <a:lnTo>
                    <a:pt x="13310" y="19637"/>
                  </a:lnTo>
                  <a:cubicBezTo>
                    <a:pt x="16767" y="19637"/>
                    <a:pt x="19605" y="16799"/>
                    <a:pt x="19605" y="13309"/>
                  </a:cubicBezTo>
                  <a:lnTo>
                    <a:pt x="19605" y="6328"/>
                  </a:lnTo>
                  <a:cubicBezTo>
                    <a:pt x="19605" y="2838"/>
                    <a:pt x="16767"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07"/>
            <p:cNvSpPr/>
            <p:nvPr/>
          </p:nvSpPr>
          <p:spPr>
            <a:xfrm>
              <a:off x="3048325" y="2095825"/>
              <a:ext cx="490950" cy="490950"/>
            </a:xfrm>
            <a:custGeom>
              <a:avLst/>
              <a:gdLst/>
              <a:ahLst/>
              <a:cxnLst/>
              <a:rect l="l" t="t" r="r" b="b"/>
              <a:pathLst>
                <a:path w="19638" h="19638" extrusionOk="0">
                  <a:moveTo>
                    <a:pt x="13309" y="6100"/>
                  </a:moveTo>
                  <a:cubicBezTo>
                    <a:pt x="13407" y="6100"/>
                    <a:pt x="13505" y="6198"/>
                    <a:pt x="13505" y="6328"/>
                  </a:cubicBezTo>
                  <a:lnTo>
                    <a:pt x="13505" y="13309"/>
                  </a:lnTo>
                  <a:cubicBezTo>
                    <a:pt x="13505" y="13407"/>
                    <a:pt x="13407" y="13505"/>
                    <a:pt x="13309" y="13505"/>
                  </a:cubicBezTo>
                  <a:lnTo>
                    <a:pt x="6328" y="13505"/>
                  </a:lnTo>
                  <a:cubicBezTo>
                    <a:pt x="6198" y="13505"/>
                    <a:pt x="6100" y="13407"/>
                    <a:pt x="6100" y="13309"/>
                  </a:cubicBezTo>
                  <a:lnTo>
                    <a:pt x="6100" y="6328"/>
                  </a:lnTo>
                  <a:cubicBezTo>
                    <a:pt x="6100" y="6198"/>
                    <a:pt x="6198" y="6100"/>
                    <a:pt x="6328" y="6100"/>
                  </a:cubicBezTo>
                  <a:close/>
                  <a:moveTo>
                    <a:pt x="6328" y="0"/>
                  </a:moveTo>
                  <a:cubicBezTo>
                    <a:pt x="2838" y="0"/>
                    <a:pt x="0" y="2838"/>
                    <a:pt x="0" y="6328"/>
                  </a:cubicBezTo>
                  <a:lnTo>
                    <a:pt x="0" y="13309"/>
                  </a:lnTo>
                  <a:cubicBezTo>
                    <a:pt x="0" y="16799"/>
                    <a:pt x="2838" y="19637"/>
                    <a:pt x="6328" y="19637"/>
                  </a:cubicBezTo>
                  <a:lnTo>
                    <a:pt x="13309" y="19637"/>
                  </a:lnTo>
                  <a:cubicBezTo>
                    <a:pt x="16799" y="19637"/>
                    <a:pt x="19637" y="16799"/>
                    <a:pt x="19637" y="13309"/>
                  </a:cubicBezTo>
                  <a:lnTo>
                    <a:pt x="19637" y="6328"/>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07"/>
            <p:cNvSpPr/>
            <p:nvPr/>
          </p:nvSpPr>
          <p:spPr>
            <a:xfrm>
              <a:off x="3723550" y="2095825"/>
              <a:ext cx="490950" cy="490950"/>
            </a:xfrm>
            <a:custGeom>
              <a:avLst/>
              <a:gdLst/>
              <a:ahLst/>
              <a:cxnLst/>
              <a:rect l="l" t="t" r="r" b="b"/>
              <a:pathLst>
                <a:path w="19638" h="19638" extrusionOk="0">
                  <a:moveTo>
                    <a:pt x="13309" y="6100"/>
                  </a:moveTo>
                  <a:cubicBezTo>
                    <a:pt x="13440" y="6100"/>
                    <a:pt x="13505" y="6198"/>
                    <a:pt x="13505" y="6328"/>
                  </a:cubicBezTo>
                  <a:lnTo>
                    <a:pt x="13505" y="13309"/>
                  </a:lnTo>
                  <a:cubicBezTo>
                    <a:pt x="13505" y="13407"/>
                    <a:pt x="13440" y="13505"/>
                    <a:pt x="13309" y="13505"/>
                  </a:cubicBezTo>
                  <a:lnTo>
                    <a:pt x="6329" y="13505"/>
                  </a:lnTo>
                  <a:cubicBezTo>
                    <a:pt x="6231" y="13505"/>
                    <a:pt x="6133" y="13407"/>
                    <a:pt x="6133" y="13309"/>
                  </a:cubicBezTo>
                  <a:lnTo>
                    <a:pt x="6133" y="6328"/>
                  </a:lnTo>
                  <a:cubicBezTo>
                    <a:pt x="6133" y="6198"/>
                    <a:pt x="6231" y="6100"/>
                    <a:pt x="6329" y="6100"/>
                  </a:cubicBezTo>
                  <a:close/>
                  <a:moveTo>
                    <a:pt x="6329" y="0"/>
                  </a:moveTo>
                  <a:cubicBezTo>
                    <a:pt x="2838" y="0"/>
                    <a:pt x="0" y="2838"/>
                    <a:pt x="0" y="6328"/>
                  </a:cubicBezTo>
                  <a:lnTo>
                    <a:pt x="0" y="13309"/>
                  </a:lnTo>
                  <a:cubicBezTo>
                    <a:pt x="0" y="16799"/>
                    <a:pt x="2838" y="19637"/>
                    <a:pt x="6329" y="19637"/>
                  </a:cubicBezTo>
                  <a:lnTo>
                    <a:pt x="13309" y="19637"/>
                  </a:lnTo>
                  <a:cubicBezTo>
                    <a:pt x="16800" y="19637"/>
                    <a:pt x="19637" y="16799"/>
                    <a:pt x="19637" y="13309"/>
                  </a:cubicBezTo>
                  <a:lnTo>
                    <a:pt x="19637" y="6328"/>
                  </a:lnTo>
                  <a:cubicBezTo>
                    <a:pt x="19637" y="2838"/>
                    <a:pt x="16800"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07"/>
            <p:cNvSpPr/>
            <p:nvPr/>
          </p:nvSpPr>
          <p:spPr>
            <a:xfrm>
              <a:off x="4398775" y="2095825"/>
              <a:ext cx="490950" cy="490950"/>
            </a:xfrm>
            <a:custGeom>
              <a:avLst/>
              <a:gdLst/>
              <a:ahLst/>
              <a:cxnLst/>
              <a:rect l="l" t="t" r="r" b="b"/>
              <a:pathLst>
                <a:path w="19638" h="19638" extrusionOk="0">
                  <a:moveTo>
                    <a:pt x="13309" y="6100"/>
                  </a:moveTo>
                  <a:cubicBezTo>
                    <a:pt x="13440" y="6100"/>
                    <a:pt x="13538" y="6198"/>
                    <a:pt x="13538" y="6328"/>
                  </a:cubicBezTo>
                  <a:lnTo>
                    <a:pt x="13538" y="13309"/>
                  </a:lnTo>
                  <a:cubicBezTo>
                    <a:pt x="13538" y="13407"/>
                    <a:pt x="13440" y="13505"/>
                    <a:pt x="13309" y="13505"/>
                  </a:cubicBezTo>
                  <a:lnTo>
                    <a:pt x="6329" y="13505"/>
                  </a:lnTo>
                  <a:cubicBezTo>
                    <a:pt x="6231" y="13505"/>
                    <a:pt x="6133" y="13407"/>
                    <a:pt x="6133" y="13309"/>
                  </a:cubicBezTo>
                  <a:lnTo>
                    <a:pt x="6133" y="6328"/>
                  </a:lnTo>
                  <a:cubicBezTo>
                    <a:pt x="6133" y="6198"/>
                    <a:pt x="6231" y="6100"/>
                    <a:pt x="6329" y="6100"/>
                  </a:cubicBezTo>
                  <a:close/>
                  <a:moveTo>
                    <a:pt x="6329" y="0"/>
                  </a:moveTo>
                  <a:cubicBezTo>
                    <a:pt x="2838" y="0"/>
                    <a:pt x="1" y="2838"/>
                    <a:pt x="1" y="6328"/>
                  </a:cubicBezTo>
                  <a:lnTo>
                    <a:pt x="1" y="13309"/>
                  </a:lnTo>
                  <a:cubicBezTo>
                    <a:pt x="1" y="16799"/>
                    <a:pt x="2838" y="19637"/>
                    <a:pt x="6329" y="19637"/>
                  </a:cubicBezTo>
                  <a:lnTo>
                    <a:pt x="13309" y="19637"/>
                  </a:lnTo>
                  <a:cubicBezTo>
                    <a:pt x="16800" y="19637"/>
                    <a:pt x="19638" y="16799"/>
                    <a:pt x="19638" y="13309"/>
                  </a:cubicBezTo>
                  <a:lnTo>
                    <a:pt x="19638" y="6328"/>
                  </a:lnTo>
                  <a:cubicBezTo>
                    <a:pt x="19638" y="2838"/>
                    <a:pt x="16800"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07"/>
            <p:cNvSpPr/>
            <p:nvPr/>
          </p:nvSpPr>
          <p:spPr>
            <a:xfrm>
              <a:off x="5074825" y="2095825"/>
              <a:ext cx="490125" cy="490950"/>
            </a:xfrm>
            <a:custGeom>
              <a:avLst/>
              <a:gdLst/>
              <a:ahLst/>
              <a:cxnLst/>
              <a:rect l="l" t="t" r="r" b="b"/>
              <a:pathLst>
                <a:path w="19605" h="19638" extrusionOk="0">
                  <a:moveTo>
                    <a:pt x="13309" y="6100"/>
                  </a:moveTo>
                  <a:cubicBezTo>
                    <a:pt x="13407" y="6100"/>
                    <a:pt x="13505" y="6198"/>
                    <a:pt x="13505" y="6328"/>
                  </a:cubicBezTo>
                  <a:lnTo>
                    <a:pt x="13505" y="13309"/>
                  </a:lnTo>
                  <a:cubicBezTo>
                    <a:pt x="13505" y="13407"/>
                    <a:pt x="13407" y="13505"/>
                    <a:pt x="13309" y="13505"/>
                  </a:cubicBezTo>
                  <a:lnTo>
                    <a:pt x="6329" y="13505"/>
                  </a:lnTo>
                  <a:cubicBezTo>
                    <a:pt x="6198" y="13505"/>
                    <a:pt x="6100" y="13407"/>
                    <a:pt x="6100" y="13309"/>
                  </a:cubicBezTo>
                  <a:lnTo>
                    <a:pt x="6100" y="6328"/>
                  </a:lnTo>
                  <a:cubicBezTo>
                    <a:pt x="6100" y="6198"/>
                    <a:pt x="6198" y="6100"/>
                    <a:pt x="6329" y="6100"/>
                  </a:cubicBezTo>
                  <a:close/>
                  <a:moveTo>
                    <a:pt x="6329" y="0"/>
                  </a:moveTo>
                  <a:cubicBezTo>
                    <a:pt x="2838" y="0"/>
                    <a:pt x="0" y="2838"/>
                    <a:pt x="0" y="6328"/>
                  </a:cubicBezTo>
                  <a:lnTo>
                    <a:pt x="0" y="13309"/>
                  </a:lnTo>
                  <a:cubicBezTo>
                    <a:pt x="0" y="16799"/>
                    <a:pt x="2838" y="19637"/>
                    <a:pt x="6329" y="19637"/>
                  </a:cubicBezTo>
                  <a:lnTo>
                    <a:pt x="13309" y="19637"/>
                  </a:lnTo>
                  <a:cubicBezTo>
                    <a:pt x="16800" y="19637"/>
                    <a:pt x="19605" y="16799"/>
                    <a:pt x="19605" y="13309"/>
                  </a:cubicBezTo>
                  <a:lnTo>
                    <a:pt x="19605" y="6328"/>
                  </a:lnTo>
                  <a:cubicBezTo>
                    <a:pt x="19605" y="2838"/>
                    <a:pt x="16800"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07"/>
            <p:cNvSpPr/>
            <p:nvPr/>
          </p:nvSpPr>
          <p:spPr>
            <a:xfrm>
              <a:off x="1697025" y="2771050"/>
              <a:ext cx="490975" cy="490950"/>
            </a:xfrm>
            <a:custGeom>
              <a:avLst/>
              <a:gdLst/>
              <a:ahLst/>
              <a:cxnLst/>
              <a:rect l="l" t="t" r="r" b="b"/>
              <a:pathLst>
                <a:path w="19639" h="19638" extrusionOk="0">
                  <a:moveTo>
                    <a:pt x="13310" y="6133"/>
                  </a:moveTo>
                  <a:cubicBezTo>
                    <a:pt x="13440" y="6133"/>
                    <a:pt x="13506" y="6231"/>
                    <a:pt x="13506" y="6329"/>
                  </a:cubicBezTo>
                  <a:lnTo>
                    <a:pt x="13506" y="13309"/>
                  </a:lnTo>
                  <a:cubicBezTo>
                    <a:pt x="13506" y="13440"/>
                    <a:pt x="13440" y="13505"/>
                    <a:pt x="13310" y="13505"/>
                  </a:cubicBezTo>
                  <a:lnTo>
                    <a:pt x="6329" y="13505"/>
                  </a:lnTo>
                  <a:cubicBezTo>
                    <a:pt x="6231" y="13505"/>
                    <a:pt x="6133" y="13440"/>
                    <a:pt x="6133" y="13309"/>
                  </a:cubicBezTo>
                  <a:lnTo>
                    <a:pt x="6133" y="6329"/>
                  </a:lnTo>
                  <a:cubicBezTo>
                    <a:pt x="6133" y="6231"/>
                    <a:pt x="6231" y="6133"/>
                    <a:pt x="6329" y="6133"/>
                  </a:cubicBezTo>
                  <a:close/>
                  <a:moveTo>
                    <a:pt x="6329" y="0"/>
                  </a:moveTo>
                  <a:cubicBezTo>
                    <a:pt x="2839" y="0"/>
                    <a:pt x="1" y="2838"/>
                    <a:pt x="1" y="6329"/>
                  </a:cubicBezTo>
                  <a:lnTo>
                    <a:pt x="1" y="13309"/>
                  </a:lnTo>
                  <a:cubicBezTo>
                    <a:pt x="1" y="16800"/>
                    <a:pt x="2839" y="19637"/>
                    <a:pt x="6329" y="19637"/>
                  </a:cubicBezTo>
                  <a:lnTo>
                    <a:pt x="13310" y="19637"/>
                  </a:lnTo>
                  <a:cubicBezTo>
                    <a:pt x="16800" y="19637"/>
                    <a:pt x="19638" y="16800"/>
                    <a:pt x="19638" y="13309"/>
                  </a:cubicBezTo>
                  <a:lnTo>
                    <a:pt x="19638" y="6329"/>
                  </a:lnTo>
                  <a:cubicBezTo>
                    <a:pt x="19638" y="2838"/>
                    <a:pt x="16800"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07"/>
            <p:cNvSpPr/>
            <p:nvPr/>
          </p:nvSpPr>
          <p:spPr>
            <a:xfrm>
              <a:off x="2373075" y="2771050"/>
              <a:ext cx="490150" cy="490950"/>
            </a:xfrm>
            <a:custGeom>
              <a:avLst/>
              <a:gdLst/>
              <a:ahLst/>
              <a:cxnLst/>
              <a:rect l="l" t="t" r="r" b="b"/>
              <a:pathLst>
                <a:path w="19606" h="19638" extrusionOk="0">
                  <a:moveTo>
                    <a:pt x="13310" y="6133"/>
                  </a:moveTo>
                  <a:cubicBezTo>
                    <a:pt x="13408" y="6133"/>
                    <a:pt x="13505" y="6231"/>
                    <a:pt x="13505" y="6329"/>
                  </a:cubicBezTo>
                  <a:lnTo>
                    <a:pt x="13505" y="13309"/>
                  </a:lnTo>
                  <a:cubicBezTo>
                    <a:pt x="13505" y="13440"/>
                    <a:pt x="13408" y="13505"/>
                    <a:pt x="13310" y="13505"/>
                  </a:cubicBezTo>
                  <a:lnTo>
                    <a:pt x="6296" y="13505"/>
                  </a:lnTo>
                  <a:cubicBezTo>
                    <a:pt x="6199" y="13505"/>
                    <a:pt x="6101" y="13440"/>
                    <a:pt x="6101" y="13309"/>
                  </a:cubicBezTo>
                  <a:lnTo>
                    <a:pt x="6101" y="6329"/>
                  </a:lnTo>
                  <a:cubicBezTo>
                    <a:pt x="6101" y="6231"/>
                    <a:pt x="6199" y="6133"/>
                    <a:pt x="6296" y="6133"/>
                  </a:cubicBezTo>
                  <a:close/>
                  <a:moveTo>
                    <a:pt x="6296" y="0"/>
                  </a:moveTo>
                  <a:cubicBezTo>
                    <a:pt x="2839" y="0"/>
                    <a:pt x="1" y="2838"/>
                    <a:pt x="1" y="6329"/>
                  </a:cubicBezTo>
                  <a:lnTo>
                    <a:pt x="1" y="13309"/>
                  </a:lnTo>
                  <a:cubicBezTo>
                    <a:pt x="1" y="16800"/>
                    <a:pt x="2839" y="19637"/>
                    <a:pt x="6296" y="19637"/>
                  </a:cubicBezTo>
                  <a:lnTo>
                    <a:pt x="13310" y="19637"/>
                  </a:lnTo>
                  <a:cubicBezTo>
                    <a:pt x="16767" y="19637"/>
                    <a:pt x="19605" y="16800"/>
                    <a:pt x="19605" y="13309"/>
                  </a:cubicBezTo>
                  <a:lnTo>
                    <a:pt x="19605" y="6329"/>
                  </a:lnTo>
                  <a:cubicBezTo>
                    <a:pt x="19605" y="2838"/>
                    <a:pt x="16767"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07"/>
            <p:cNvSpPr/>
            <p:nvPr/>
          </p:nvSpPr>
          <p:spPr>
            <a:xfrm>
              <a:off x="3048325" y="2771050"/>
              <a:ext cx="490950" cy="490950"/>
            </a:xfrm>
            <a:custGeom>
              <a:avLst/>
              <a:gdLst/>
              <a:ahLst/>
              <a:cxnLst/>
              <a:rect l="l" t="t" r="r" b="b"/>
              <a:pathLst>
                <a:path w="19638" h="19638" extrusionOk="0">
                  <a:moveTo>
                    <a:pt x="13309" y="6133"/>
                  </a:moveTo>
                  <a:cubicBezTo>
                    <a:pt x="13407" y="6133"/>
                    <a:pt x="13505" y="6231"/>
                    <a:pt x="13505" y="6329"/>
                  </a:cubicBezTo>
                  <a:lnTo>
                    <a:pt x="13505" y="13309"/>
                  </a:lnTo>
                  <a:cubicBezTo>
                    <a:pt x="13505" y="13440"/>
                    <a:pt x="13407" y="13505"/>
                    <a:pt x="13309" y="13505"/>
                  </a:cubicBezTo>
                  <a:lnTo>
                    <a:pt x="6328" y="13505"/>
                  </a:lnTo>
                  <a:cubicBezTo>
                    <a:pt x="6198" y="13505"/>
                    <a:pt x="6100" y="13440"/>
                    <a:pt x="6100" y="13309"/>
                  </a:cubicBezTo>
                  <a:lnTo>
                    <a:pt x="6100" y="6329"/>
                  </a:lnTo>
                  <a:cubicBezTo>
                    <a:pt x="6100" y="6231"/>
                    <a:pt x="6198" y="6133"/>
                    <a:pt x="6328" y="6133"/>
                  </a:cubicBezTo>
                  <a:close/>
                  <a:moveTo>
                    <a:pt x="6328" y="0"/>
                  </a:moveTo>
                  <a:cubicBezTo>
                    <a:pt x="2838" y="0"/>
                    <a:pt x="0" y="2838"/>
                    <a:pt x="0" y="6329"/>
                  </a:cubicBezTo>
                  <a:lnTo>
                    <a:pt x="0" y="13309"/>
                  </a:lnTo>
                  <a:cubicBezTo>
                    <a:pt x="0" y="16800"/>
                    <a:pt x="2838" y="19637"/>
                    <a:pt x="6328" y="19637"/>
                  </a:cubicBezTo>
                  <a:lnTo>
                    <a:pt x="13309" y="19637"/>
                  </a:lnTo>
                  <a:cubicBezTo>
                    <a:pt x="16799" y="19637"/>
                    <a:pt x="19637" y="16800"/>
                    <a:pt x="19637" y="13309"/>
                  </a:cubicBezTo>
                  <a:lnTo>
                    <a:pt x="19637" y="6329"/>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07"/>
            <p:cNvSpPr/>
            <p:nvPr/>
          </p:nvSpPr>
          <p:spPr>
            <a:xfrm>
              <a:off x="1697025" y="3447100"/>
              <a:ext cx="490975" cy="490125"/>
            </a:xfrm>
            <a:custGeom>
              <a:avLst/>
              <a:gdLst/>
              <a:ahLst/>
              <a:cxnLst/>
              <a:rect l="l" t="t" r="r" b="b"/>
              <a:pathLst>
                <a:path w="19639" h="19605" extrusionOk="0">
                  <a:moveTo>
                    <a:pt x="13310" y="6100"/>
                  </a:moveTo>
                  <a:cubicBezTo>
                    <a:pt x="13440" y="6100"/>
                    <a:pt x="13506" y="6198"/>
                    <a:pt x="13506" y="6296"/>
                  </a:cubicBezTo>
                  <a:lnTo>
                    <a:pt x="13506" y="13309"/>
                  </a:lnTo>
                  <a:cubicBezTo>
                    <a:pt x="13506" y="13407"/>
                    <a:pt x="13440" y="13505"/>
                    <a:pt x="13310" y="13505"/>
                  </a:cubicBezTo>
                  <a:lnTo>
                    <a:pt x="6329" y="13505"/>
                  </a:lnTo>
                  <a:cubicBezTo>
                    <a:pt x="6231" y="13505"/>
                    <a:pt x="6133" y="13407"/>
                    <a:pt x="6133" y="13309"/>
                  </a:cubicBezTo>
                  <a:lnTo>
                    <a:pt x="6133" y="6296"/>
                  </a:lnTo>
                  <a:cubicBezTo>
                    <a:pt x="6133" y="6198"/>
                    <a:pt x="6231" y="6100"/>
                    <a:pt x="6329" y="6100"/>
                  </a:cubicBezTo>
                  <a:close/>
                  <a:moveTo>
                    <a:pt x="6329" y="0"/>
                  </a:moveTo>
                  <a:cubicBezTo>
                    <a:pt x="2839" y="0"/>
                    <a:pt x="1" y="2805"/>
                    <a:pt x="1" y="6296"/>
                  </a:cubicBezTo>
                  <a:lnTo>
                    <a:pt x="1" y="13309"/>
                  </a:lnTo>
                  <a:cubicBezTo>
                    <a:pt x="1" y="16767"/>
                    <a:pt x="2839" y="19605"/>
                    <a:pt x="6329" y="19605"/>
                  </a:cubicBezTo>
                  <a:lnTo>
                    <a:pt x="13310" y="19605"/>
                  </a:lnTo>
                  <a:cubicBezTo>
                    <a:pt x="16800" y="19605"/>
                    <a:pt x="19638" y="16767"/>
                    <a:pt x="19638" y="13309"/>
                  </a:cubicBezTo>
                  <a:lnTo>
                    <a:pt x="19638" y="6296"/>
                  </a:lnTo>
                  <a:cubicBezTo>
                    <a:pt x="19638" y="2805"/>
                    <a:pt x="16800"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07"/>
            <p:cNvSpPr/>
            <p:nvPr/>
          </p:nvSpPr>
          <p:spPr>
            <a:xfrm>
              <a:off x="2373075" y="3447100"/>
              <a:ext cx="490150" cy="490125"/>
            </a:xfrm>
            <a:custGeom>
              <a:avLst/>
              <a:gdLst/>
              <a:ahLst/>
              <a:cxnLst/>
              <a:rect l="l" t="t" r="r" b="b"/>
              <a:pathLst>
                <a:path w="19606" h="19605" extrusionOk="0">
                  <a:moveTo>
                    <a:pt x="13310" y="6100"/>
                  </a:moveTo>
                  <a:cubicBezTo>
                    <a:pt x="13408" y="6100"/>
                    <a:pt x="13505" y="6198"/>
                    <a:pt x="13505" y="6296"/>
                  </a:cubicBezTo>
                  <a:lnTo>
                    <a:pt x="13505" y="13309"/>
                  </a:lnTo>
                  <a:cubicBezTo>
                    <a:pt x="13505" y="13407"/>
                    <a:pt x="13408" y="13505"/>
                    <a:pt x="13310" y="13505"/>
                  </a:cubicBezTo>
                  <a:lnTo>
                    <a:pt x="6296" y="13505"/>
                  </a:lnTo>
                  <a:cubicBezTo>
                    <a:pt x="6199" y="13505"/>
                    <a:pt x="6101" y="13407"/>
                    <a:pt x="6101" y="13309"/>
                  </a:cubicBezTo>
                  <a:lnTo>
                    <a:pt x="6101" y="6296"/>
                  </a:lnTo>
                  <a:cubicBezTo>
                    <a:pt x="6101" y="6198"/>
                    <a:pt x="6199" y="6100"/>
                    <a:pt x="6296" y="6100"/>
                  </a:cubicBezTo>
                  <a:close/>
                  <a:moveTo>
                    <a:pt x="6296" y="0"/>
                  </a:moveTo>
                  <a:cubicBezTo>
                    <a:pt x="2839" y="0"/>
                    <a:pt x="1" y="2805"/>
                    <a:pt x="1" y="6296"/>
                  </a:cubicBezTo>
                  <a:lnTo>
                    <a:pt x="1" y="13309"/>
                  </a:lnTo>
                  <a:cubicBezTo>
                    <a:pt x="1" y="16767"/>
                    <a:pt x="2839" y="19605"/>
                    <a:pt x="6296" y="19605"/>
                  </a:cubicBezTo>
                  <a:lnTo>
                    <a:pt x="13310" y="19605"/>
                  </a:lnTo>
                  <a:cubicBezTo>
                    <a:pt x="16767" y="19605"/>
                    <a:pt x="19605" y="16767"/>
                    <a:pt x="19605" y="13309"/>
                  </a:cubicBezTo>
                  <a:lnTo>
                    <a:pt x="19605" y="6296"/>
                  </a:lnTo>
                  <a:cubicBezTo>
                    <a:pt x="19605" y="2805"/>
                    <a:pt x="16767"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07"/>
            <p:cNvSpPr/>
            <p:nvPr/>
          </p:nvSpPr>
          <p:spPr>
            <a:xfrm>
              <a:off x="3048325" y="3447100"/>
              <a:ext cx="490950" cy="490125"/>
            </a:xfrm>
            <a:custGeom>
              <a:avLst/>
              <a:gdLst/>
              <a:ahLst/>
              <a:cxnLst/>
              <a:rect l="l" t="t" r="r" b="b"/>
              <a:pathLst>
                <a:path w="19638" h="19605" extrusionOk="0">
                  <a:moveTo>
                    <a:pt x="13309" y="6100"/>
                  </a:moveTo>
                  <a:cubicBezTo>
                    <a:pt x="13407" y="6100"/>
                    <a:pt x="13505" y="6198"/>
                    <a:pt x="13505" y="6296"/>
                  </a:cubicBezTo>
                  <a:lnTo>
                    <a:pt x="13505" y="13309"/>
                  </a:lnTo>
                  <a:cubicBezTo>
                    <a:pt x="13505" y="13407"/>
                    <a:pt x="13407" y="13505"/>
                    <a:pt x="13309" y="13505"/>
                  </a:cubicBezTo>
                  <a:lnTo>
                    <a:pt x="6328" y="13505"/>
                  </a:lnTo>
                  <a:cubicBezTo>
                    <a:pt x="6198" y="13505"/>
                    <a:pt x="6100" y="13407"/>
                    <a:pt x="6100" y="13309"/>
                  </a:cubicBezTo>
                  <a:lnTo>
                    <a:pt x="6100" y="6296"/>
                  </a:lnTo>
                  <a:cubicBezTo>
                    <a:pt x="6100" y="6198"/>
                    <a:pt x="6198" y="6100"/>
                    <a:pt x="6328" y="6100"/>
                  </a:cubicBezTo>
                  <a:close/>
                  <a:moveTo>
                    <a:pt x="6328" y="0"/>
                  </a:moveTo>
                  <a:cubicBezTo>
                    <a:pt x="2838" y="0"/>
                    <a:pt x="0" y="2805"/>
                    <a:pt x="0" y="6296"/>
                  </a:cubicBezTo>
                  <a:lnTo>
                    <a:pt x="0" y="13309"/>
                  </a:lnTo>
                  <a:cubicBezTo>
                    <a:pt x="0" y="16767"/>
                    <a:pt x="2838" y="19605"/>
                    <a:pt x="6328" y="19605"/>
                  </a:cubicBezTo>
                  <a:lnTo>
                    <a:pt x="13309" y="19605"/>
                  </a:lnTo>
                  <a:cubicBezTo>
                    <a:pt x="16799" y="19605"/>
                    <a:pt x="19637" y="16767"/>
                    <a:pt x="19637" y="13309"/>
                  </a:cubicBezTo>
                  <a:lnTo>
                    <a:pt x="19637" y="6296"/>
                  </a:lnTo>
                  <a:cubicBezTo>
                    <a:pt x="19637" y="2805"/>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07"/>
            <p:cNvSpPr/>
            <p:nvPr/>
          </p:nvSpPr>
          <p:spPr>
            <a:xfrm>
              <a:off x="1359425" y="238125"/>
              <a:ext cx="4881575" cy="5219200"/>
            </a:xfrm>
            <a:custGeom>
              <a:avLst/>
              <a:gdLst/>
              <a:ahLst/>
              <a:cxnLst/>
              <a:rect l="l" t="t" r="r" b="b"/>
              <a:pathLst>
                <a:path w="195263" h="208768" extrusionOk="0">
                  <a:moveTo>
                    <a:pt x="52029" y="6100"/>
                  </a:moveTo>
                  <a:cubicBezTo>
                    <a:pt x="54997" y="6100"/>
                    <a:pt x="57411" y="8546"/>
                    <a:pt x="57411" y="11515"/>
                  </a:cubicBezTo>
                  <a:lnTo>
                    <a:pt x="57411" y="28379"/>
                  </a:lnTo>
                  <a:cubicBezTo>
                    <a:pt x="57411" y="31348"/>
                    <a:pt x="54997" y="33762"/>
                    <a:pt x="52029" y="33762"/>
                  </a:cubicBezTo>
                  <a:cubicBezTo>
                    <a:pt x="49061" y="33762"/>
                    <a:pt x="46647" y="31348"/>
                    <a:pt x="46647" y="28379"/>
                  </a:cubicBezTo>
                  <a:lnTo>
                    <a:pt x="46647" y="11515"/>
                  </a:lnTo>
                  <a:cubicBezTo>
                    <a:pt x="46647" y="8546"/>
                    <a:pt x="49061" y="6100"/>
                    <a:pt x="52029" y="6100"/>
                  </a:cubicBezTo>
                  <a:close/>
                  <a:moveTo>
                    <a:pt x="129730" y="6100"/>
                  </a:moveTo>
                  <a:cubicBezTo>
                    <a:pt x="132698" y="6100"/>
                    <a:pt x="135112" y="8546"/>
                    <a:pt x="135112" y="11515"/>
                  </a:cubicBezTo>
                  <a:lnTo>
                    <a:pt x="135112" y="28379"/>
                  </a:lnTo>
                  <a:cubicBezTo>
                    <a:pt x="135112" y="31348"/>
                    <a:pt x="132698" y="33762"/>
                    <a:pt x="129730" y="33762"/>
                  </a:cubicBezTo>
                  <a:cubicBezTo>
                    <a:pt x="126761" y="33762"/>
                    <a:pt x="124347" y="31348"/>
                    <a:pt x="124347" y="28379"/>
                  </a:cubicBezTo>
                  <a:lnTo>
                    <a:pt x="124347" y="11515"/>
                  </a:lnTo>
                  <a:cubicBezTo>
                    <a:pt x="124347" y="8546"/>
                    <a:pt x="126761" y="6100"/>
                    <a:pt x="129730" y="6100"/>
                  </a:cubicBezTo>
                  <a:close/>
                  <a:moveTo>
                    <a:pt x="165187" y="19637"/>
                  </a:moveTo>
                  <a:cubicBezTo>
                    <a:pt x="170961" y="19637"/>
                    <a:pt x="175658" y="24302"/>
                    <a:pt x="175658" y="30076"/>
                  </a:cubicBezTo>
                  <a:lnTo>
                    <a:pt x="175658" y="47299"/>
                  </a:lnTo>
                  <a:lnTo>
                    <a:pt x="6100" y="47299"/>
                  </a:lnTo>
                  <a:lnTo>
                    <a:pt x="6100" y="30076"/>
                  </a:lnTo>
                  <a:cubicBezTo>
                    <a:pt x="6100" y="24302"/>
                    <a:pt x="10797" y="19637"/>
                    <a:pt x="16571" y="19637"/>
                  </a:cubicBezTo>
                  <a:lnTo>
                    <a:pt x="40514" y="19637"/>
                  </a:lnTo>
                  <a:lnTo>
                    <a:pt x="40514" y="27009"/>
                  </a:lnTo>
                  <a:lnTo>
                    <a:pt x="36828" y="27009"/>
                  </a:lnTo>
                  <a:cubicBezTo>
                    <a:pt x="35132" y="27009"/>
                    <a:pt x="33762" y="28379"/>
                    <a:pt x="33762" y="30076"/>
                  </a:cubicBezTo>
                  <a:cubicBezTo>
                    <a:pt x="33762" y="31772"/>
                    <a:pt x="35132" y="33142"/>
                    <a:pt x="36828" y="33142"/>
                  </a:cubicBezTo>
                  <a:lnTo>
                    <a:pt x="41558" y="33142"/>
                  </a:lnTo>
                  <a:cubicBezTo>
                    <a:pt x="43385" y="37121"/>
                    <a:pt x="47397" y="39894"/>
                    <a:pt x="52029" y="39894"/>
                  </a:cubicBezTo>
                  <a:cubicBezTo>
                    <a:pt x="56694" y="39894"/>
                    <a:pt x="60706" y="37121"/>
                    <a:pt x="62500" y="33142"/>
                  </a:cubicBezTo>
                  <a:lnTo>
                    <a:pt x="67230" y="33142"/>
                  </a:lnTo>
                  <a:cubicBezTo>
                    <a:pt x="68926" y="33142"/>
                    <a:pt x="70296" y="31772"/>
                    <a:pt x="70296" y="30076"/>
                  </a:cubicBezTo>
                  <a:cubicBezTo>
                    <a:pt x="70296" y="28379"/>
                    <a:pt x="68926" y="27009"/>
                    <a:pt x="67230" y="27009"/>
                  </a:cubicBezTo>
                  <a:lnTo>
                    <a:pt x="63544" y="27009"/>
                  </a:lnTo>
                  <a:lnTo>
                    <a:pt x="63544" y="19637"/>
                  </a:lnTo>
                  <a:lnTo>
                    <a:pt x="118215" y="19637"/>
                  </a:lnTo>
                  <a:lnTo>
                    <a:pt x="118215" y="27009"/>
                  </a:lnTo>
                  <a:lnTo>
                    <a:pt x="114529" y="27009"/>
                  </a:lnTo>
                  <a:cubicBezTo>
                    <a:pt x="112832" y="27009"/>
                    <a:pt x="111462" y="28379"/>
                    <a:pt x="111462" y="30076"/>
                  </a:cubicBezTo>
                  <a:cubicBezTo>
                    <a:pt x="111462" y="31772"/>
                    <a:pt x="112832" y="33142"/>
                    <a:pt x="114529" y="33142"/>
                  </a:cubicBezTo>
                  <a:lnTo>
                    <a:pt x="119259" y="33142"/>
                  </a:lnTo>
                  <a:cubicBezTo>
                    <a:pt x="121053" y="37121"/>
                    <a:pt x="125065" y="39894"/>
                    <a:pt x="129730" y="39894"/>
                  </a:cubicBezTo>
                  <a:cubicBezTo>
                    <a:pt x="134362" y="39894"/>
                    <a:pt x="138374" y="37121"/>
                    <a:pt x="140200" y="33142"/>
                  </a:cubicBezTo>
                  <a:lnTo>
                    <a:pt x="144930" y="33142"/>
                  </a:lnTo>
                  <a:cubicBezTo>
                    <a:pt x="146594" y="33142"/>
                    <a:pt x="147964" y="31772"/>
                    <a:pt x="147964" y="30076"/>
                  </a:cubicBezTo>
                  <a:cubicBezTo>
                    <a:pt x="147964" y="28379"/>
                    <a:pt x="146594" y="27009"/>
                    <a:pt x="144930" y="27009"/>
                  </a:cubicBezTo>
                  <a:lnTo>
                    <a:pt x="141212" y="27009"/>
                  </a:lnTo>
                  <a:lnTo>
                    <a:pt x="141212" y="19637"/>
                  </a:lnTo>
                  <a:close/>
                  <a:moveTo>
                    <a:pt x="175658" y="53399"/>
                  </a:moveTo>
                  <a:lnTo>
                    <a:pt x="175658" y="60803"/>
                  </a:lnTo>
                  <a:lnTo>
                    <a:pt x="6100" y="60803"/>
                  </a:lnTo>
                  <a:lnTo>
                    <a:pt x="6100" y="53399"/>
                  </a:lnTo>
                  <a:close/>
                  <a:moveTo>
                    <a:pt x="107776" y="107450"/>
                  </a:moveTo>
                  <a:cubicBezTo>
                    <a:pt x="107939" y="107450"/>
                    <a:pt x="108070" y="107580"/>
                    <a:pt x="108070" y="107776"/>
                  </a:cubicBezTo>
                  <a:lnTo>
                    <a:pt x="108070" y="113060"/>
                  </a:lnTo>
                  <a:cubicBezTo>
                    <a:pt x="107352" y="113615"/>
                    <a:pt x="106667" y="114235"/>
                    <a:pt x="105950" y="114822"/>
                  </a:cubicBezTo>
                  <a:lnTo>
                    <a:pt x="101024" y="114822"/>
                  </a:lnTo>
                  <a:cubicBezTo>
                    <a:pt x="100828" y="114822"/>
                    <a:pt x="100698" y="114691"/>
                    <a:pt x="100698" y="114528"/>
                  </a:cubicBezTo>
                  <a:lnTo>
                    <a:pt x="100698" y="107776"/>
                  </a:lnTo>
                  <a:cubicBezTo>
                    <a:pt x="100698" y="107580"/>
                    <a:pt x="100828" y="107450"/>
                    <a:pt x="101024" y="107450"/>
                  </a:cubicBezTo>
                  <a:close/>
                  <a:moveTo>
                    <a:pt x="141538" y="107450"/>
                  </a:moveTo>
                  <a:cubicBezTo>
                    <a:pt x="167797" y="107450"/>
                    <a:pt x="189163" y="128783"/>
                    <a:pt x="189163" y="155042"/>
                  </a:cubicBezTo>
                  <a:cubicBezTo>
                    <a:pt x="189163" y="181301"/>
                    <a:pt x="167797" y="202667"/>
                    <a:pt x="141538" y="202667"/>
                  </a:cubicBezTo>
                  <a:cubicBezTo>
                    <a:pt x="115279" y="202667"/>
                    <a:pt x="93946" y="181301"/>
                    <a:pt x="93946" y="155042"/>
                  </a:cubicBezTo>
                  <a:cubicBezTo>
                    <a:pt x="93946" y="128783"/>
                    <a:pt x="115279" y="107450"/>
                    <a:pt x="141538" y="107450"/>
                  </a:cubicBezTo>
                  <a:close/>
                  <a:moveTo>
                    <a:pt x="52029" y="0"/>
                  </a:moveTo>
                  <a:cubicBezTo>
                    <a:pt x="45701" y="0"/>
                    <a:pt x="40514" y="5154"/>
                    <a:pt x="40514" y="11515"/>
                  </a:cubicBezTo>
                  <a:lnTo>
                    <a:pt x="40514" y="13505"/>
                  </a:lnTo>
                  <a:lnTo>
                    <a:pt x="16571" y="13505"/>
                  </a:lnTo>
                  <a:cubicBezTo>
                    <a:pt x="7438" y="13505"/>
                    <a:pt x="0" y="20942"/>
                    <a:pt x="0" y="30076"/>
                  </a:cubicBezTo>
                  <a:lnTo>
                    <a:pt x="0" y="77994"/>
                  </a:lnTo>
                  <a:cubicBezTo>
                    <a:pt x="0" y="79690"/>
                    <a:pt x="1370" y="81060"/>
                    <a:pt x="3067" y="81060"/>
                  </a:cubicBezTo>
                  <a:cubicBezTo>
                    <a:pt x="4763" y="81060"/>
                    <a:pt x="6100" y="79690"/>
                    <a:pt x="6100" y="77994"/>
                  </a:cubicBezTo>
                  <a:lnTo>
                    <a:pt x="6100" y="66903"/>
                  </a:lnTo>
                  <a:lnTo>
                    <a:pt x="175658" y="66903"/>
                  </a:lnTo>
                  <a:lnTo>
                    <a:pt x="175658" y="113582"/>
                  </a:lnTo>
                  <a:cubicBezTo>
                    <a:pt x="166362" y="105917"/>
                    <a:pt x="154488" y="101317"/>
                    <a:pt x="141538" y="101317"/>
                  </a:cubicBezTo>
                  <a:cubicBezTo>
                    <a:pt x="131556" y="101317"/>
                    <a:pt x="122227" y="104057"/>
                    <a:pt x="114202" y="108820"/>
                  </a:cubicBezTo>
                  <a:lnTo>
                    <a:pt x="114202" y="107776"/>
                  </a:lnTo>
                  <a:cubicBezTo>
                    <a:pt x="114202" y="104220"/>
                    <a:pt x="111299" y="101317"/>
                    <a:pt x="107776" y="101317"/>
                  </a:cubicBezTo>
                  <a:lnTo>
                    <a:pt x="101024" y="101317"/>
                  </a:lnTo>
                  <a:cubicBezTo>
                    <a:pt x="97468" y="101317"/>
                    <a:pt x="94565" y="104220"/>
                    <a:pt x="94565" y="107776"/>
                  </a:cubicBezTo>
                  <a:lnTo>
                    <a:pt x="94565" y="114528"/>
                  </a:lnTo>
                  <a:cubicBezTo>
                    <a:pt x="94565" y="117758"/>
                    <a:pt x="96979" y="120433"/>
                    <a:pt x="100111" y="120889"/>
                  </a:cubicBezTo>
                  <a:cubicBezTo>
                    <a:pt x="92445" y="130186"/>
                    <a:pt x="87813" y="142092"/>
                    <a:pt x="87813" y="155042"/>
                  </a:cubicBezTo>
                  <a:cubicBezTo>
                    <a:pt x="87813" y="155140"/>
                    <a:pt x="87813" y="155271"/>
                    <a:pt x="87813" y="155368"/>
                  </a:cubicBezTo>
                  <a:lnTo>
                    <a:pt x="16571" y="155368"/>
                  </a:lnTo>
                  <a:cubicBezTo>
                    <a:pt x="10797" y="155368"/>
                    <a:pt x="6100" y="150671"/>
                    <a:pt x="6100" y="144930"/>
                  </a:cubicBezTo>
                  <a:lnTo>
                    <a:pt x="6100" y="90227"/>
                  </a:lnTo>
                  <a:cubicBezTo>
                    <a:pt x="6100" y="88530"/>
                    <a:pt x="4763" y="87193"/>
                    <a:pt x="3067" y="87193"/>
                  </a:cubicBezTo>
                  <a:cubicBezTo>
                    <a:pt x="1370" y="87193"/>
                    <a:pt x="0" y="88530"/>
                    <a:pt x="0" y="90227"/>
                  </a:cubicBezTo>
                  <a:lnTo>
                    <a:pt x="0" y="158435"/>
                  </a:lnTo>
                  <a:cubicBezTo>
                    <a:pt x="0" y="167568"/>
                    <a:pt x="7438" y="175006"/>
                    <a:pt x="16571" y="175006"/>
                  </a:cubicBezTo>
                  <a:lnTo>
                    <a:pt x="23976" y="175006"/>
                  </a:lnTo>
                  <a:cubicBezTo>
                    <a:pt x="25640" y="175006"/>
                    <a:pt x="27010" y="173636"/>
                    <a:pt x="27010" y="171939"/>
                  </a:cubicBezTo>
                  <a:cubicBezTo>
                    <a:pt x="27010" y="170243"/>
                    <a:pt x="25640" y="168873"/>
                    <a:pt x="23976" y="168873"/>
                  </a:cubicBezTo>
                  <a:lnTo>
                    <a:pt x="16571" y="168873"/>
                  </a:lnTo>
                  <a:cubicBezTo>
                    <a:pt x="10797" y="168873"/>
                    <a:pt x="6100" y="164176"/>
                    <a:pt x="6100" y="158435"/>
                  </a:cubicBezTo>
                  <a:lnTo>
                    <a:pt x="6100" y="157750"/>
                  </a:lnTo>
                  <a:cubicBezTo>
                    <a:pt x="8971" y="160098"/>
                    <a:pt x="12592" y="161468"/>
                    <a:pt x="16571" y="161468"/>
                  </a:cubicBezTo>
                  <a:lnTo>
                    <a:pt x="88204" y="161468"/>
                  </a:lnTo>
                  <a:cubicBezTo>
                    <a:pt x="88498" y="164013"/>
                    <a:pt x="88987" y="166459"/>
                    <a:pt x="89640" y="168873"/>
                  </a:cubicBezTo>
                  <a:lnTo>
                    <a:pt x="36208" y="168873"/>
                  </a:lnTo>
                  <a:cubicBezTo>
                    <a:pt x="34512" y="168873"/>
                    <a:pt x="33142" y="170243"/>
                    <a:pt x="33142" y="171939"/>
                  </a:cubicBezTo>
                  <a:cubicBezTo>
                    <a:pt x="33142" y="173636"/>
                    <a:pt x="34512" y="175006"/>
                    <a:pt x="36208" y="175006"/>
                  </a:cubicBezTo>
                  <a:lnTo>
                    <a:pt x="91662" y="175006"/>
                  </a:lnTo>
                  <a:cubicBezTo>
                    <a:pt x="99589" y="194773"/>
                    <a:pt x="118965" y="208767"/>
                    <a:pt x="141538" y="208767"/>
                  </a:cubicBezTo>
                  <a:cubicBezTo>
                    <a:pt x="171157" y="208767"/>
                    <a:pt x="195263" y="184661"/>
                    <a:pt x="195263" y="155042"/>
                  </a:cubicBezTo>
                  <a:cubicBezTo>
                    <a:pt x="195263" y="141407"/>
                    <a:pt x="190142" y="128946"/>
                    <a:pt x="181758" y="119487"/>
                  </a:cubicBezTo>
                  <a:lnTo>
                    <a:pt x="181758" y="30076"/>
                  </a:lnTo>
                  <a:cubicBezTo>
                    <a:pt x="181758" y="20942"/>
                    <a:pt x="174321" y="13505"/>
                    <a:pt x="165187" y="13505"/>
                  </a:cubicBezTo>
                  <a:lnTo>
                    <a:pt x="141212" y="13505"/>
                  </a:lnTo>
                  <a:lnTo>
                    <a:pt x="141212" y="11515"/>
                  </a:lnTo>
                  <a:cubicBezTo>
                    <a:pt x="141212" y="5154"/>
                    <a:pt x="136058" y="0"/>
                    <a:pt x="129730" y="0"/>
                  </a:cubicBezTo>
                  <a:cubicBezTo>
                    <a:pt x="123369" y="0"/>
                    <a:pt x="118215" y="5154"/>
                    <a:pt x="118215" y="11515"/>
                  </a:cubicBezTo>
                  <a:lnTo>
                    <a:pt x="118215" y="13505"/>
                  </a:lnTo>
                  <a:lnTo>
                    <a:pt x="63544" y="13505"/>
                  </a:lnTo>
                  <a:lnTo>
                    <a:pt x="63544" y="11515"/>
                  </a:lnTo>
                  <a:cubicBezTo>
                    <a:pt x="63544" y="5154"/>
                    <a:pt x="58390" y="0"/>
                    <a:pt x="520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07"/>
            <p:cNvSpPr/>
            <p:nvPr/>
          </p:nvSpPr>
          <p:spPr>
            <a:xfrm>
              <a:off x="3892350" y="3108650"/>
              <a:ext cx="2011050" cy="2011050"/>
            </a:xfrm>
            <a:custGeom>
              <a:avLst/>
              <a:gdLst/>
              <a:ahLst/>
              <a:cxnLst/>
              <a:rect l="l" t="t" r="r" b="b"/>
              <a:pathLst>
                <a:path w="80442" h="80442" extrusionOk="0">
                  <a:moveTo>
                    <a:pt x="40221" y="6133"/>
                  </a:moveTo>
                  <a:cubicBezTo>
                    <a:pt x="59010" y="6133"/>
                    <a:pt x="74309" y="21432"/>
                    <a:pt x="74309" y="40221"/>
                  </a:cubicBezTo>
                  <a:cubicBezTo>
                    <a:pt x="74309" y="59010"/>
                    <a:pt x="59010" y="74309"/>
                    <a:pt x="40221" y="74309"/>
                  </a:cubicBezTo>
                  <a:cubicBezTo>
                    <a:pt x="21432" y="74309"/>
                    <a:pt x="6133" y="59010"/>
                    <a:pt x="6133" y="40221"/>
                  </a:cubicBezTo>
                  <a:cubicBezTo>
                    <a:pt x="6133" y="21432"/>
                    <a:pt x="21432" y="6133"/>
                    <a:pt x="40221" y="6133"/>
                  </a:cubicBezTo>
                  <a:close/>
                  <a:moveTo>
                    <a:pt x="40221" y="1"/>
                  </a:moveTo>
                  <a:cubicBezTo>
                    <a:pt x="18039" y="1"/>
                    <a:pt x="1" y="18040"/>
                    <a:pt x="1" y="40221"/>
                  </a:cubicBezTo>
                  <a:cubicBezTo>
                    <a:pt x="1" y="62403"/>
                    <a:pt x="18039" y="80442"/>
                    <a:pt x="40221" y="80442"/>
                  </a:cubicBezTo>
                  <a:cubicBezTo>
                    <a:pt x="62402" y="80442"/>
                    <a:pt x="80441" y="62403"/>
                    <a:pt x="80441" y="40221"/>
                  </a:cubicBezTo>
                  <a:cubicBezTo>
                    <a:pt x="80441" y="18040"/>
                    <a:pt x="62402" y="1"/>
                    <a:pt x="40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07"/>
            <p:cNvSpPr/>
            <p:nvPr/>
          </p:nvSpPr>
          <p:spPr>
            <a:xfrm>
              <a:off x="4652400" y="3447100"/>
              <a:ext cx="744575" cy="912550"/>
            </a:xfrm>
            <a:custGeom>
              <a:avLst/>
              <a:gdLst/>
              <a:ahLst/>
              <a:cxnLst/>
              <a:rect l="l" t="t" r="r" b="b"/>
              <a:pathLst>
                <a:path w="29783" h="36502" extrusionOk="0">
                  <a:moveTo>
                    <a:pt x="9819" y="22997"/>
                  </a:moveTo>
                  <a:cubicBezTo>
                    <a:pt x="11874" y="22997"/>
                    <a:pt x="13505" y="24661"/>
                    <a:pt x="13505" y="26683"/>
                  </a:cubicBezTo>
                  <a:cubicBezTo>
                    <a:pt x="13505" y="28738"/>
                    <a:pt x="11874" y="30369"/>
                    <a:pt x="9819" y="30369"/>
                  </a:cubicBezTo>
                  <a:cubicBezTo>
                    <a:pt x="7796" y="30369"/>
                    <a:pt x="6133" y="28738"/>
                    <a:pt x="6133" y="26683"/>
                  </a:cubicBezTo>
                  <a:cubicBezTo>
                    <a:pt x="6133" y="24661"/>
                    <a:pt x="7796" y="22997"/>
                    <a:pt x="9819" y="22997"/>
                  </a:cubicBezTo>
                  <a:close/>
                  <a:moveTo>
                    <a:pt x="9819" y="0"/>
                  </a:moveTo>
                  <a:cubicBezTo>
                    <a:pt x="8123" y="0"/>
                    <a:pt x="6753" y="1370"/>
                    <a:pt x="6753" y="3034"/>
                  </a:cubicBezTo>
                  <a:lnTo>
                    <a:pt x="6753" y="17354"/>
                  </a:lnTo>
                  <a:cubicBezTo>
                    <a:pt x="2838" y="18659"/>
                    <a:pt x="0" y="22345"/>
                    <a:pt x="0" y="26683"/>
                  </a:cubicBezTo>
                  <a:cubicBezTo>
                    <a:pt x="0" y="32098"/>
                    <a:pt x="4404" y="36502"/>
                    <a:pt x="9819" y="36502"/>
                  </a:cubicBezTo>
                  <a:cubicBezTo>
                    <a:pt x="14157" y="36502"/>
                    <a:pt x="17843" y="33664"/>
                    <a:pt x="19148" y="29749"/>
                  </a:cubicBezTo>
                  <a:lnTo>
                    <a:pt x="26716" y="29749"/>
                  </a:lnTo>
                  <a:cubicBezTo>
                    <a:pt x="28412" y="29749"/>
                    <a:pt x="29782" y="28379"/>
                    <a:pt x="29782" y="26683"/>
                  </a:cubicBezTo>
                  <a:cubicBezTo>
                    <a:pt x="29782" y="24987"/>
                    <a:pt x="28412" y="23617"/>
                    <a:pt x="26716" y="23617"/>
                  </a:cubicBezTo>
                  <a:lnTo>
                    <a:pt x="19148" y="23617"/>
                  </a:lnTo>
                  <a:cubicBezTo>
                    <a:pt x="18170" y="20681"/>
                    <a:pt x="15821" y="18333"/>
                    <a:pt x="12885" y="17354"/>
                  </a:cubicBezTo>
                  <a:lnTo>
                    <a:pt x="12885" y="3034"/>
                  </a:lnTo>
                  <a:cubicBezTo>
                    <a:pt x="12885" y="1370"/>
                    <a:pt x="11515" y="0"/>
                    <a:pt x="9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50"/>
                                        </p:tgtEl>
                                        <p:attrNameLst>
                                          <p:attrName>style.visibility</p:attrName>
                                        </p:attrNameLst>
                                      </p:cBhvr>
                                      <p:to>
                                        <p:strVal val="visible"/>
                                      </p:to>
                                    </p:set>
                                    <p:animEffect transition="in" filter="fade">
                                      <p:cBhvr>
                                        <p:cTn id="7" dur="1000"/>
                                        <p:tgtEl>
                                          <p:spTgt spid="1950"/>
                                        </p:tgtEl>
                                      </p:cBhvr>
                                    </p:animEffect>
                                  </p:childTnLst>
                                </p:cTn>
                              </p:par>
                              <p:par>
                                <p:cTn id="8" presetID="10" presetClass="entr" presetSubtype="0" fill="hold" nodeType="withEffect">
                                  <p:stCondLst>
                                    <p:cond delay="0"/>
                                  </p:stCondLst>
                                  <p:childTnLst>
                                    <p:set>
                                      <p:cBhvr>
                                        <p:cTn id="9" dur="1" fill="hold">
                                          <p:stCondLst>
                                            <p:cond delay="0"/>
                                          </p:stCondLst>
                                        </p:cTn>
                                        <p:tgtEl>
                                          <p:spTgt spid="1951"/>
                                        </p:tgtEl>
                                        <p:attrNameLst>
                                          <p:attrName>style.visibility</p:attrName>
                                        </p:attrNameLst>
                                      </p:cBhvr>
                                      <p:to>
                                        <p:strVal val="visible"/>
                                      </p:to>
                                    </p:set>
                                    <p:animEffect transition="in" filter="fade">
                                      <p:cBhvr>
                                        <p:cTn id="10" dur="1000"/>
                                        <p:tgtEl>
                                          <p:spTgt spid="1951"/>
                                        </p:tgtEl>
                                      </p:cBhvr>
                                    </p:animEffect>
                                  </p:childTnLst>
                                </p:cTn>
                              </p:par>
                              <p:par>
                                <p:cTn id="11" presetID="10" presetClass="entr" presetSubtype="0" fill="hold" nodeType="withEffect">
                                  <p:stCondLst>
                                    <p:cond delay="0"/>
                                  </p:stCondLst>
                                  <p:childTnLst>
                                    <p:set>
                                      <p:cBhvr>
                                        <p:cTn id="12" dur="1" fill="hold">
                                          <p:stCondLst>
                                            <p:cond delay="0"/>
                                          </p:stCondLst>
                                        </p:cTn>
                                        <p:tgtEl>
                                          <p:spTgt spid="1952"/>
                                        </p:tgtEl>
                                        <p:attrNameLst>
                                          <p:attrName>style.visibility</p:attrName>
                                        </p:attrNameLst>
                                      </p:cBhvr>
                                      <p:to>
                                        <p:strVal val="visible"/>
                                      </p:to>
                                    </p:set>
                                    <p:animEffect transition="in" filter="fade">
                                      <p:cBhvr>
                                        <p:cTn id="13" dur="1000"/>
                                        <p:tgtEl>
                                          <p:spTgt spid="1952"/>
                                        </p:tgtEl>
                                      </p:cBhvr>
                                    </p:animEffect>
                                  </p:childTnLst>
                                </p:cTn>
                              </p:par>
                              <p:par>
                                <p:cTn id="14" presetID="10" presetClass="entr" presetSubtype="0" fill="hold" nodeType="withEffect">
                                  <p:stCondLst>
                                    <p:cond delay="0"/>
                                  </p:stCondLst>
                                  <p:childTnLst>
                                    <p:set>
                                      <p:cBhvr>
                                        <p:cTn id="15" dur="1" fill="hold">
                                          <p:stCondLst>
                                            <p:cond delay="0"/>
                                          </p:stCondLst>
                                        </p:cTn>
                                        <p:tgtEl>
                                          <p:spTgt spid="1953"/>
                                        </p:tgtEl>
                                        <p:attrNameLst>
                                          <p:attrName>style.visibility</p:attrName>
                                        </p:attrNameLst>
                                      </p:cBhvr>
                                      <p:to>
                                        <p:strVal val="visible"/>
                                      </p:to>
                                    </p:set>
                                    <p:animEffect transition="in" filter="fade">
                                      <p:cBhvr>
                                        <p:cTn id="16" dur="1000"/>
                                        <p:tgtEl>
                                          <p:spTgt spid="1953"/>
                                        </p:tgtEl>
                                      </p:cBhvr>
                                    </p:animEffect>
                                  </p:childTnLst>
                                </p:cTn>
                              </p:par>
                              <p:par>
                                <p:cTn id="17" presetID="10" presetClass="entr" presetSubtype="0" fill="hold" nodeType="withEffect">
                                  <p:stCondLst>
                                    <p:cond delay="0"/>
                                  </p:stCondLst>
                                  <p:childTnLst>
                                    <p:set>
                                      <p:cBhvr>
                                        <p:cTn id="18" dur="1" fill="hold">
                                          <p:stCondLst>
                                            <p:cond delay="0"/>
                                          </p:stCondLst>
                                        </p:cTn>
                                        <p:tgtEl>
                                          <p:spTgt spid="1954"/>
                                        </p:tgtEl>
                                        <p:attrNameLst>
                                          <p:attrName>style.visibility</p:attrName>
                                        </p:attrNameLst>
                                      </p:cBhvr>
                                      <p:to>
                                        <p:strVal val="visible"/>
                                      </p:to>
                                    </p:set>
                                    <p:animEffect transition="in" filter="fade">
                                      <p:cBhvr>
                                        <p:cTn id="19" dur="1000"/>
                                        <p:tgtEl>
                                          <p:spTgt spid="1954"/>
                                        </p:tgtEl>
                                      </p:cBhvr>
                                    </p:animEffect>
                                  </p:childTnLst>
                                </p:cTn>
                              </p:par>
                              <p:par>
                                <p:cTn id="20" presetID="10" presetClass="entr" presetSubtype="0" fill="hold" nodeType="withEffect">
                                  <p:stCondLst>
                                    <p:cond delay="0"/>
                                  </p:stCondLst>
                                  <p:childTnLst>
                                    <p:set>
                                      <p:cBhvr>
                                        <p:cTn id="21" dur="1" fill="hold">
                                          <p:stCondLst>
                                            <p:cond delay="0"/>
                                          </p:stCondLst>
                                        </p:cTn>
                                        <p:tgtEl>
                                          <p:spTgt spid="1955"/>
                                        </p:tgtEl>
                                        <p:attrNameLst>
                                          <p:attrName>style.visibility</p:attrName>
                                        </p:attrNameLst>
                                      </p:cBhvr>
                                      <p:to>
                                        <p:strVal val="visible"/>
                                      </p:to>
                                    </p:set>
                                    <p:animEffect transition="in" filter="fade">
                                      <p:cBhvr>
                                        <p:cTn id="22" dur="1000"/>
                                        <p:tgtEl>
                                          <p:spTgt spid="1955"/>
                                        </p:tgtEl>
                                      </p:cBhvr>
                                    </p:animEffect>
                                  </p:childTnLst>
                                </p:cTn>
                              </p:par>
                              <p:par>
                                <p:cTn id="23" presetID="10" presetClass="entr" presetSubtype="0" fill="hold" nodeType="withEffect">
                                  <p:stCondLst>
                                    <p:cond delay="0"/>
                                  </p:stCondLst>
                                  <p:childTnLst>
                                    <p:set>
                                      <p:cBhvr>
                                        <p:cTn id="24" dur="1" fill="hold">
                                          <p:stCondLst>
                                            <p:cond delay="0"/>
                                          </p:stCondLst>
                                        </p:cTn>
                                        <p:tgtEl>
                                          <p:spTgt spid="1956"/>
                                        </p:tgtEl>
                                        <p:attrNameLst>
                                          <p:attrName>style.visibility</p:attrName>
                                        </p:attrNameLst>
                                      </p:cBhvr>
                                      <p:to>
                                        <p:strVal val="visible"/>
                                      </p:to>
                                    </p:set>
                                    <p:animEffect transition="in" filter="fade">
                                      <p:cBhvr>
                                        <p:cTn id="25" dur="1000"/>
                                        <p:tgtEl>
                                          <p:spTgt spid="1956"/>
                                        </p:tgtEl>
                                      </p:cBhvr>
                                    </p:animEffect>
                                  </p:childTnLst>
                                </p:cTn>
                              </p:par>
                              <p:par>
                                <p:cTn id="26" presetID="10" presetClass="entr" presetSubtype="0" fill="hold" nodeType="withEffect">
                                  <p:stCondLst>
                                    <p:cond delay="0"/>
                                  </p:stCondLst>
                                  <p:childTnLst>
                                    <p:set>
                                      <p:cBhvr>
                                        <p:cTn id="27" dur="1" fill="hold">
                                          <p:stCondLst>
                                            <p:cond delay="0"/>
                                          </p:stCondLst>
                                        </p:cTn>
                                        <p:tgtEl>
                                          <p:spTgt spid="1957"/>
                                        </p:tgtEl>
                                        <p:attrNameLst>
                                          <p:attrName>style.visibility</p:attrName>
                                        </p:attrNameLst>
                                      </p:cBhvr>
                                      <p:to>
                                        <p:strVal val="visible"/>
                                      </p:to>
                                    </p:set>
                                    <p:animEffect transition="in" filter="fade">
                                      <p:cBhvr>
                                        <p:cTn id="28" dur="1000"/>
                                        <p:tgtEl>
                                          <p:spTgt spid="1957"/>
                                        </p:tgtEl>
                                      </p:cBhvr>
                                    </p:animEffect>
                                  </p:childTnLst>
                                </p:cTn>
                              </p:par>
                              <p:par>
                                <p:cTn id="29" presetID="10" presetClass="entr" presetSubtype="0" fill="hold" nodeType="withEffect">
                                  <p:stCondLst>
                                    <p:cond delay="0"/>
                                  </p:stCondLst>
                                  <p:childTnLst>
                                    <p:set>
                                      <p:cBhvr>
                                        <p:cTn id="30" dur="1" fill="hold">
                                          <p:stCondLst>
                                            <p:cond delay="0"/>
                                          </p:stCondLst>
                                        </p:cTn>
                                        <p:tgtEl>
                                          <p:spTgt spid="1958"/>
                                        </p:tgtEl>
                                        <p:attrNameLst>
                                          <p:attrName>style.visibility</p:attrName>
                                        </p:attrNameLst>
                                      </p:cBhvr>
                                      <p:to>
                                        <p:strVal val="visible"/>
                                      </p:to>
                                    </p:set>
                                    <p:animEffect transition="in" filter="fade">
                                      <p:cBhvr>
                                        <p:cTn id="31" dur="1000"/>
                                        <p:tgtEl>
                                          <p:spTgt spid="1958"/>
                                        </p:tgtEl>
                                      </p:cBhvr>
                                    </p:animEffect>
                                  </p:childTnLst>
                                </p:cTn>
                              </p:par>
                              <p:par>
                                <p:cTn id="32" presetID="10" presetClass="entr" presetSubtype="0" fill="hold" nodeType="withEffect">
                                  <p:stCondLst>
                                    <p:cond delay="0"/>
                                  </p:stCondLst>
                                  <p:childTnLst>
                                    <p:set>
                                      <p:cBhvr>
                                        <p:cTn id="33" dur="1" fill="hold">
                                          <p:stCondLst>
                                            <p:cond delay="0"/>
                                          </p:stCondLst>
                                        </p:cTn>
                                        <p:tgtEl>
                                          <p:spTgt spid="1973"/>
                                        </p:tgtEl>
                                        <p:attrNameLst>
                                          <p:attrName>style.visibility</p:attrName>
                                        </p:attrNameLst>
                                      </p:cBhvr>
                                      <p:to>
                                        <p:strVal val="visible"/>
                                      </p:to>
                                    </p:set>
                                    <p:animEffect transition="in" filter="fade">
                                      <p:cBhvr>
                                        <p:cTn id="34" dur="1000"/>
                                        <p:tgtEl>
                                          <p:spTgt spid="1973"/>
                                        </p:tgtEl>
                                      </p:cBhvr>
                                    </p:animEffect>
                                  </p:childTnLst>
                                </p:cTn>
                              </p:par>
                              <p:par>
                                <p:cTn id="35" presetID="10" presetClass="entr" presetSubtype="0" fill="hold" nodeType="withEffect">
                                  <p:stCondLst>
                                    <p:cond delay="0"/>
                                  </p:stCondLst>
                                  <p:childTnLst>
                                    <p:set>
                                      <p:cBhvr>
                                        <p:cTn id="36" dur="1" fill="hold">
                                          <p:stCondLst>
                                            <p:cond delay="0"/>
                                          </p:stCondLst>
                                        </p:cTn>
                                        <p:tgtEl>
                                          <p:spTgt spid="1985"/>
                                        </p:tgtEl>
                                        <p:attrNameLst>
                                          <p:attrName>style.visibility</p:attrName>
                                        </p:attrNameLst>
                                      </p:cBhvr>
                                      <p:to>
                                        <p:strVal val="visible"/>
                                      </p:to>
                                    </p:set>
                                    <p:animEffect transition="in" filter="fade">
                                      <p:cBhvr>
                                        <p:cTn id="37" dur="1000"/>
                                        <p:tgtEl>
                                          <p:spTgt spid="1985"/>
                                        </p:tgtEl>
                                      </p:cBhvr>
                                    </p:animEffect>
                                  </p:childTnLst>
                                </p:cTn>
                              </p:par>
                              <p:par>
                                <p:cTn id="38" presetID="10" presetClass="entr" presetSubtype="0" fill="hold" nodeType="withEffect">
                                  <p:stCondLst>
                                    <p:cond delay="0"/>
                                  </p:stCondLst>
                                  <p:childTnLst>
                                    <p:set>
                                      <p:cBhvr>
                                        <p:cTn id="39" dur="1" fill="hold">
                                          <p:stCondLst>
                                            <p:cond delay="0"/>
                                          </p:stCondLst>
                                        </p:cTn>
                                        <p:tgtEl>
                                          <p:spTgt spid="1969"/>
                                        </p:tgtEl>
                                        <p:attrNameLst>
                                          <p:attrName>style.visibility</p:attrName>
                                        </p:attrNameLst>
                                      </p:cBhvr>
                                      <p:to>
                                        <p:strVal val="visible"/>
                                      </p:to>
                                    </p:set>
                                    <p:animEffect transition="in" filter="fade">
                                      <p:cBhvr>
                                        <p:cTn id="40" dur="1000"/>
                                        <p:tgtEl>
                                          <p:spTgt spid="1969"/>
                                        </p:tgtEl>
                                      </p:cBhvr>
                                    </p:animEffect>
                                  </p:childTnLst>
                                </p:cTn>
                              </p:par>
                              <p:par>
                                <p:cTn id="41" presetID="2" presetClass="entr" presetSubtype="4" fill="hold" nodeType="withEffect">
                                  <p:stCondLst>
                                    <p:cond delay="0"/>
                                  </p:stCondLst>
                                  <p:childTnLst>
                                    <p:set>
                                      <p:cBhvr>
                                        <p:cTn id="42" dur="1" fill="hold">
                                          <p:stCondLst>
                                            <p:cond delay="0"/>
                                          </p:stCondLst>
                                        </p:cTn>
                                        <p:tgtEl>
                                          <p:spTgt spid="1949"/>
                                        </p:tgtEl>
                                        <p:attrNameLst>
                                          <p:attrName>style.visibility</p:attrName>
                                        </p:attrNameLst>
                                      </p:cBhvr>
                                      <p:to>
                                        <p:strVal val="visible"/>
                                      </p:to>
                                    </p:set>
                                    <p:anim calcmode="lin" valueType="num">
                                      <p:cBhvr additive="base">
                                        <p:cTn id="43" dur="1000"/>
                                        <p:tgtEl>
                                          <p:spTgt spid="19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04"/>
        <p:cNvGrpSpPr/>
        <p:nvPr/>
      </p:nvGrpSpPr>
      <p:grpSpPr>
        <a:xfrm>
          <a:off x="0" y="0"/>
          <a:ext cx="0" cy="0"/>
          <a:chOff x="0" y="0"/>
          <a:chExt cx="0" cy="0"/>
        </a:xfrm>
      </p:grpSpPr>
      <p:grpSp>
        <p:nvGrpSpPr>
          <p:cNvPr id="2005" name="Google Shape;2005;p108"/>
          <p:cNvGrpSpPr/>
          <p:nvPr/>
        </p:nvGrpSpPr>
        <p:grpSpPr>
          <a:xfrm>
            <a:off x="1287679" y="2187162"/>
            <a:ext cx="6568642" cy="769190"/>
            <a:chOff x="238125" y="2506075"/>
            <a:chExt cx="5747346" cy="673075"/>
          </a:xfrm>
        </p:grpSpPr>
        <p:sp>
          <p:nvSpPr>
            <p:cNvPr id="2006" name="Google Shape;2006;p10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0" name="Google Shape;2010;p10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STUDENTS PROGRESS</a:t>
            </a:r>
            <a:endParaRPr/>
          </a:p>
        </p:txBody>
      </p:sp>
      <p:sp>
        <p:nvSpPr>
          <p:cNvPr id="2012" name="Google Shape;2012;p108"/>
          <p:cNvSpPr txBox="1">
            <a:spLocks noGrp="1"/>
          </p:cNvSpPr>
          <p:nvPr>
            <p:ph type="title" idx="4294967295"/>
          </p:nvPr>
        </p:nvSpPr>
        <p:spPr>
          <a:xfrm>
            <a:off x="1405037" y="3167063"/>
            <a:ext cx="1509713" cy="2095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1st TERM</a:t>
            </a:r>
            <a:endParaRPr sz="1400" dirty="0">
              <a:solidFill>
                <a:schemeClr val="accent1"/>
              </a:solidFill>
            </a:endParaRPr>
          </a:p>
        </p:txBody>
      </p:sp>
      <p:sp>
        <p:nvSpPr>
          <p:cNvPr id="2013" name="Google Shape;2013;p108"/>
          <p:cNvSpPr txBox="1">
            <a:spLocks noGrp="1"/>
          </p:cNvSpPr>
          <p:nvPr>
            <p:ph type="subTitle" idx="4294967295"/>
          </p:nvPr>
        </p:nvSpPr>
        <p:spPr>
          <a:xfrm>
            <a:off x="1355824" y="3388792"/>
            <a:ext cx="1608138" cy="64611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latin typeface="Roboto"/>
                <a:ea typeface="Roboto"/>
                <a:cs typeface="Roboto"/>
                <a:sym typeface="Roboto"/>
              </a:rPr>
              <a:t>Mercury is the closest planet to the Sun</a:t>
            </a:r>
            <a:endParaRPr sz="1100" dirty="0">
              <a:latin typeface="Roboto"/>
              <a:ea typeface="Roboto"/>
              <a:cs typeface="Roboto"/>
              <a:sym typeface="Roboto"/>
            </a:endParaRPr>
          </a:p>
        </p:txBody>
      </p:sp>
      <p:sp>
        <p:nvSpPr>
          <p:cNvPr id="2014" name="Google Shape;2014;p108"/>
          <p:cNvSpPr txBox="1">
            <a:spLocks noGrp="1"/>
          </p:cNvSpPr>
          <p:nvPr>
            <p:ph type="title" idx="4294967295"/>
          </p:nvPr>
        </p:nvSpPr>
        <p:spPr>
          <a:xfrm>
            <a:off x="4619625" y="3167063"/>
            <a:ext cx="1508125" cy="2095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3rd TERM</a:t>
            </a:r>
            <a:endParaRPr sz="1400" dirty="0">
              <a:solidFill>
                <a:schemeClr val="accent1"/>
              </a:solidFill>
            </a:endParaRPr>
          </a:p>
        </p:txBody>
      </p:sp>
      <p:sp>
        <p:nvSpPr>
          <p:cNvPr id="2015" name="Google Shape;2015;p108"/>
          <p:cNvSpPr txBox="1">
            <a:spLocks noGrp="1"/>
          </p:cNvSpPr>
          <p:nvPr>
            <p:ph type="subTitle" idx="4294967295"/>
          </p:nvPr>
        </p:nvSpPr>
        <p:spPr>
          <a:xfrm>
            <a:off x="4521200" y="3376613"/>
            <a:ext cx="1606550" cy="64611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dirty="0">
                <a:latin typeface="Roboto"/>
                <a:ea typeface="Roboto"/>
                <a:cs typeface="Roboto"/>
                <a:sym typeface="Roboto"/>
              </a:rPr>
              <a:t>Venus is the second planet from the Sun</a:t>
            </a:r>
            <a:endParaRPr sz="1100" dirty="0">
              <a:latin typeface="Roboto"/>
              <a:ea typeface="Roboto"/>
              <a:cs typeface="Roboto"/>
              <a:sym typeface="Roboto"/>
            </a:endParaRPr>
          </a:p>
        </p:txBody>
      </p:sp>
      <p:sp>
        <p:nvSpPr>
          <p:cNvPr id="2016" name="Google Shape;2016;p108"/>
          <p:cNvSpPr txBox="1">
            <a:spLocks noGrp="1"/>
          </p:cNvSpPr>
          <p:nvPr>
            <p:ph type="title" idx="4294967295"/>
          </p:nvPr>
        </p:nvSpPr>
        <p:spPr>
          <a:xfrm>
            <a:off x="2963962" y="1116949"/>
            <a:ext cx="1509713" cy="20796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2nd TERM</a:t>
            </a:r>
            <a:endParaRPr sz="1400" dirty="0">
              <a:solidFill>
                <a:schemeClr val="accent1"/>
              </a:solidFill>
            </a:endParaRPr>
          </a:p>
        </p:txBody>
      </p:sp>
      <p:sp>
        <p:nvSpPr>
          <p:cNvPr id="2017" name="Google Shape;2017;p108"/>
          <p:cNvSpPr txBox="1">
            <a:spLocks noGrp="1"/>
          </p:cNvSpPr>
          <p:nvPr>
            <p:ph type="subTitle" idx="4294967295"/>
          </p:nvPr>
        </p:nvSpPr>
        <p:spPr>
          <a:xfrm>
            <a:off x="2963962" y="1324911"/>
            <a:ext cx="1606550" cy="64611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Roboto"/>
                <a:ea typeface="Roboto"/>
                <a:cs typeface="Roboto"/>
                <a:sym typeface="Roboto"/>
              </a:rPr>
              <a:t>Despite being red, Mars is a cold place</a:t>
            </a:r>
            <a:endParaRPr sz="1100">
              <a:latin typeface="Roboto"/>
              <a:ea typeface="Roboto"/>
              <a:cs typeface="Roboto"/>
              <a:sym typeface="Roboto"/>
            </a:endParaRPr>
          </a:p>
        </p:txBody>
      </p:sp>
      <p:sp>
        <p:nvSpPr>
          <p:cNvPr id="2018" name="Google Shape;2018;p108"/>
          <p:cNvSpPr txBox="1">
            <a:spLocks noGrp="1"/>
          </p:cNvSpPr>
          <p:nvPr>
            <p:ph type="title" idx="4294967295"/>
          </p:nvPr>
        </p:nvSpPr>
        <p:spPr>
          <a:xfrm>
            <a:off x="6127750" y="1115361"/>
            <a:ext cx="1508125" cy="2095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4th TERM</a:t>
            </a:r>
            <a:endParaRPr sz="1400" dirty="0">
              <a:solidFill>
                <a:schemeClr val="accent1"/>
              </a:solidFill>
            </a:endParaRPr>
          </a:p>
        </p:txBody>
      </p:sp>
      <p:sp>
        <p:nvSpPr>
          <p:cNvPr id="2019" name="Google Shape;2019;p108"/>
          <p:cNvSpPr txBox="1">
            <a:spLocks noGrp="1"/>
          </p:cNvSpPr>
          <p:nvPr>
            <p:ph type="subTitle" idx="4294967295"/>
          </p:nvPr>
        </p:nvSpPr>
        <p:spPr>
          <a:xfrm>
            <a:off x="6029325" y="1324911"/>
            <a:ext cx="1606550" cy="64611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Roboto"/>
                <a:ea typeface="Roboto"/>
                <a:cs typeface="Roboto"/>
                <a:sym typeface="Roboto"/>
              </a:rPr>
              <a:t>Saturn is composed of hydrogen and helium</a:t>
            </a:r>
            <a:endParaRPr sz="1100">
              <a:latin typeface="Roboto"/>
              <a:ea typeface="Roboto"/>
              <a:cs typeface="Roboto"/>
              <a:sym typeface="Roboto"/>
            </a:endParaRPr>
          </a:p>
        </p:txBody>
      </p:sp>
      <p:cxnSp>
        <p:nvCxnSpPr>
          <p:cNvPr id="2011" name="Google Shape;2011;p108"/>
          <p:cNvCxnSpPr>
            <a:cxnSpLocks/>
          </p:cNvCxnSpPr>
          <p:nvPr/>
        </p:nvCxnSpPr>
        <p:spPr>
          <a:xfrm>
            <a:off x="8544550" y="2091150"/>
            <a:ext cx="0" cy="2437650"/>
          </a:xfrm>
          <a:prstGeom prst="straightConnector1">
            <a:avLst/>
          </a:prstGeom>
          <a:noFill/>
          <a:ln w="19050" cap="flat" cmpd="sng">
            <a:solidFill>
              <a:schemeClr val="accent1"/>
            </a:solidFill>
            <a:prstDash val="solid"/>
            <a:round/>
            <a:headEnd type="none" w="med" len="med"/>
            <a:tailEnd type="none" w="med" len="med"/>
          </a:ln>
        </p:spPr>
      </p:cxnSp>
      <p:grpSp>
        <p:nvGrpSpPr>
          <p:cNvPr id="2020" name="Google Shape;2020;p108"/>
          <p:cNvGrpSpPr/>
          <p:nvPr/>
        </p:nvGrpSpPr>
        <p:grpSpPr>
          <a:xfrm>
            <a:off x="1956088" y="2340673"/>
            <a:ext cx="407612" cy="435803"/>
            <a:chOff x="1359425" y="238125"/>
            <a:chExt cx="4881575" cy="5219200"/>
          </a:xfrm>
        </p:grpSpPr>
        <p:sp>
          <p:nvSpPr>
            <p:cNvPr id="2021" name="Google Shape;2021;p108"/>
            <p:cNvSpPr/>
            <p:nvPr/>
          </p:nvSpPr>
          <p:spPr>
            <a:xfrm>
              <a:off x="1359425" y="1673375"/>
              <a:ext cx="490950" cy="153350"/>
            </a:xfrm>
            <a:custGeom>
              <a:avLst/>
              <a:gdLst/>
              <a:ahLst/>
              <a:cxnLst/>
              <a:rect l="l" t="t" r="r" b="b"/>
              <a:pathLst>
                <a:path w="19638" h="6134" extrusionOk="0">
                  <a:moveTo>
                    <a:pt x="3067" y="1"/>
                  </a:moveTo>
                  <a:cubicBezTo>
                    <a:pt x="1370" y="1"/>
                    <a:pt x="0" y="1371"/>
                    <a:pt x="0" y="3067"/>
                  </a:cubicBezTo>
                  <a:cubicBezTo>
                    <a:pt x="0" y="4763"/>
                    <a:pt x="1370" y="6133"/>
                    <a:pt x="3067" y="6133"/>
                  </a:cubicBezTo>
                  <a:lnTo>
                    <a:pt x="16571" y="6133"/>
                  </a:lnTo>
                  <a:cubicBezTo>
                    <a:pt x="18267" y="6133"/>
                    <a:pt x="19637" y="4763"/>
                    <a:pt x="19637" y="3067"/>
                  </a:cubicBezTo>
                  <a:cubicBezTo>
                    <a:pt x="19637" y="1371"/>
                    <a:pt x="18267"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08"/>
            <p:cNvSpPr/>
            <p:nvPr/>
          </p:nvSpPr>
          <p:spPr>
            <a:xfrm>
              <a:off x="5467900" y="2686650"/>
              <a:ext cx="467300" cy="321725"/>
            </a:xfrm>
            <a:custGeom>
              <a:avLst/>
              <a:gdLst/>
              <a:ahLst/>
              <a:cxnLst/>
              <a:rect l="l" t="t" r="r" b="b"/>
              <a:pathLst>
                <a:path w="18692" h="12869" extrusionOk="0">
                  <a:moveTo>
                    <a:pt x="3512" y="1"/>
                  </a:moveTo>
                  <a:cubicBezTo>
                    <a:pt x="2451" y="1"/>
                    <a:pt x="1420" y="560"/>
                    <a:pt x="848" y="1550"/>
                  </a:cubicBezTo>
                  <a:cubicBezTo>
                    <a:pt x="0" y="2985"/>
                    <a:pt x="489" y="4877"/>
                    <a:pt x="1957" y="5725"/>
                  </a:cubicBezTo>
                  <a:lnTo>
                    <a:pt x="13668" y="12477"/>
                  </a:lnTo>
                  <a:cubicBezTo>
                    <a:pt x="14157" y="12738"/>
                    <a:pt x="14679" y="12869"/>
                    <a:pt x="15201" y="12869"/>
                  </a:cubicBezTo>
                  <a:cubicBezTo>
                    <a:pt x="16245" y="12869"/>
                    <a:pt x="17289" y="12314"/>
                    <a:pt x="17843" y="11336"/>
                  </a:cubicBezTo>
                  <a:cubicBezTo>
                    <a:pt x="18691" y="9900"/>
                    <a:pt x="18169" y="8008"/>
                    <a:pt x="16734" y="7160"/>
                  </a:cubicBezTo>
                  <a:lnTo>
                    <a:pt x="5024" y="408"/>
                  </a:lnTo>
                  <a:cubicBezTo>
                    <a:pt x="4545" y="131"/>
                    <a:pt x="4025" y="1"/>
                    <a:pt x="3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08"/>
            <p:cNvSpPr/>
            <p:nvPr/>
          </p:nvSpPr>
          <p:spPr>
            <a:xfrm>
              <a:off x="5750050" y="1673375"/>
              <a:ext cx="490950" cy="153350"/>
            </a:xfrm>
            <a:custGeom>
              <a:avLst/>
              <a:gdLst/>
              <a:ahLst/>
              <a:cxnLst/>
              <a:rect l="l" t="t" r="r" b="b"/>
              <a:pathLst>
                <a:path w="19638" h="6134" extrusionOk="0">
                  <a:moveTo>
                    <a:pt x="3067" y="1"/>
                  </a:moveTo>
                  <a:cubicBezTo>
                    <a:pt x="1371" y="1"/>
                    <a:pt x="1" y="1371"/>
                    <a:pt x="1" y="3067"/>
                  </a:cubicBezTo>
                  <a:cubicBezTo>
                    <a:pt x="1" y="4763"/>
                    <a:pt x="1371" y="6133"/>
                    <a:pt x="3067" y="6133"/>
                  </a:cubicBezTo>
                  <a:lnTo>
                    <a:pt x="16572" y="6133"/>
                  </a:lnTo>
                  <a:cubicBezTo>
                    <a:pt x="18268" y="6133"/>
                    <a:pt x="19638" y="4763"/>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08"/>
            <p:cNvSpPr/>
            <p:nvPr/>
          </p:nvSpPr>
          <p:spPr>
            <a:xfrm>
              <a:off x="5467900" y="491325"/>
              <a:ext cx="467300" cy="321750"/>
            </a:xfrm>
            <a:custGeom>
              <a:avLst/>
              <a:gdLst/>
              <a:ahLst/>
              <a:cxnLst/>
              <a:rect l="l" t="t" r="r" b="b"/>
              <a:pathLst>
                <a:path w="18692" h="12870" extrusionOk="0">
                  <a:moveTo>
                    <a:pt x="15180" y="1"/>
                  </a:moveTo>
                  <a:cubicBezTo>
                    <a:pt x="14666" y="1"/>
                    <a:pt x="14146" y="132"/>
                    <a:pt x="13668" y="408"/>
                  </a:cubicBezTo>
                  <a:lnTo>
                    <a:pt x="1957" y="7161"/>
                  </a:lnTo>
                  <a:cubicBezTo>
                    <a:pt x="489" y="8009"/>
                    <a:pt x="0" y="9901"/>
                    <a:pt x="848" y="11336"/>
                  </a:cubicBezTo>
                  <a:cubicBezTo>
                    <a:pt x="1403" y="12314"/>
                    <a:pt x="2447" y="12869"/>
                    <a:pt x="3491" y="12869"/>
                  </a:cubicBezTo>
                  <a:cubicBezTo>
                    <a:pt x="4012" y="12869"/>
                    <a:pt x="4534" y="12739"/>
                    <a:pt x="5024" y="12478"/>
                  </a:cubicBezTo>
                  <a:lnTo>
                    <a:pt x="16734" y="5725"/>
                  </a:lnTo>
                  <a:cubicBezTo>
                    <a:pt x="18169" y="4877"/>
                    <a:pt x="18691" y="2985"/>
                    <a:pt x="17843" y="1550"/>
                  </a:cubicBezTo>
                  <a:cubicBezTo>
                    <a:pt x="17272" y="561"/>
                    <a:pt x="16241" y="1"/>
                    <a:pt x="15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08"/>
            <p:cNvSpPr/>
            <p:nvPr/>
          </p:nvSpPr>
          <p:spPr>
            <a:xfrm>
              <a:off x="1665225" y="491325"/>
              <a:ext cx="467300" cy="321750"/>
            </a:xfrm>
            <a:custGeom>
              <a:avLst/>
              <a:gdLst/>
              <a:ahLst/>
              <a:cxnLst/>
              <a:rect l="l" t="t" r="r" b="b"/>
              <a:pathLst>
                <a:path w="18692" h="12870" extrusionOk="0">
                  <a:moveTo>
                    <a:pt x="3513" y="1"/>
                  </a:moveTo>
                  <a:cubicBezTo>
                    <a:pt x="2452" y="1"/>
                    <a:pt x="1421" y="561"/>
                    <a:pt x="849" y="1550"/>
                  </a:cubicBezTo>
                  <a:cubicBezTo>
                    <a:pt x="1" y="2985"/>
                    <a:pt x="523" y="4877"/>
                    <a:pt x="1958" y="5725"/>
                  </a:cubicBezTo>
                  <a:lnTo>
                    <a:pt x="13668" y="12478"/>
                  </a:lnTo>
                  <a:cubicBezTo>
                    <a:pt x="14158" y="12739"/>
                    <a:pt x="14680" y="12869"/>
                    <a:pt x="15202" y="12869"/>
                  </a:cubicBezTo>
                  <a:cubicBezTo>
                    <a:pt x="16245" y="12869"/>
                    <a:pt x="17289" y="12314"/>
                    <a:pt x="17844" y="11336"/>
                  </a:cubicBezTo>
                  <a:cubicBezTo>
                    <a:pt x="18692" y="9868"/>
                    <a:pt x="18203" y="8009"/>
                    <a:pt x="16735" y="7161"/>
                  </a:cubicBezTo>
                  <a:lnTo>
                    <a:pt x="5024" y="408"/>
                  </a:lnTo>
                  <a:cubicBezTo>
                    <a:pt x="4546" y="132"/>
                    <a:pt x="4026" y="1"/>
                    <a:pt x="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08"/>
            <p:cNvSpPr/>
            <p:nvPr/>
          </p:nvSpPr>
          <p:spPr>
            <a:xfrm>
              <a:off x="1784300" y="238125"/>
              <a:ext cx="3527850" cy="5219200"/>
            </a:xfrm>
            <a:custGeom>
              <a:avLst/>
              <a:gdLst/>
              <a:ahLst/>
              <a:cxnLst/>
              <a:rect l="l" t="t" r="r" b="b"/>
              <a:pathLst>
                <a:path w="141114" h="208768" extrusionOk="0">
                  <a:moveTo>
                    <a:pt x="18299" y="91647"/>
                  </a:moveTo>
                  <a:cubicBezTo>
                    <a:pt x="18340" y="91647"/>
                    <a:pt x="18376" y="91662"/>
                    <a:pt x="18398" y="91662"/>
                  </a:cubicBezTo>
                  <a:lnTo>
                    <a:pt x="29945" y="99099"/>
                  </a:lnTo>
                  <a:cubicBezTo>
                    <a:pt x="30043" y="99164"/>
                    <a:pt x="30076" y="99295"/>
                    <a:pt x="30011" y="99393"/>
                  </a:cubicBezTo>
                  <a:lnTo>
                    <a:pt x="26129" y="105427"/>
                  </a:lnTo>
                  <a:lnTo>
                    <a:pt x="14223" y="97794"/>
                  </a:lnTo>
                  <a:lnTo>
                    <a:pt x="18104" y="91727"/>
                  </a:lnTo>
                  <a:cubicBezTo>
                    <a:pt x="18104" y="91727"/>
                    <a:pt x="18137" y="91662"/>
                    <a:pt x="18235" y="91662"/>
                  </a:cubicBezTo>
                  <a:cubicBezTo>
                    <a:pt x="18257" y="91651"/>
                    <a:pt x="18278" y="91647"/>
                    <a:pt x="18299" y="91647"/>
                  </a:cubicBezTo>
                  <a:close/>
                  <a:moveTo>
                    <a:pt x="35882" y="101089"/>
                  </a:moveTo>
                  <a:cubicBezTo>
                    <a:pt x="41786" y="107613"/>
                    <a:pt x="49093" y="112832"/>
                    <a:pt x="57313" y="116257"/>
                  </a:cubicBezTo>
                  <a:lnTo>
                    <a:pt x="57313" y="125489"/>
                  </a:lnTo>
                  <a:lnTo>
                    <a:pt x="31250" y="108755"/>
                  </a:lnTo>
                  <a:lnTo>
                    <a:pt x="35132" y="102687"/>
                  </a:lnTo>
                  <a:cubicBezTo>
                    <a:pt x="35458" y="102198"/>
                    <a:pt x="35719" y="101643"/>
                    <a:pt x="35882" y="101089"/>
                  </a:cubicBezTo>
                  <a:close/>
                  <a:moveTo>
                    <a:pt x="97860" y="118443"/>
                  </a:moveTo>
                  <a:lnTo>
                    <a:pt x="97860" y="141864"/>
                  </a:lnTo>
                  <a:lnTo>
                    <a:pt x="90455" y="141864"/>
                  </a:lnTo>
                  <a:lnTo>
                    <a:pt x="90455" y="138145"/>
                  </a:lnTo>
                  <a:cubicBezTo>
                    <a:pt x="90455" y="136482"/>
                    <a:pt x="89085" y="135111"/>
                    <a:pt x="87389" y="135111"/>
                  </a:cubicBezTo>
                  <a:cubicBezTo>
                    <a:pt x="85693" y="135111"/>
                    <a:pt x="84323" y="136482"/>
                    <a:pt x="84323" y="138145"/>
                  </a:cubicBezTo>
                  <a:lnTo>
                    <a:pt x="84323" y="141864"/>
                  </a:lnTo>
                  <a:lnTo>
                    <a:pt x="76951" y="141864"/>
                  </a:lnTo>
                  <a:lnTo>
                    <a:pt x="76951" y="138145"/>
                  </a:lnTo>
                  <a:cubicBezTo>
                    <a:pt x="76951" y="136482"/>
                    <a:pt x="75580" y="135111"/>
                    <a:pt x="73884" y="135111"/>
                  </a:cubicBezTo>
                  <a:cubicBezTo>
                    <a:pt x="72188" y="135111"/>
                    <a:pt x="70818" y="136482"/>
                    <a:pt x="70818" y="138145"/>
                  </a:cubicBezTo>
                  <a:lnTo>
                    <a:pt x="70818" y="141864"/>
                  </a:lnTo>
                  <a:lnTo>
                    <a:pt x="63446" y="141864"/>
                  </a:lnTo>
                  <a:lnTo>
                    <a:pt x="63446" y="134785"/>
                  </a:lnTo>
                  <a:lnTo>
                    <a:pt x="63446" y="118443"/>
                  </a:lnTo>
                  <a:cubicBezTo>
                    <a:pt x="68893" y="120074"/>
                    <a:pt x="74667" y="120954"/>
                    <a:pt x="80637" y="120954"/>
                  </a:cubicBezTo>
                  <a:cubicBezTo>
                    <a:pt x="86606" y="120954"/>
                    <a:pt x="92380" y="120074"/>
                    <a:pt x="97860" y="118443"/>
                  </a:cubicBezTo>
                  <a:close/>
                  <a:moveTo>
                    <a:pt x="114659" y="147964"/>
                  </a:moveTo>
                  <a:cubicBezTo>
                    <a:pt x="116551" y="147964"/>
                    <a:pt x="118117" y="149529"/>
                    <a:pt x="118117" y="151454"/>
                  </a:cubicBezTo>
                  <a:lnTo>
                    <a:pt x="118117" y="185672"/>
                  </a:lnTo>
                  <a:cubicBezTo>
                    <a:pt x="118117" y="187597"/>
                    <a:pt x="116551" y="189130"/>
                    <a:pt x="114659" y="189130"/>
                  </a:cubicBezTo>
                  <a:lnTo>
                    <a:pt x="46647" y="189130"/>
                  </a:lnTo>
                  <a:cubicBezTo>
                    <a:pt x="44722" y="189130"/>
                    <a:pt x="43156" y="187597"/>
                    <a:pt x="43156" y="185672"/>
                  </a:cubicBezTo>
                  <a:lnTo>
                    <a:pt x="43156" y="151454"/>
                  </a:lnTo>
                  <a:cubicBezTo>
                    <a:pt x="43156" y="149529"/>
                    <a:pt x="44722" y="147964"/>
                    <a:pt x="46647" y="147964"/>
                  </a:cubicBezTo>
                  <a:close/>
                  <a:moveTo>
                    <a:pt x="64066" y="195263"/>
                  </a:moveTo>
                  <a:lnTo>
                    <a:pt x="64066" y="198949"/>
                  </a:lnTo>
                  <a:cubicBezTo>
                    <a:pt x="64066" y="201004"/>
                    <a:pt x="62402" y="202667"/>
                    <a:pt x="60380" y="202667"/>
                  </a:cubicBezTo>
                  <a:cubicBezTo>
                    <a:pt x="58325" y="202667"/>
                    <a:pt x="56661" y="201004"/>
                    <a:pt x="56661" y="198949"/>
                  </a:cubicBezTo>
                  <a:lnTo>
                    <a:pt x="56661" y="195263"/>
                  </a:lnTo>
                  <a:close/>
                  <a:moveTo>
                    <a:pt x="104612" y="195263"/>
                  </a:moveTo>
                  <a:lnTo>
                    <a:pt x="104612" y="202439"/>
                  </a:lnTo>
                  <a:cubicBezTo>
                    <a:pt x="104612" y="202569"/>
                    <a:pt x="104514" y="202667"/>
                    <a:pt x="104384" y="202667"/>
                  </a:cubicBezTo>
                  <a:lnTo>
                    <a:pt x="97403" y="202667"/>
                  </a:lnTo>
                  <a:cubicBezTo>
                    <a:pt x="97305" y="202667"/>
                    <a:pt x="97207" y="202569"/>
                    <a:pt x="97207" y="202439"/>
                  </a:cubicBezTo>
                  <a:lnTo>
                    <a:pt x="97207" y="195263"/>
                  </a:lnTo>
                  <a:close/>
                  <a:moveTo>
                    <a:pt x="80637" y="0"/>
                  </a:moveTo>
                  <a:cubicBezTo>
                    <a:pt x="66610" y="0"/>
                    <a:pt x="52942" y="4893"/>
                    <a:pt x="42178" y="13798"/>
                  </a:cubicBezTo>
                  <a:cubicBezTo>
                    <a:pt x="40873" y="14875"/>
                    <a:pt x="40677" y="16799"/>
                    <a:pt x="41754" y="18104"/>
                  </a:cubicBezTo>
                  <a:cubicBezTo>
                    <a:pt x="42362" y="18841"/>
                    <a:pt x="43240" y="19224"/>
                    <a:pt x="44125" y="19224"/>
                  </a:cubicBezTo>
                  <a:cubicBezTo>
                    <a:pt x="44806" y="19224"/>
                    <a:pt x="45492" y="18997"/>
                    <a:pt x="46060" y="18528"/>
                  </a:cubicBezTo>
                  <a:cubicBezTo>
                    <a:pt x="55748" y="10536"/>
                    <a:pt x="68045" y="6133"/>
                    <a:pt x="80637" y="6133"/>
                  </a:cubicBezTo>
                  <a:cubicBezTo>
                    <a:pt x="110614" y="6133"/>
                    <a:pt x="134981" y="30500"/>
                    <a:pt x="134981" y="60477"/>
                  </a:cubicBezTo>
                  <a:cubicBezTo>
                    <a:pt x="134981" y="90455"/>
                    <a:pt x="110614" y="114822"/>
                    <a:pt x="80637" y="114822"/>
                  </a:cubicBezTo>
                  <a:cubicBezTo>
                    <a:pt x="50659" y="114822"/>
                    <a:pt x="26292" y="90455"/>
                    <a:pt x="26292" y="60477"/>
                  </a:cubicBezTo>
                  <a:cubicBezTo>
                    <a:pt x="26292" y="48180"/>
                    <a:pt x="30271" y="36567"/>
                    <a:pt x="37872" y="26911"/>
                  </a:cubicBezTo>
                  <a:cubicBezTo>
                    <a:pt x="38916" y="25574"/>
                    <a:pt x="38687" y="23682"/>
                    <a:pt x="37350" y="22638"/>
                  </a:cubicBezTo>
                  <a:cubicBezTo>
                    <a:pt x="36783" y="22196"/>
                    <a:pt x="36116" y="21982"/>
                    <a:pt x="35456" y="21982"/>
                  </a:cubicBezTo>
                  <a:cubicBezTo>
                    <a:pt x="34560" y="21982"/>
                    <a:pt x="33678" y="22376"/>
                    <a:pt x="33077" y="23127"/>
                  </a:cubicBezTo>
                  <a:cubicBezTo>
                    <a:pt x="24628" y="33892"/>
                    <a:pt x="20159" y="46777"/>
                    <a:pt x="20159" y="60477"/>
                  </a:cubicBezTo>
                  <a:cubicBezTo>
                    <a:pt x="20159" y="71535"/>
                    <a:pt x="23128" y="81876"/>
                    <a:pt x="28314" y="90814"/>
                  </a:cubicBezTo>
                  <a:lnTo>
                    <a:pt x="21692" y="86541"/>
                  </a:lnTo>
                  <a:cubicBezTo>
                    <a:pt x="20640" y="85871"/>
                    <a:pt x="19466" y="85517"/>
                    <a:pt x="18258" y="85517"/>
                  </a:cubicBezTo>
                  <a:cubicBezTo>
                    <a:pt x="17818" y="85517"/>
                    <a:pt x="17374" y="85564"/>
                    <a:pt x="16930" y="85660"/>
                  </a:cubicBezTo>
                  <a:cubicBezTo>
                    <a:pt x="15266" y="86019"/>
                    <a:pt x="13864" y="86997"/>
                    <a:pt x="12950" y="88432"/>
                  </a:cubicBezTo>
                  <a:lnTo>
                    <a:pt x="7438" y="97044"/>
                  </a:lnTo>
                  <a:lnTo>
                    <a:pt x="7405" y="97044"/>
                  </a:lnTo>
                  <a:lnTo>
                    <a:pt x="1925" y="105558"/>
                  </a:lnTo>
                  <a:cubicBezTo>
                    <a:pt x="0" y="108559"/>
                    <a:pt x="881" y="112539"/>
                    <a:pt x="3849" y="114463"/>
                  </a:cubicBezTo>
                  <a:lnTo>
                    <a:pt x="10961" y="119030"/>
                  </a:lnTo>
                  <a:cubicBezTo>
                    <a:pt x="11464" y="119358"/>
                    <a:pt x="12030" y="119513"/>
                    <a:pt x="12591" y="119513"/>
                  </a:cubicBezTo>
                  <a:cubicBezTo>
                    <a:pt x="13595" y="119513"/>
                    <a:pt x="14583" y="119016"/>
                    <a:pt x="15169" y="118117"/>
                  </a:cubicBezTo>
                  <a:cubicBezTo>
                    <a:pt x="16082" y="116681"/>
                    <a:pt x="15690" y="114789"/>
                    <a:pt x="14255" y="113876"/>
                  </a:cubicBezTo>
                  <a:lnTo>
                    <a:pt x="7177" y="109309"/>
                  </a:lnTo>
                  <a:cubicBezTo>
                    <a:pt x="7014" y="109211"/>
                    <a:pt x="6981" y="109016"/>
                    <a:pt x="7079" y="108885"/>
                  </a:cubicBezTo>
                  <a:lnTo>
                    <a:pt x="10895" y="102916"/>
                  </a:lnTo>
                  <a:lnTo>
                    <a:pt x="55617" y="131686"/>
                  </a:lnTo>
                  <a:cubicBezTo>
                    <a:pt x="56694" y="132339"/>
                    <a:pt x="57313" y="133513"/>
                    <a:pt x="57313" y="134785"/>
                  </a:cubicBezTo>
                  <a:lnTo>
                    <a:pt x="57313" y="141864"/>
                  </a:lnTo>
                  <a:lnTo>
                    <a:pt x="49909" y="141864"/>
                  </a:lnTo>
                  <a:lnTo>
                    <a:pt x="49909" y="140298"/>
                  </a:lnTo>
                  <a:cubicBezTo>
                    <a:pt x="49909" y="138113"/>
                    <a:pt x="48800" y="136090"/>
                    <a:pt x="46973" y="134916"/>
                  </a:cubicBezTo>
                  <a:lnTo>
                    <a:pt x="24563" y="120498"/>
                  </a:lnTo>
                  <a:cubicBezTo>
                    <a:pt x="24048" y="120170"/>
                    <a:pt x="23475" y="120015"/>
                    <a:pt x="22908" y="120015"/>
                  </a:cubicBezTo>
                  <a:cubicBezTo>
                    <a:pt x="21896" y="120015"/>
                    <a:pt x="20908" y="120512"/>
                    <a:pt x="20322" y="121411"/>
                  </a:cubicBezTo>
                  <a:cubicBezTo>
                    <a:pt x="19409" y="122846"/>
                    <a:pt x="19833" y="124738"/>
                    <a:pt x="21268" y="125652"/>
                  </a:cubicBezTo>
                  <a:lnTo>
                    <a:pt x="43646" y="140037"/>
                  </a:lnTo>
                  <a:cubicBezTo>
                    <a:pt x="43744" y="140102"/>
                    <a:pt x="43809" y="140200"/>
                    <a:pt x="43809" y="140298"/>
                  </a:cubicBezTo>
                  <a:lnTo>
                    <a:pt x="43809" y="142288"/>
                  </a:lnTo>
                  <a:cubicBezTo>
                    <a:pt x="39894" y="143495"/>
                    <a:pt x="37056" y="147148"/>
                    <a:pt x="37056" y="151454"/>
                  </a:cubicBezTo>
                  <a:lnTo>
                    <a:pt x="37056" y="185672"/>
                  </a:lnTo>
                  <a:cubicBezTo>
                    <a:pt x="37056" y="190957"/>
                    <a:pt x="41362" y="195263"/>
                    <a:pt x="46614" y="195263"/>
                  </a:cubicBezTo>
                  <a:lnTo>
                    <a:pt x="50561" y="195263"/>
                  </a:lnTo>
                  <a:lnTo>
                    <a:pt x="50561" y="198949"/>
                  </a:lnTo>
                  <a:cubicBezTo>
                    <a:pt x="50561" y="204363"/>
                    <a:pt x="54965" y="208767"/>
                    <a:pt x="60380" y="208767"/>
                  </a:cubicBezTo>
                  <a:cubicBezTo>
                    <a:pt x="65795" y="208767"/>
                    <a:pt x="70198" y="204363"/>
                    <a:pt x="70198" y="198949"/>
                  </a:cubicBezTo>
                  <a:lnTo>
                    <a:pt x="70198" y="195263"/>
                  </a:lnTo>
                  <a:lnTo>
                    <a:pt x="91075" y="195263"/>
                  </a:lnTo>
                  <a:lnTo>
                    <a:pt x="91075" y="202439"/>
                  </a:lnTo>
                  <a:cubicBezTo>
                    <a:pt x="91075" y="205929"/>
                    <a:pt x="93913" y="208767"/>
                    <a:pt x="97403" y="208767"/>
                  </a:cubicBezTo>
                  <a:lnTo>
                    <a:pt x="104384" y="208767"/>
                  </a:lnTo>
                  <a:cubicBezTo>
                    <a:pt x="107874" y="208767"/>
                    <a:pt x="110712" y="205929"/>
                    <a:pt x="110712" y="202439"/>
                  </a:cubicBezTo>
                  <a:lnTo>
                    <a:pt x="110712" y="195263"/>
                  </a:lnTo>
                  <a:lnTo>
                    <a:pt x="114659" y="195263"/>
                  </a:lnTo>
                  <a:cubicBezTo>
                    <a:pt x="119911" y="195263"/>
                    <a:pt x="124217" y="190957"/>
                    <a:pt x="124217" y="185672"/>
                  </a:cubicBezTo>
                  <a:lnTo>
                    <a:pt x="124217" y="151454"/>
                  </a:lnTo>
                  <a:cubicBezTo>
                    <a:pt x="124217" y="146170"/>
                    <a:pt x="119911" y="141864"/>
                    <a:pt x="114659" y="141864"/>
                  </a:cubicBezTo>
                  <a:lnTo>
                    <a:pt x="103960" y="141864"/>
                  </a:lnTo>
                  <a:lnTo>
                    <a:pt x="103960" y="116257"/>
                  </a:lnTo>
                  <a:cubicBezTo>
                    <a:pt x="125750" y="107124"/>
                    <a:pt x="141114" y="85562"/>
                    <a:pt x="141114" y="60477"/>
                  </a:cubicBezTo>
                  <a:cubicBezTo>
                    <a:pt x="141114" y="27140"/>
                    <a:pt x="113974" y="0"/>
                    <a:pt x="80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08"/>
            <p:cNvSpPr/>
            <p:nvPr/>
          </p:nvSpPr>
          <p:spPr>
            <a:xfrm>
              <a:off x="3554725" y="1504575"/>
              <a:ext cx="490975" cy="490950"/>
            </a:xfrm>
            <a:custGeom>
              <a:avLst/>
              <a:gdLst/>
              <a:ahLst/>
              <a:cxnLst/>
              <a:rect l="l" t="t" r="r" b="b"/>
              <a:pathLst>
                <a:path w="19639" h="19638" extrusionOk="0">
                  <a:moveTo>
                    <a:pt x="9820" y="6133"/>
                  </a:moveTo>
                  <a:cubicBezTo>
                    <a:pt x="11842" y="6133"/>
                    <a:pt x="13506" y="7764"/>
                    <a:pt x="13506" y="9819"/>
                  </a:cubicBezTo>
                  <a:cubicBezTo>
                    <a:pt x="13506" y="11842"/>
                    <a:pt x="11842" y="13505"/>
                    <a:pt x="9820" y="13505"/>
                  </a:cubicBezTo>
                  <a:cubicBezTo>
                    <a:pt x="7797" y="13505"/>
                    <a:pt x="6134" y="11842"/>
                    <a:pt x="6134" y="9819"/>
                  </a:cubicBezTo>
                  <a:cubicBezTo>
                    <a:pt x="6134" y="7764"/>
                    <a:pt x="7797" y="6133"/>
                    <a:pt x="9820" y="6133"/>
                  </a:cubicBezTo>
                  <a:close/>
                  <a:moveTo>
                    <a:pt x="9820" y="1"/>
                  </a:moveTo>
                  <a:cubicBezTo>
                    <a:pt x="4405" y="1"/>
                    <a:pt x="1" y="4404"/>
                    <a:pt x="1" y="9819"/>
                  </a:cubicBezTo>
                  <a:cubicBezTo>
                    <a:pt x="1" y="15234"/>
                    <a:pt x="4405" y="19638"/>
                    <a:pt x="9820" y="19638"/>
                  </a:cubicBezTo>
                  <a:cubicBezTo>
                    <a:pt x="15234" y="19638"/>
                    <a:pt x="19638" y="15234"/>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08"/>
            <p:cNvSpPr/>
            <p:nvPr/>
          </p:nvSpPr>
          <p:spPr>
            <a:xfrm>
              <a:off x="2625875" y="575725"/>
              <a:ext cx="2348675" cy="2348650"/>
            </a:xfrm>
            <a:custGeom>
              <a:avLst/>
              <a:gdLst/>
              <a:ahLst/>
              <a:cxnLst/>
              <a:rect l="l" t="t" r="r" b="b"/>
              <a:pathLst>
                <a:path w="93947" h="93946" extrusionOk="0">
                  <a:moveTo>
                    <a:pt x="46974" y="6133"/>
                  </a:moveTo>
                  <a:cubicBezTo>
                    <a:pt x="69514" y="6133"/>
                    <a:pt x="87814" y="24433"/>
                    <a:pt x="87814" y="46973"/>
                  </a:cubicBezTo>
                  <a:cubicBezTo>
                    <a:pt x="87814" y="69481"/>
                    <a:pt x="69514" y="87813"/>
                    <a:pt x="46974" y="87813"/>
                  </a:cubicBezTo>
                  <a:cubicBezTo>
                    <a:pt x="24433" y="87813"/>
                    <a:pt x="6133" y="69481"/>
                    <a:pt x="6133" y="46973"/>
                  </a:cubicBezTo>
                  <a:cubicBezTo>
                    <a:pt x="6133" y="24433"/>
                    <a:pt x="24433" y="6133"/>
                    <a:pt x="46974" y="6133"/>
                  </a:cubicBezTo>
                  <a:close/>
                  <a:moveTo>
                    <a:pt x="46974" y="1"/>
                  </a:moveTo>
                  <a:cubicBezTo>
                    <a:pt x="21073" y="1"/>
                    <a:pt x="1" y="21073"/>
                    <a:pt x="1" y="46973"/>
                  </a:cubicBezTo>
                  <a:cubicBezTo>
                    <a:pt x="1" y="72873"/>
                    <a:pt x="21073" y="93946"/>
                    <a:pt x="46974" y="93946"/>
                  </a:cubicBezTo>
                  <a:cubicBezTo>
                    <a:pt x="72874" y="93946"/>
                    <a:pt x="93946" y="72873"/>
                    <a:pt x="93946" y="46973"/>
                  </a:cubicBezTo>
                  <a:cubicBezTo>
                    <a:pt x="93946" y="21073"/>
                    <a:pt x="72874" y="1"/>
                    <a:pt x="46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08"/>
            <p:cNvSpPr/>
            <p:nvPr/>
          </p:nvSpPr>
          <p:spPr>
            <a:xfrm>
              <a:off x="3048325" y="4122325"/>
              <a:ext cx="1503800" cy="659750"/>
            </a:xfrm>
            <a:custGeom>
              <a:avLst/>
              <a:gdLst/>
              <a:ahLst/>
              <a:cxnLst/>
              <a:rect l="l" t="t" r="r" b="b"/>
              <a:pathLst>
                <a:path w="60152" h="26390" extrusionOk="0">
                  <a:moveTo>
                    <a:pt x="53823" y="6100"/>
                  </a:moveTo>
                  <a:cubicBezTo>
                    <a:pt x="53953" y="6100"/>
                    <a:pt x="54051" y="6198"/>
                    <a:pt x="54051" y="6329"/>
                  </a:cubicBezTo>
                  <a:lnTo>
                    <a:pt x="54051" y="20062"/>
                  </a:lnTo>
                  <a:cubicBezTo>
                    <a:pt x="54051" y="20159"/>
                    <a:pt x="53953" y="20257"/>
                    <a:pt x="53823" y="20257"/>
                  </a:cubicBezTo>
                  <a:lnTo>
                    <a:pt x="6328" y="20257"/>
                  </a:lnTo>
                  <a:cubicBezTo>
                    <a:pt x="6198" y="20257"/>
                    <a:pt x="6100" y="20159"/>
                    <a:pt x="6100" y="20062"/>
                  </a:cubicBezTo>
                  <a:lnTo>
                    <a:pt x="6100" y="6329"/>
                  </a:lnTo>
                  <a:cubicBezTo>
                    <a:pt x="6100" y="6198"/>
                    <a:pt x="6198" y="6100"/>
                    <a:pt x="6328" y="6100"/>
                  </a:cubicBezTo>
                  <a:close/>
                  <a:moveTo>
                    <a:pt x="6328" y="0"/>
                  </a:moveTo>
                  <a:cubicBezTo>
                    <a:pt x="2838" y="0"/>
                    <a:pt x="0" y="2838"/>
                    <a:pt x="0" y="6329"/>
                  </a:cubicBezTo>
                  <a:lnTo>
                    <a:pt x="0" y="20062"/>
                  </a:lnTo>
                  <a:cubicBezTo>
                    <a:pt x="0" y="23552"/>
                    <a:pt x="2838" y="26390"/>
                    <a:pt x="6328" y="26390"/>
                  </a:cubicBezTo>
                  <a:lnTo>
                    <a:pt x="53823" y="26390"/>
                  </a:lnTo>
                  <a:cubicBezTo>
                    <a:pt x="57313" y="26390"/>
                    <a:pt x="60151" y="23552"/>
                    <a:pt x="60151" y="20062"/>
                  </a:cubicBezTo>
                  <a:lnTo>
                    <a:pt x="60151" y="6329"/>
                  </a:lnTo>
                  <a:cubicBezTo>
                    <a:pt x="60151" y="2838"/>
                    <a:pt x="57313" y="0"/>
                    <a:pt x="53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108"/>
          <p:cNvGrpSpPr/>
          <p:nvPr/>
        </p:nvGrpSpPr>
        <p:grpSpPr>
          <a:xfrm>
            <a:off x="3597559" y="2340673"/>
            <a:ext cx="322087" cy="435803"/>
            <a:chOff x="1871550" y="238125"/>
            <a:chExt cx="3857325" cy="5219200"/>
          </a:xfrm>
        </p:grpSpPr>
        <p:sp>
          <p:nvSpPr>
            <p:cNvPr id="2031" name="Google Shape;2031;p108"/>
            <p:cNvSpPr/>
            <p:nvPr/>
          </p:nvSpPr>
          <p:spPr>
            <a:xfrm>
              <a:off x="1871550" y="238125"/>
              <a:ext cx="3857325" cy="5219200"/>
            </a:xfrm>
            <a:custGeom>
              <a:avLst/>
              <a:gdLst/>
              <a:ahLst/>
              <a:cxnLst/>
              <a:rect l="l" t="t" r="r" b="b"/>
              <a:pathLst>
                <a:path w="154293" h="208768" extrusionOk="0">
                  <a:moveTo>
                    <a:pt x="20258" y="73656"/>
                  </a:moveTo>
                  <a:lnTo>
                    <a:pt x="20258" y="81060"/>
                  </a:lnTo>
                  <a:lnTo>
                    <a:pt x="12853" y="81060"/>
                  </a:lnTo>
                  <a:lnTo>
                    <a:pt x="12853" y="73656"/>
                  </a:lnTo>
                  <a:close/>
                  <a:moveTo>
                    <a:pt x="67556" y="87193"/>
                  </a:moveTo>
                  <a:lnTo>
                    <a:pt x="67556" y="94565"/>
                  </a:lnTo>
                  <a:lnTo>
                    <a:pt x="60152" y="94565"/>
                  </a:lnTo>
                  <a:lnTo>
                    <a:pt x="60152" y="87193"/>
                  </a:lnTo>
                  <a:close/>
                  <a:moveTo>
                    <a:pt x="108070" y="87193"/>
                  </a:moveTo>
                  <a:lnTo>
                    <a:pt x="108070" y="94565"/>
                  </a:lnTo>
                  <a:lnTo>
                    <a:pt x="73656" y="94565"/>
                  </a:lnTo>
                  <a:lnTo>
                    <a:pt x="73656" y="87193"/>
                  </a:lnTo>
                  <a:close/>
                  <a:moveTo>
                    <a:pt x="121575" y="87193"/>
                  </a:moveTo>
                  <a:lnTo>
                    <a:pt x="121575" y="94565"/>
                  </a:lnTo>
                  <a:lnTo>
                    <a:pt x="114203" y="94565"/>
                  </a:lnTo>
                  <a:lnTo>
                    <a:pt x="114203" y="87193"/>
                  </a:lnTo>
                  <a:close/>
                  <a:moveTo>
                    <a:pt x="131622" y="100698"/>
                  </a:moveTo>
                  <a:cubicBezTo>
                    <a:pt x="133546" y="100698"/>
                    <a:pt x="135079" y="102231"/>
                    <a:pt x="135079" y="104155"/>
                  </a:cubicBezTo>
                  <a:lnTo>
                    <a:pt x="135079" y="114626"/>
                  </a:lnTo>
                  <a:cubicBezTo>
                    <a:pt x="135079" y="114757"/>
                    <a:pt x="135014" y="114822"/>
                    <a:pt x="134884" y="114822"/>
                  </a:cubicBezTo>
                  <a:lnTo>
                    <a:pt x="46843" y="114822"/>
                  </a:lnTo>
                  <a:cubicBezTo>
                    <a:pt x="46745" y="114822"/>
                    <a:pt x="46647" y="114757"/>
                    <a:pt x="46647" y="114626"/>
                  </a:cubicBezTo>
                  <a:lnTo>
                    <a:pt x="46647" y="104155"/>
                  </a:lnTo>
                  <a:cubicBezTo>
                    <a:pt x="46647" y="102231"/>
                    <a:pt x="48180" y="100698"/>
                    <a:pt x="50105" y="100698"/>
                  </a:cubicBezTo>
                  <a:close/>
                  <a:moveTo>
                    <a:pt x="40514" y="73656"/>
                  </a:moveTo>
                  <a:lnTo>
                    <a:pt x="40514" y="77374"/>
                  </a:lnTo>
                  <a:cubicBezTo>
                    <a:pt x="40514" y="82789"/>
                    <a:pt x="44918" y="87193"/>
                    <a:pt x="50333" y="87193"/>
                  </a:cubicBezTo>
                  <a:lnTo>
                    <a:pt x="54019" y="87193"/>
                  </a:lnTo>
                  <a:lnTo>
                    <a:pt x="54019" y="94565"/>
                  </a:lnTo>
                  <a:lnTo>
                    <a:pt x="50105" y="94565"/>
                  </a:lnTo>
                  <a:cubicBezTo>
                    <a:pt x="44820" y="94565"/>
                    <a:pt x="40514" y="98871"/>
                    <a:pt x="40514" y="104155"/>
                  </a:cubicBezTo>
                  <a:lnTo>
                    <a:pt x="40514" y="114626"/>
                  </a:lnTo>
                  <a:cubicBezTo>
                    <a:pt x="40514" y="117007"/>
                    <a:pt x="41819" y="119063"/>
                    <a:pt x="43744" y="120139"/>
                  </a:cubicBezTo>
                  <a:cubicBezTo>
                    <a:pt x="43320" y="120596"/>
                    <a:pt x="42928" y="121085"/>
                    <a:pt x="42537" y="121574"/>
                  </a:cubicBezTo>
                  <a:lnTo>
                    <a:pt x="36828" y="121574"/>
                  </a:lnTo>
                  <a:cubicBezTo>
                    <a:pt x="31055" y="121574"/>
                    <a:pt x="26390" y="116910"/>
                    <a:pt x="26390" y="111136"/>
                  </a:cubicBezTo>
                  <a:lnTo>
                    <a:pt x="26390" y="73656"/>
                  </a:lnTo>
                  <a:close/>
                  <a:moveTo>
                    <a:pt x="20258" y="87193"/>
                  </a:moveTo>
                  <a:lnTo>
                    <a:pt x="20258" y="111136"/>
                  </a:lnTo>
                  <a:cubicBezTo>
                    <a:pt x="20258" y="120269"/>
                    <a:pt x="27695" y="127707"/>
                    <a:pt x="36828" y="127707"/>
                  </a:cubicBezTo>
                  <a:lnTo>
                    <a:pt x="39732" y="127707"/>
                  </a:lnTo>
                  <a:cubicBezTo>
                    <a:pt x="39699" y="127870"/>
                    <a:pt x="39666" y="128000"/>
                    <a:pt x="39634" y="128163"/>
                  </a:cubicBezTo>
                  <a:cubicBezTo>
                    <a:pt x="39634" y="128196"/>
                    <a:pt x="39601" y="128229"/>
                    <a:pt x="39601" y="128261"/>
                  </a:cubicBezTo>
                  <a:lnTo>
                    <a:pt x="38492" y="135111"/>
                  </a:lnTo>
                  <a:lnTo>
                    <a:pt x="36828" y="135111"/>
                  </a:lnTo>
                  <a:cubicBezTo>
                    <a:pt x="23617" y="135111"/>
                    <a:pt x="12853" y="124347"/>
                    <a:pt x="12853" y="111136"/>
                  </a:cubicBezTo>
                  <a:lnTo>
                    <a:pt x="12853" y="87193"/>
                  </a:lnTo>
                  <a:close/>
                  <a:moveTo>
                    <a:pt x="120335" y="134459"/>
                  </a:moveTo>
                  <a:cubicBezTo>
                    <a:pt x="122064" y="134459"/>
                    <a:pt x="123565" y="135699"/>
                    <a:pt x="123923" y="137395"/>
                  </a:cubicBezTo>
                  <a:lnTo>
                    <a:pt x="126827" y="155368"/>
                  </a:lnTo>
                  <a:lnTo>
                    <a:pt x="54900" y="155368"/>
                  </a:lnTo>
                  <a:lnTo>
                    <a:pt x="57803" y="137395"/>
                  </a:lnTo>
                  <a:cubicBezTo>
                    <a:pt x="58162" y="135699"/>
                    <a:pt x="59662" y="134459"/>
                    <a:pt x="61424" y="134459"/>
                  </a:cubicBezTo>
                  <a:close/>
                  <a:moveTo>
                    <a:pt x="67556" y="161468"/>
                  </a:moveTo>
                  <a:lnTo>
                    <a:pt x="67556" y="168873"/>
                  </a:lnTo>
                  <a:lnTo>
                    <a:pt x="52714" y="168873"/>
                  </a:lnTo>
                  <a:lnTo>
                    <a:pt x="53921" y="161468"/>
                  </a:lnTo>
                  <a:close/>
                  <a:moveTo>
                    <a:pt x="108070" y="161468"/>
                  </a:moveTo>
                  <a:lnTo>
                    <a:pt x="108070" y="168873"/>
                  </a:lnTo>
                  <a:lnTo>
                    <a:pt x="73656" y="168873"/>
                  </a:lnTo>
                  <a:lnTo>
                    <a:pt x="73656" y="161468"/>
                  </a:lnTo>
                  <a:close/>
                  <a:moveTo>
                    <a:pt x="127838" y="161468"/>
                  </a:moveTo>
                  <a:lnTo>
                    <a:pt x="129012" y="168873"/>
                  </a:lnTo>
                  <a:lnTo>
                    <a:pt x="114203" y="168873"/>
                  </a:lnTo>
                  <a:lnTo>
                    <a:pt x="114203" y="161468"/>
                  </a:lnTo>
                  <a:close/>
                  <a:moveTo>
                    <a:pt x="125848" y="120954"/>
                  </a:moveTo>
                  <a:cubicBezTo>
                    <a:pt x="130806" y="120954"/>
                    <a:pt x="135112" y="124477"/>
                    <a:pt x="136091" y="129305"/>
                  </a:cubicBezTo>
                  <a:lnTo>
                    <a:pt x="145942" y="189130"/>
                  </a:lnTo>
                  <a:lnTo>
                    <a:pt x="138505" y="189130"/>
                  </a:lnTo>
                  <a:lnTo>
                    <a:pt x="129958" y="136351"/>
                  </a:lnTo>
                  <a:cubicBezTo>
                    <a:pt x="129958" y="136318"/>
                    <a:pt x="129958" y="136286"/>
                    <a:pt x="129958" y="136221"/>
                  </a:cubicBezTo>
                  <a:cubicBezTo>
                    <a:pt x="129045" y="131654"/>
                    <a:pt x="125000" y="128359"/>
                    <a:pt x="120335" y="128359"/>
                  </a:cubicBezTo>
                  <a:lnTo>
                    <a:pt x="61424" y="128359"/>
                  </a:lnTo>
                  <a:cubicBezTo>
                    <a:pt x="56759" y="128359"/>
                    <a:pt x="52714" y="131654"/>
                    <a:pt x="51801" y="136221"/>
                  </a:cubicBezTo>
                  <a:cubicBezTo>
                    <a:pt x="51768" y="136286"/>
                    <a:pt x="51768" y="136318"/>
                    <a:pt x="51768" y="136351"/>
                  </a:cubicBezTo>
                  <a:lnTo>
                    <a:pt x="43255" y="189130"/>
                  </a:lnTo>
                  <a:lnTo>
                    <a:pt x="35817" y="189130"/>
                  </a:lnTo>
                  <a:lnTo>
                    <a:pt x="45636" y="129305"/>
                  </a:lnTo>
                  <a:cubicBezTo>
                    <a:pt x="46614" y="124477"/>
                    <a:pt x="50920" y="120954"/>
                    <a:pt x="55878" y="120954"/>
                  </a:cubicBezTo>
                  <a:close/>
                  <a:moveTo>
                    <a:pt x="44331" y="195263"/>
                  </a:moveTo>
                  <a:lnTo>
                    <a:pt x="44331" y="202439"/>
                  </a:lnTo>
                  <a:cubicBezTo>
                    <a:pt x="44331" y="202569"/>
                    <a:pt x="44233" y="202667"/>
                    <a:pt x="44135" y="202667"/>
                  </a:cubicBezTo>
                  <a:lnTo>
                    <a:pt x="33762" y="202667"/>
                  </a:lnTo>
                  <a:cubicBezTo>
                    <a:pt x="33632" y="202667"/>
                    <a:pt x="33566" y="202569"/>
                    <a:pt x="33566" y="202439"/>
                  </a:cubicBezTo>
                  <a:lnTo>
                    <a:pt x="33566" y="195263"/>
                  </a:lnTo>
                  <a:close/>
                  <a:moveTo>
                    <a:pt x="148193" y="195263"/>
                  </a:moveTo>
                  <a:lnTo>
                    <a:pt x="148193" y="202439"/>
                  </a:lnTo>
                  <a:cubicBezTo>
                    <a:pt x="148193" y="202569"/>
                    <a:pt x="148095" y="202667"/>
                    <a:pt x="147964" y="202667"/>
                  </a:cubicBezTo>
                  <a:lnTo>
                    <a:pt x="137624" y="202667"/>
                  </a:lnTo>
                  <a:cubicBezTo>
                    <a:pt x="137493" y="202667"/>
                    <a:pt x="137395" y="202569"/>
                    <a:pt x="137395" y="202439"/>
                  </a:cubicBezTo>
                  <a:lnTo>
                    <a:pt x="137395" y="195263"/>
                  </a:lnTo>
                  <a:close/>
                  <a:moveTo>
                    <a:pt x="57085" y="0"/>
                  </a:moveTo>
                  <a:cubicBezTo>
                    <a:pt x="47952" y="0"/>
                    <a:pt x="40514" y="7437"/>
                    <a:pt x="40514" y="16571"/>
                  </a:cubicBezTo>
                  <a:lnTo>
                    <a:pt x="40514" y="23682"/>
                  </a:lnTo>
                  <a:cubicBezTo>
                    <a:pt x="40514" y="25378"/>
                    <a:pt x="41884" y="26748"/>
                    <a:pt x="43581" y="26748"/>
                  </a:cubicBezTo>
                  <a:cubicBezTo>
                    <a:pt x="45277" y="26748"/>
                    <a:pt x="46647" y="25378"/>
                    <a:pt x="46647" y="23682"/>
                  </a:cubicBezTo>
                  <a:lnTo>
                    <a:pt x="46647" y="16571"/>
                  </a:lnTo>
                  <a:cubicBezTo>
                    <a:pt x="46647" y="10797"/>
                    <a:pt x="51344" y="6100"/>
                    <a:pt x="57085" y="6100"/>
                  </a:cubicBezTo>
                  <a:lnTo>
                    <a:pt x="124641" y="6100"/>
                  </a:lnTo>
                  <a:cubicBezTo>
                    <a:pt x="130415" y="6100"/>
                    <a:pt x="135079" y="10797"/>
                    <a:pt x="135079" y="16571"/>
                  </a:cubicBezTo>
                  <a:lnTo>
                    <a:pt x="135079" y="77374"/>
                  </a:lnTo>
                  <a:cubicBezTo>
                    <a:pt x="135079" y="79397"/>
                    <a:pt x="133448" y="81060"/>
                    <a:pt x="131393" y="81060"/>
                  </a:cubicBezTo>
                  <a:lnTo>
                    <a:pt x="50333" y="81060"/>
                  </a:lnTo>
                  <a:cubicBezTo>
                    <a:pt x="48311" y="81060"/>
                    <a:pt x="46647" y="79397"/>
                    <a:pt x="46647" y="77374"/>
                  </a:cubicBezTo>
                  <a:lnTo>
                    <a:pt x="46647" y="73656"/>
                  </a:lnTo>
                  <a:lnTo>
                    <a:pt x="114627" y="73656"/>
                  </a:lnTo>
                  <a:cubicBezTo>
                    <a:pt x="118117" y="73656"/>
                    <a:pt x="120955" y="70818"/>
                    <a:pt x="120955" y="67360"/>
                  </a:cubicBezTo>
                  <a:lnTo>
                    <a:pt x="120955" y="60347"/>
                  </a:lnTo>
                  <a:cubicBezTo>
                    <a:pt x="120955" y="56889"/>
                    <a:pt x="118117" y="54051"/>
                    <a:pt x="114627" y="54051"/>
                  </a:cubicBezTo>
                  <a:lnTo>
                    <a:pt x="46647" y="54051"/>
                  </a:lnTo>
                  <a:lnTo>
                    <a:pt x="46647" y="35914"/>
                  </a:lnTo>
                  <a:cubicBezTo>
                    <a:pt x="46647" y="34218"/>
                    <a:pt x="45277" y="32848"/>
                    <a:pt x="43581" y="32848"/>
                  </a:cubicBezTo>
                  <a:cubicBezTo>
                    <a:pt x="41884" y="32848"/>
                    <a:pt x="40514" y="34218"/>
                    <a:pt x="40514" y="35914"/>
                  </a:cubicBezTo>
                  <a:lnTo>
                    <a:pt x="40514" y="54051"/>
                  </a:lnTo>
                  <a:lnTo>
                    <a:pt x="29195" y="54051"/>
                  </a:lnTo>
                  <a:cubicBezTo>
                    <a:pt x="27532" y="54051"/>
                    <a:pt x="26162" y="55421"/>
                    <a:pt x="26162" y="57085"/>
                  </a:cubicBezTo>
                  <a:cubicBezTo>
                    <a:pt x="26162" y="58781"/>
                    <a:pt x="27532" y="60151"/>
                    <a:pt x="29195" y="60151"/>
                  </a:cubicBezTo>
                  <a:lnTo>
                    <a:pt x="114627" y="60151"/>
                  </a:lnTo>
                  <a:cubicBezTo>
                    <a:pt x="114725" y="60151"/>
                    <a:pt x="114823" y="60249"/>
                    <a:pt x="114823" y="60347"/>
                  </a:cubicBezTo>
                  <a:lnTo>
                    <a:pt x="114823" y="67360"/>
                  </a:lnTo>
                  <a:cubicBezTo>
                    <a:pt x="114823" y="67458"/>
                    <a:pt x="114725" y="67556"/>
                    <a:pt x="114627" y="67556"/>
                  </a:cubicBezTo>
                  <a:lnTo>
                    <a:pt x="6329" y="67556"/>
                  </a:lnTo>
                  <a:cubicBezTo>
                    <a:pt x="6198" y="67556"/>
                    <a:pt x="6101" y="67458"/>
                    <a:pt x="6101" y="67360"/>
                  </a:cubicBezTo>
                  <a:lnTo>
                    <a:pt x="6101" y="60347"/>
                  </a:lnTo>
                  <a:cubicBezTo>
                    <a:pt x="6101" y="60249"/>
                    <a:pt x="6198" y="60151"/>
                    <a:pt x="6329" y="60151"/>
                  </a:cubicBezTo>
                  <a:lnTo>
                    <a:pt x="17126" y="60151"/>
                  </a:lnTo>
                  <a:cubicBezTo>
                    <a:pt x="18822" y="60151"/>
                    <a:pt x="20192" y="58781"/>
                    <a:pt x="20192" y="57085"/>
                  </a:cubicBezTo>
                  <a:cubicBezTo>
                    <a:pt x="20192" y="55421"/>
                    <a:pt x="18822" y="54051"/>
                    <a:pt x="17126" y="54051"/>
                  </a:cubicBezTo>
                  <a:lnTo>
                    <a:pt x="6329" y="54051"/>
                  </a:lnTo>
                  <a:cubicBezTo>
                    <a:pt x="2839" y="54051"/>
                    <a:pt x="1" y="56889"/>
                    <a:pt x="1" y="60347"/>
                  </a:cubicBezTo>
                  <a:lnTo>
                    <a:pt x="1" y="67360"/>
                  </a:lnTo>
                  <a:cubicBezTo>
                    <a:pt x="1" y="70818"/>
                    <a:pt x="2839" y="73656"/>
                    <a:pt x="6329" y="73656"/>
                  </a:cubicBezTo>
                  <a:lnTo>
                    <a:pt x="6753" y="73656"/>
                  </a:lnTo>
                  <a:lnTo>
                    <a:pt x="6753" y="111136"/>
                  </a:lnTo>
                  <a:cubicBezTo>
                    <a:pt x="6753" y="127739"/>
                    <a:pt x="20258" y="141211"/>
                    <a:pt x="36828" y="141211"/>
                  </a:cubicBezTo>
                  <a:lnTo>
                    <a:pt x="37481" y="141211"/>
                  </a:lnTo>
                  <a:lnTo>
                    <a:pt x="29489" y="189978"/>
                  </a:lnTo>
                  <a:cubicBezTo>
                    <a:pt x="28249" y="190826"/>
                    <a:pt x="27434" y="192229"/>
                    <a:pt x="27434" y="193827"/>
                  </a:cubicBezTo>
                  <a:lnTo>
                    <a:pt x="27434" y="202439"/>
                  </a:lnTo>
                  <a:cubicBezTo>
                    <a:pt x="27434" y="205929"/>
                    <a:pt x="30272" y="208767"/>
                    <a:pt x="33762" y="208767"/>
                  </a:cubicBezTo>
                  <a:lnTo>
                    <a:pt x="44135" y="208767"/>
                  </a:lnTo>
                  <a:cubicBezTo>
                    <a:pt x="47593" y="208767"/>
                    <a:pt x="50431" y="205929"/>
                    <a:pt x="50431" y="202439"/>
                  </a:cubicBezTo>
                  <a:lnTo>
                    <a:pt x="50431" y="193827"/>
                  </a:lnTo>
                  <a:cubicBezTo>
                    <a:pt x="50431" y="192620"/>
                    <a:pt x="49974" y="191479"/>
                    <a:pt x="49191" y="190663"/>
                  </a:cubicBezTo>
                  <a:lnTo>
                    <a:pt x="51736" y="175006"/>
                  </a:lnTo>
                  <a:lnTo>
                    <a:pt x="130023" y="175006"/>
                  </a:lnTo>
                  <a:lnTo>
                    <a:pt x="132535" y="190663"/>
                  </a:lnTo>
                  <a:cubicBezTo>
                    <a:pt x="131785" y="191479"/>
                    <a:pt x="131296" y="192620"/>
                    <a:pt x="131296" y="193827"/>
                  </a:cubicBezTo>
                  <a:lnTo>
                    <a:pt x="131296" y="202439"/>
                  </a:lnTo>
                  <a:cubicBezTo>
                    <a:pt x="131296" y="205929"/>
                    <a:pt x="134133" y="208767"/>
                    <a:pt x="137624" y="208767"/>
                  </a:cubicBezTo>
                  <a:lnTo>
                    <a:pt x="147964" y="208767"/>
                  </a:lnTo>
                  <a:cubicBezTo>
                    <a:pt x="151455" y="208767"/>
                    <a:pt x="154293" y="205929"/>
                    <a:pt x="154293" y="202439"/>
                  </a:cubicBezTo>
                  <a:lnTo>
                    <a:pt x="154293" y="193827"/>
                  </a:lnTo>
                  <a:cubicBezTo>
                    <a:pt x="154293" y="192229"/>
                    <a:pt x="153477" y="190826"/>
                    <a:pt x="152270" y="189978"/>
                  </a:cubicBezTo>
                  <a:lnTo>
                    <a:pt x="142125" y="128261"/>
                  </a:lnTo>
                  <a:cubicBezTo>
                    <a:pt x="142125" y="128229"/>
                    <a:pt x="142125" y="128196"/>
                    <a:pt x="142093" y="128163"/>
                  </a:cubicBezTo>
                  <a:cubicBezTo>
                    <a:pt x="141506" y="125065"/>
                    <a:pt x="140038" y="122324"/>
                    <a:pt x="137983" y="120139"/>
                  </a:cubicBezTo>
                  <a:cubicBezTo>
                    <a:pt x="139907" y="119063"/>
                    <a:pt x="141212" y="117007"/>
                    <a:pt x="141212" y="114626"/>
                  </a:cubicBezTo>
                  <a:lnTo>
                    <a:pt x="141212" y="104155"/>
                  </a:lnTo>
                  <a:cubicBezTo>
                    <a:pt x="141212" y="98871"/>
                    <a:pt x="136906" y="94565"/>
                    <a:pt x="131622" y="94565"/>
                  </a:cubicBezTo>
                  <a:lnTo>
                    <a:pt x="127707" y="94565"/>
                  </a:lnTo>
                  <a:lnTo>
                    <a:pt x="127707" y="87160"/>
                  </a:lnTo>
                  <a:lnTo>
                    <a:pt x="131393" y="87160"/>
                  </a:lnTo>
                  <a:cubicBezTo>
                    <a:pt x="136808" y="87160"/>
                    <a:pt x="141212" y="82789"/>
                    <a:pt x="141212" y="77374"/>
                  </a:cubicBezTo>
                  <a:lnTo>
                    <a:pt x="141212" y="16571"/>
                  </a:lnTo>
                  <a:cubicBezTo>
                    <a:pt x="141212" y="7437"/>
                    <a:pt x="133775" y="0"/>
                    <a:pt x="124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08"/>
            <p:cNvSpPr/>
            <p:nvPr/>
          </p:nvSpPr>
          <p:spPr>
            <a:xfrm>
              <a:off x="3729250" y="575725"/>
              <a:ext cx="828575" cy="490950"/>
            </a:xfrm>
            <a:custGeom>
              <a:avLst/>
              <a:gdLst/>
              <a:ahLst/>
              <a:cxnLst/>
              <a:rect l="l" t="t" r="r" b="b"/>
              <a:pathLst>
                <a:path w="33143" h="19638" extrusionOk="0">
                  <a:moveTo>
                    <a:pt x="23324" y="6133"/>
                  </a:moveTo>
                  <a:cubicBezTo>
                    <a:pt x="25346" y="6133"/>
                    <a:pt x="27010" y="7797"/>
                    <a:pt x="27010" y="9819"/>
                  </a:cubicBezTo>
                  <a:cubicBezTo>
                    <a:pt x="27010" y="11842"/>
                    <a:pt x="25346" y="13505"/>
                    <a:pt x="23324" y="13505"/>
                  </a:cubicBezTo>
                  <a:lnTo>
                    <a:pt x="9819" y="13505"/>
                  </a:lnTo>
                  <a:cubicBezTo>
                    <a:pt x="7764" y="13505"/>
                    <a:pt x="6101" y="11842"/>
                    <a:pt x="6101" y="9819"/>
                  </a:cubicBezTo>
                  <a:cubicBezTo>
                    <a:pt x="6101" y="7797"/>
                    <a:pt x="7764" y="6133"/>
                    <a:pt x="9819" y="6133"/>
                  </a:cubicBezTo>
                  <a:close/>
                  <a:moveTo>
                    <a:pt x="9819" y="1"/>
                  </a:moveTo>
                  <a:cubicBezTo>
                    <a:pt x="4404" y="1"/>
                    <a:pt x="1" y="4404"/>
                    <a:pt x="1" y="9819"/>
                  </a:cubicBezTo>
                  <a:cubicBezTo>
                    <a:pt x="1" y="15234"/>
                    <a:pt x="4404" y="19638"/>
                    <a:pt x="9819" y="19638"/>
                  </a:cubicBezTo>
                  <a:lnTo>
                    <a:pt x="23324" y="19638"/>
                  </a:lnTo>
                  <a:cubicBezTo>
                    <a:pt x="28739" y="19638"/>
                    <a:pt x="33142" y="15234"/>
                    <a:pt x="33142" y="9819"/>
                  </a:cubicBezTo>
                  <a:cubicBezTo>
                    <a:pt x="33142" y="4404"/>
                    <a:pt x="28739" y="1"/>
                    <a:pt x="233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108"/>
          <p:cNvSpPr/>
          <p:nvPr/>
        </p:nvSpPr>
        <p:spPr>
          <a:xfrm>
            <a:off x="6761544" y="2363898"/>
            <a:ext cx="389352" cy="389352"/>
          </a:xfrm>
          <a:custGeom>
            <a:avLst/>
            <a:gdLst/>
            <a:ahLst/>
            <a:cxnLst/>
            <a:rect l="l" t="t" r="r" b="b"/>
            <a:pathLst>
              <a:path w="208768" h="208768" extrusionOk="0">
                <a:moveTo>
                  <a:pt x="60803" y="19637"/>
                </a:moveTo>
                <a:lnTo>
                  <a:pt x="60803" y="26814"/>
                </a:lnTo>
                <a:cubicBezTo>
                  <a:pt x="60803" y="26944"/>
                  <a:pt x="60706" y="27009"/>
                  <a:pt x="60608" y="27009"/>
                </a:cubicBezTo>
                <a:lnTo>
                  <a:pt x="53594" y="27009"/>
                </a:lnTo>
                <a:cubicBezTo>
                  <a:pt x="53497" y="27009"/>
                  <a:pt x="53399" y="26944"/>
                  <a:pt x="53399" y="26814"/>
                </a:cubicBezTo>
                <a:lnTo>
                  <a:pt x="53399" y="19637"/>
                </a:lnTo>
                <a:close/>
                <a:moveTo>
                  <a:pt x="87813" y="19637"/>
                </a:moveTo>
                <a:lnTo>
                  <a:pt x="87813" y="26814"/>
                </a:lnTo>
                <a:cubicBezTo>
                  <a:pt x="87813" y="26944"/>
                  <a:pt x="87715" y="27009"/>
                  <a:pt x="87617" y="27009"/>
                </a:cubicBezTo>
                <a:lnTo>
                  <a:pt x="80636" y="27009"/>
                </a:lnTo>
                <a:cubicBezTo>
                  <a:pt x="80506" y="27009"/>
                  <a:pt x="80408" y="26944"/>
                  <a:pt x="80408" y="26814"/>
                </a:cubicBezTo>
                <a:lnTo>
                  <a:pt x="80408" y="19637"/>
                </a:lnTo>
                <a:close/>
                <a:moveTo>
                  <a:pt x="114822" y="19637"/>
                </a:moveTo>
                <a:lnTo>
                  <a:pt x="114822" y="26814"/>
                </a:lnTo>
                <a:cubicBezTo>
                  <a:pt x="114822" y="26944"/>
                  <a:pt x="114757" y="27009"/>
                  <a:pt x="114626" y="27009"/>
                </a:cubicBezTo>
                <a:lnTo>
                  <a:pt x="107646" y="27009"/>
                </a:lnTo>
                <a:cubicBezTo>
                  <a:pt x="107548" y="27009"/>
                  <a:pt x="107450" y="26944"/>
                  <a:pt x="107450" y="26814"/>
                </a:cubicBezTo>
                <a:lnTo>
                  <a:pt x="107450" y="19637"/>
                </a:lnTo>
                <a:close/>
                <a:moveTo>
                  <a:pt x="141864" y="19637"/>
                </a:moveTo>
                <a:lnTo>
                  <a:pt x="141864" y="26814"/>
                </a:lnTo>
                <a:cubicBezTo>
                  <a:pt x="141864" y="26944"/>
                  <a:pt x="141766" y="27009"/>
                  <a:pt x="141668" y="27009"/>
                </a:cubicBezTo>
                <a:lnTo>
                  <a:pt x="134655" y="27009"/>
                </a:lnTo>
                <a:cubicBezTo>
                  <a:pt x="134557" y="27009"/>
                  <a:pt x="134459" y="26944"/>
                  <a:pt x="134459" y="26814"/>
                </a:cubicBezTo>
                <a:lnTo>
                  <a:pt x="134459" y="19637"/>
                </a:lnTo>
                <a:close/>
                <a:moveTo>
                  <a:pt x="74308" y="19637"/>
                </a:moveTo>
                <a:lnTo>
                  <a:pt x="74308" y="26814"/>
                </a:lnTo>
                <a:cubicBezTo>
                  <a:pt x="74308" y="30304"/>
                  <a:pt x="77146" y="33142"/>
                  <a:pt x="80636" y="33142"/>
                </a:cubicBezTo>
                <a:lnTo>
                  <a:pt x="81060" y="33142"/>
                </a:lnTo>
                <a:lnTo>
                  <a:pt x="81060" y="101611"/>
                </a:lnTo>
                <a:cubicBezTo>
                  <a:pt x="76755" y="102426"/>
                  <a:pt x="73036" y="104873"/>
                  <a:pt x="70622" y="108331"/>
                </a:cubicBezTo>
                <a:cubicBezTo>
                  <a:pt x="68176" y="104873"/>
                  <a:pt x="64457" y="102426"/>
                  <a:pt x="60151" y="101611"/>
                </a:cubicBezTo>
                <a:lnTo>
                  <a:pt x="60151" y="33142"/>
                </a:lnTo>
                <a:lnTo>
                  <a:pt x="60608" y="33142"/>
                </a:lnTo>
                <a:cubicBezTo>
                  <a:pt x="64065" y="33142"/>
                  <a:pt x="66903" y="30304"/>
                  <a:pt x="66903" y="26814"/>
                </a:cubicBezTo>
                <a:lnTo>
                  <a:pt x="66903" y="19637"/>
                </a:lnTo>
                <a:close/>
                <a:moveTo>
                  <a:pt x="101317" y="19637"/>
                </a:moveTo>
                <a:lnTo>
                  <a:pt x="101317" y="26814"/>
                </a:lnTo>
                <a:cubicBezTo>
                  <a:pt x="101317" y="30304"/>
                  <a:pt x="104155" y="33142"/>
                  <a:pt x="107646" y="33142"/>
                </a:cubicBezTo>
                <a:lnTo>
                  <a:pt x="108070" y="33142"/>
                </a:lnTo>
                <a:lnTo>
                  <a:pt x="108070" y="101611"/>
                </a:lnTo>
                <a:cubicBezTo>
                  <a:pt x="103796" y="102426"/>
                  <a:pt x="100078" y="104873"/>
                  <a:pt x="97631" y="108331"/>
                </a:cubicBezTo>
                <a:cubicBezTo>
                  <a:pt x="95185" y="104873"/>
                  <a:pt x="91466" y="102426"/>
                  <a:pt x="87193" y="101611"/>
                </a:cubicBezTo>
                <a:lnTo>
                  <a:pt x="87193" y="33142"/>
                </a:lnTo>
                <a:lnTo>
                  <a:pt x="87617" y="33142"/>
                </a:lnTo>
                <a:cubicBezTo>
                  <a:pt x="91107" y="33142"/>
                  <a:pt x="93945" y="30304"/>
                  <a:pt x="93945" y="26814"/>
                </a:cubicBezTo>
                <a:lnTo>
                  <a:pt x="93945" y="19637"/>
                </a:lnTo>
                <a:close/>
                <a:moveTo>
                  <a:pt x="158435" y="100698"/>
                </a:moveTo>
                <a:cubicBezTo>
                  <a:pt x="164176" y="100698"/>
                  <a:pt x="168873" y="105362"/>
                  <a:pt x="168873" y="111136"/>
                </a:cubicBezTo>
                <a:cubicBezTo>
                  <a:pt x="168873" y="116910"/>
                  <a:pt x="164176" y="121607"/>
                  <a:pt x="158435" y="121607"/>
                </a:cubicBezTo>
                <a:cubicBezTo>
                  <a:pt x="152661" y="121607"/>
                  <a:pt x="147964" y="116910"/>
                  <a:pt x="147964" y="111136"/>
                </a:cubicBezTo>
                <a:cubicBezTo>
                  <a:pt x="147964" y="105362"/>
                  <a:pt x="152661" y="100698"/>
                  <a:pt x="158435" y="100698"/>
                </a:cubicBezTo>
                <a:close/>
                <a:moveTo>
                  <a:pt x="57085" y="107450"/>
                </a:moveTo>
                <a:cubicBezTo>
                  <a:pt x="62858" y="107450"/>
                  <a:pt x="67556" y="112114"/>
                  <a:pt x="67556" y="117888"/>
                </a:cubicBezTo>
                <a:cubicBezTo>
                  <a:pt x="67556" y="123662"/>
                  <a:pt x="62858" y="128359"/>
                  <a:pt x="57085" y="128359"/>
                </a:cubicBezTo>
                <a:cubicBezTo>
                  <a:pt x="51344" y="128359"/>
                  <a:pt x="46646" y="123662"/>
                  <a:pt x="46646" y="117888"/>
                </a:cubicBezTo>
                <a:cubicBezTo>
                  <a:pt x="46646" y="112114"/>
                  <a:pt x="51344" y="107450"/>
                  <a:pt x="57085" y="107450"/>
                </a:cubicBezTo>
                <a:close/>
                <a:moveTo>
                  <a:pt x="84127" y="107450"/>
                </a:moveTo>
                <a:cubicBezTo>
                  <a:pt x="89868" y="107450"/>
                  <a:pt x="94565" y="112114"/>
                  <a:pt x="94565" y="117888"/>
                </a:cubicBezTo>
                <a:cubicBezTo>
                  <a:pt x="94565" y="123662"/>
                  <a:pt x="89868" y="128359"/>
                  <a:pt x="84127" y="128359"/>
                </a:cubicBezTo>
                <a:cubicBezTo>
                  <a:pt x="78353" y="128359"/>
                  <a:pt x="73656" y="123662"/>
                  <a:pt x="73656" y="117888"/>
                </a:cubicBezTo>
                <a:cubicBezTo>
                  <a:pt x="73656" y="112114"/>
                  <a:pt x="78353" y="107450"/>
                  <a:pt x="84127" y="107450"/>
                </a:cubicBezTo>
                <a:close/>
                <a:moveTo>
                  <a:pt x="111136" y="107450"/>
                </a:moveTo>
                <a:cubicBezTo>
                  <a:pt x="116910" y="107450"/>
                  <a:pt x="121607" y="112114"/>
                  <a:pt x="121607" y="117888"/>
                </a:cubicBezTo>
                <a:cubicBezTo>
                  <a:pt x="121607" y="123662"/>
                  <a:pt x="116910" y="128359"/>
                  <a:pt x="111136" y="128359"/>
                </a:cubicBezTo>
                <a:cubicBezTo>
                  <a:pt x="105362" y="128359"/>
                  <a:pt x="100698" y="123662"/>
                  <a:pt x="100698" y="117888"/>
                </a:cubicBezTo>
                <a:cubicBezTo>
                  <a:pt x="100698" y="112114"/>
                  <a:pt x="105362" y="107450"/>
                  <a:pt x="111136" y="107450"/>
                </a:cubicBezTo>
                <a:close/>
                <a:moveTo>
                  <a:pt x="26814" y="168253"/>
                </a:moveTo>
                <a:cubicBezTo>
                  <a:pt x="26944" y="168253"/>
                  <a:pt x="27009" y="168319"/>
                  <a:pt x="27009" y="168449"/>
                </a:cubicBezTo>
                <a:lnTo>
                  <a:pt x="27009" y="175625"/>
                </a:lnTo>
                <a:lnTo>
                  <a:pt x="12885" y="175625"/>
                </a:lnTo>
                <a:lnTo>
                  <a:pt x="12885" y="168449"/>
                </a:lnTo>
                <a:cubicBezTo>
                  <a:pt x="12885" y="168319"/>
                  <a:pt x="12950" y="168253"/>
                  <a:pt x="13081" y="168253"/>
                </a:cubicBezTo>
                <a:close/>
                <a:moveTo>
                  <a:pt x="175299" y="19637"/>
                </a:moveTo>
                <a:cubicBezTo>
                  <a:pt x="177354" y="19637"/>
                  <a:pt x="179018" y="21301"/>
                  <a:pt x="179018" y="23323"/>
                </a:cubicBezTo>
                <a:lnTo>
                  <a:pt x="179018" y="162838"/>
                </a:lnTo>
                <a:cubicBezTo>
                  <a:pt x="176995" y="163915"/>
                  <a:pt x="175625" y="166002"/>
                  <a:pt x="175625" y="168449"/>
                </a:cubicBezTo>
                <a:lnTo>
                  <a:pt x="175625" y="175625"/>
                </a:lnTo>
                <a:lnTo>
                  <a:pt x="33142" y="175625"/>
                </a:lnTo>
                <a:lnTo>
                  <a:pt x="33142" y="168449"/>
                </a:lnTo>
                <a:cubicBezTo>
                  <a:pt x="33142" y="166002"/>
                  <a:pt x="31772" y="163915"/>
                  <a:pt x="29749" y="162838"/>
                </a:cubicBezTo>
                <a:lnTo>
                  <a:pt x="29749" y="23323"/>
                </a:lnTo>
                <a:cubicBezTo>
                  <a:pt x="29749" y="21301"/>
                  <a:pt x="31413" y="19637"/>
                  <a:pt x="33468" y="19637"/>
                </a:cubicBezTo>
                <a:lnTo>
                  <a:pt x="47299" y="19637"/>
                </a:lnTo>
                <a:lnTo>
                  <a:pt x="47299" y="26814"/>
                </a:lnTo>
                <a:cubicBezTo>
                  <a:pt x="47299" y="30304"/>
                  <a:pt x="50137" y="33142"/>
                  <a:pt x="53594" y="33142"/>
                </a:cubicBezTo>
                <a:lnTo>
                  <a:pt x="54051" y="33142"/>
                </a:lnTo>
                <a:lnTo>
                  <a:pt x="54051" y="101611"/>
                </a:lnTo>
                <a:cubicBezTo>
                  <a:pt x="46353" y="103046"/>
                  <a:pt x="40546" y="109798"/>
                  <a:pt x="40546" y="117888"/>
                </a:cubicBezTo>
                <a:cubicBezTo>
                  <a:pt x="40546" y="127022"/>
                  <a:pt x="47951" y="134459"/>
                  <a:pt x="57085" y="134459"/>
                </a:cubicBezTo>
                <a:cubicBezTo>
                  <a:pt x="62663" y="134459"/>
                  <a:pt x="67588" y="131686"/>
                  <a:pt x="70622" y="127478"/>
                </a:cubicBezTo>
                <a:cubicBezTo>
                  <a:pt x="73623" y="131686"/>
                  <a:pt x="78549" y="134459"/>
                  <a:pt x="84127" y="134459"/>
                </a:cubicBezTo>
                <a:cubicBezTo>
                  <a:pt x="89705" y="134459"/>
                  <a:pt x="94630" y="131686"/>
                  <a:pt x="97631" y="127478"/>
                </a:cubicBezTo>
                <a:cubicBezTo>
                  <a:pt x="100632" y="131686"/>
                  <a:pt x="105558" y="134459"/>
                  <a:pt x="111136" y="134459"/>
                </a:cubicBezTo>
                <a:cubicBezTo>
                  <a:pt x="120269" y="134459"/>
                  <a:pt x="127707" y="127022"/>
                  <a:pt x="127707" y="117888"/>
                </a:cubicBezTo>
                <a:cubicBezTo>
                  <a:pt x="127707" y="109798"/>
                  <a:pt x="121868" y="103046"/>
                  <a:pt x="114202" y="101611"/>
                </a:cubicBezTo>
                <a:lnTo>
                  <a:pt x="114202" y="33142"/>
                </a:lnTo>
                <a:lnTo>
                  <a:pt x="114626" y="33142"/>
                </a:lnTo>
                <a:cubicBezTo>
                  <a:pt x="118117" y="33142"/>
                  <a:pt x="120954" y="30304"/>
                  <a:pt x="120954" y="26814"/>
                </a:cubicBezTo>
                <a:lnTo>
                  <a:pt x="120954" y="19637"/>
                </a:lnTo>
                <a:lnTo>
                  <a:pt x="128359" y="19637"/>
                </a:lnTo>
                <a:lnTo>
                  <a:pt x="128359" y="26814"/>
                </a:lnTo>
                <a:cubicBezTo>
                  <a:pt x="128359" y="30304"/>
                  <a:pt x="131164" y="33142"/>
                  <a:pt x="134655" y="33142"/>
                </a:cubicBezTo>
                <a:lnTo>
                  <a:pt x="135699" y="33142"/>
                </a:lnTo>
                <a:lnTo>
                  <a:pt x="151911" y="95902"/>
                </a:lnTo>
                <a:cubicBezTo>
                  <a:pt x="146007" y="98447"/>
                  <a:pt x="141864" y="104318"/>
                  <a:pt x="141864" y="111136"/>
                </a:cubicBezTo>
                <a:cubicBezTo>
                  <a:pt x="141864" y="120269"/>
                  <a:pt x="149301" y="127707"/>
                  <a:pt x="158435" y="127707"/>
                </a:cubicBezTo>
                <a:cubicBezTo>
                  <a:pt x="167568" y="127707"/>
                  <a:pt x="175006" y="120269"/>
                  <a:pt x="175006" y="111136"/>
                </a:cubicBezTo>
                <a:cubicBezTo>
                  <a:pt x="175006" y="102002"/>
                  <a:pt x="167568" y="94565"/>
                  <a:pt x="158435" y="94565"/>
                </a:cubicBezTo>
                <a:cubicBezTo>
                  <a:pt x="158239" y="94565"/>
                  <a:pt x="158076" y="94565"/>
                  <a:pt x="157880" y="94598"/>
                </a:cubicBezTo>
                <a:lnTo>
                  <a:pt x="141994" y="33109"/>
                </a:lnTo>
                <a:cubicBezTo>
                  <a:pt x="145321" y="32946"/>
                  <a:pt x="147964" y="30173"/>
                  <a:pt x="147964" y="26814"/>
                </a:cubicBezTo>
                <a:lnTo>
                  <a:pt x="147964" y="19637"/>
                </a:lnTo>
                <a:close/>
                <a:moveTo>
                  <a:pt x="195687" y="168253"/>
                </a:moveTo>
                <a:cubicBezTo>
                  <a:pt x="195817" y="168253"/>
                  <a:pt x="195882" y="168319"/>
                  <a:pt x="195882" y="168449"/>
                </a:cubicBezTo>
                <a:lnTo>
                  <a:pt x="195882" y="175625"/>
                </a:lnTo>
                <a:lnTo>
                  <a:pt x="181758" y="175625"/>
                </a:lnTo>
                <a:lnTo>
                  <a:pt x="181758" y="168449"/>
                </a:lnTo>
                <a:cubicBezTo>
                  <a:pt x="181758" y="168319"/>
                  <a:pt x="181823" y="168253"/>
                  <a:pt x="181954" y="168253"/>
                </a:cubicBezTo>
                <a:close/>
                <a:moveTo>
                  <a:pt x="87813" y="181758"/>
                </a:moveTo>
                <a:lnTo>
                  <a:pt x="87813" y="189130"/>
                </a:lnTo>
                <a:lnTo>
                  <a:pt x="6328" y="189130"/>
                </a:lnTo>
                <a:cubicBezTo>
                  <a:pt x="6198" y="189130"/>
                  <a:pt x="6133" y="189065"/>
                  <a:pt x="6133" y="188934"/>
                </a:cubicBezTo>
                <a:lnTo>
                  <a:pt x="6133" y="181954"/>
                </a:lnTo>
                <a:cubicBezTo>
                  <a:pt x="6133" y="181823"/>
                  <a:pt x="6198" y="181758"/>
                  <a:pt x="6328" y="181758"/>
                </a:cubicBezTo>
                <a:close/>
                <a:moveTo>
                  <a:pt x="114822" y="181758"/>
                </a:moveTo>
                <a:lnTo>
                  <a:pt x="114822" y="189130"/>
                </a:lnTo>
                <a:lnTo>
                  <a:pt x="93945" y="189130"/>
                </a:lnTo>
                <a:lnTo>
                  <a:pt x="93945" y="181758"/>
                </a:lnTo>
                <a:close/>
                <a:moveTo>
                  <a:pt x="202439" y="181758"/>
                </a:moveTo>
                <a:cubicBezTo>
                  <a:pt x="202569" y="181758"/>
                  <a:pt x="202667" y="181823"/>
                  <a:pt x="202667" y="181954"/>
                </a:cubicBezTo>
                <a:lnTo>
                  <a:pt x="202667" y="188934"/>
                </a:lnTo>
                <a:cubicBezTo>
                  <a:pt x="202667" y="189065"/>
                  <a:pt x="202569" y="189130"/>
                  <a:pt x="202439" y="189130"/>
                </a:cubicBezTo>
                <a:lnTo>
                  <a:pt x="120954" y="189130"/>
                </a:lnTo>
                <a:lnTo>
                  <a:pt x="120954" y="181758"/>
                </a:lnTo>
                <a:close/>
                <a:moveTo>
                  <a:pt x="26716" y="0"/>
                </a:moveTo>
                <a:cubicBezTo>
                  <a:pt x="17549" y="0"/>
                  <a:pt x="10145" y="7437"/>
                  <a:pt x="10145" y="16571"/>
                </a:cubicBezTo>
                <a:lnTo>
                  <a:pt x="10145" y="162838"/>
                </a:lnTo>
                <a:cubicBezTo>
                  <a:pt x="8122" y="163915"/>
                  <a:pt x="6752" y="166002"/>
                  <a:pt x="6752" y="168449"/>
                </a:cubicBezTo>
                <a:lnTo>
                  <a:pt x="6752" y="175625"/>
                </a:lnTo>
                <a:lnTo>
                  <a:pt x="6328" y="175625"/>
                </a:lnTo>
                <a:cubicBezTo>
                  <a:pt x="2838" y="175625"/>
                  <a:pt x="0" y="178463"/>
                  <a:pt x="0" y="181954"/>
                </a:cubicBezTo>
                <a:lnTo>
                  <a:pt x="0" y="188934"/>
                </a:lnTo>
                <a:cubicBezTo>
                  <a:pt x="0" y="192425"/>
                  <a:pt x="2838" y="195263"/>
                  <a:pt x="6328" y="195263"/>
                </a:cubicBezTo>
                <a:lnTo>
                  <a:pt x="13505" y="195263"/>
                </a:lnTo>
                <a:lnTo>
                  <a:pt x="13505" y="202439"/>
                </a:lnTo>
                <a:cubicBezTo>
                  <a:pt x="13505" y="205929"/>
                  <a:pt x="16343" y="208767"/>
                  <a:pt x="19833" y="208767"/>
                </a:cubicBezTo>
                <a:lnTo>
                  <a:pt x="36665" y="208767"/>
                </a:lnTo>
                <a:cubicBezTo>
                  <a:pt x="38361" y="208767"/>
                  <a:pt x="39731" y="207397"/>
                  <a:pt x="39731" y="205701"/>
                </a:cubicBezTo>
                <a:cubicBezTo>
                  <a:pt x="39731" y="204005"/>
                  <a:pt x="38361" y="202635"/>
                  <a:pt x="36665" y="202635"/>
                </a:cubicBezTo>
                <a:lnTo>
                  <a:pt x="19833" y="202635"/>
                </a:lnTo>
                <a:cubicBezTo>
                  <a:pt x="19702" y="202635"/>
                  <a:pt x="19637" y="202569"/>
                  <a:pt x="19637" y="202439"/>
                </a:cubicBezTo>
                <a:lnTo>
                  <a:pt x="19637" y="195263"/>
                </a:lnTo>
                <a:lnTo>
                  <a:pt x="189130" y="195263"/>
                </a:lnTo>
                <a:lnTo>
                  <a:pt x="189130" y="202439"/>
                </a:lnTo>
                <a:cubicBezTo>
                  <a:pt x="189130" y="202569"/>
                  <a:pt x="189065" y="202635"/>
                  <a:pt x="188934" y="202635"/>
                </a:cubicBezTo>
                <a:lnTo>
                  <a:pt x="48897" y="202635"/>
                </a:lnTo>
                <a:cubicBezTo>
                  <a:pt x="47234" y="202635"/>
                  <a:pt x="45864" y="204005"/>
                  <a:pt x="45864" y="205701"/>
                </a:cubicBezTo>
                <a:cubicBezTo>
                  <a:pt x="45864" y="207397"/>
                  <a:pt x="47234" y="208767"/>
                  <a:pt x="48897" y="208767"/>
                </a:cubicBezTo>
                <a:lnTo>
                  <a:pt x="188934" y="208767"/>
                </a:lnTo>
                <a:cubicBezTo>
                  <a:pt x="192425" y="208767"/>
                  <a:pt x="195263" y="205929"/>
                  <a:pt x="195263" y="202439"/>
                </a:cubicBezTo>
                <a:lnTo>
                  <a:pt x="195263" y="195263"/>
                </a:lnTo>
                <a:lnTo>
                  <a:pt x="202439" y="195263"/>
                </a:lnTo>
                <a:cubicBezTo>
                  <a:pt x="205929" y="195263"/>
                  <a:pt x="208767" y="192425"/>
                  <a:pt x="208767" y="188934"/>
                </a:cubicBezTo>
                <a:lnTo>
                  <a:pt x="208767" y="181954"/>
                </a:lnTo>
                <a:cubicBezTo>
                  <a:pt x="208767" y="178463"/>
                  <a:pt x="205929" y="175625"/>
                  <a:pt x="202439" y="175625"/>
                </a:cubicBezTo>
                <a:lnTo>
                  <a:pt x="202015" y="175625"/>
                </a:lnTo>
                <a:lnTo>
                  <a:pt x="202015" y="168449"/>
                </a:lnTo>
                <a:cubicBezTo>
                  <a:pt x="202015" y="166002"/>
                  <a:pt x="200645" y="163915"/>
                  <a:pt x="198622" y="162838"/>
                </a:cubicBezTo>
                <a:lnTo>
                  <a:pt x="198622" y="16571"/>
                </a:lnTo>
                <a:cubicBezTo>
                  <a:pt x="198622" y="7437"/>
                  <a:pt x="191218" y="0"/>
                  <a:pt x="182051" y="0"/>
                </a:cubicBezTo>
                <a:lnTo>
                  <a:pt x="172102" y="0"/>
                </a:lnTo>
                <a:cubicBezTo>
                  <a:pt x="170406" y="0"/>
                  <a:pt x="169036" y="1370"/>
                  <a:pt x="169036" y="3066"/>
                </a:cubicBezTo>
                <a:cubicBezTo>
                  <a:pt x="169036" y="4763"/>
                  <a:pt x="170406" y="6100"/>
                  <a:pt x="172102" y="6100"/>
                </a:cubicBezTo>
                <a:lnTo>
                  <a:pt x="182051" y="6100"/>
                </a:lnTo>
                <a:cubicBezTo>
                  <a:pt x="187825" y="6100"/>
                  <a:pt x="192522" y="10797"/>
                  <a:pt x="192522" y="16571"/>
                </a:cubicBezTo>
                <a:lnTo>
                  <a:pt x="192522" y="162121"/>
                </a:lnTo>
                <a:lnTo>
                  <a:pt x="185118" y="162121"/>
                </a:lnTo>
                <a:lnTo>
                  <a:pt x="185118" y="23323"/>
                </a:lnTo>
                <a:cubicBezTo>
                  <a:pt x="185118" y="17908"/>
                  <a:pt x="180714" y="13505"/>
                  <a:pt x="175299" y="13505"/>
                </a:cubicBezTo>
                <a:lnTo>
                  <a:pt x="33468" y="13505"/>
                </a:lnTo>
                <a:cubicBezTo>
                  <a:pt x="28053" y="13505"/>
                  <a:pt x="23649" y="17908"/>
                  <a:pt x="23649" y="23323"/>
                </a:cubicBezTo>
                <a:lnTo>
                  <a:pt x="23649" y="162121"/>
                </a:lnTo>
                <a:lnTo>
                  <a:pt x="16245" y="162121"/>
                </a:lnTo>
                <a:lnTo>
                  <a:pt x="16245" y="16571"/>
                </a:lnTo>
                <a:cubicBezTo>
                  <a:pt x="16245" y="10797"/>
                  <a:pt x="20942" y="6100"/>
                  <a:pt x="26716" y="6100"/>
                </a:cubicBezTo>
                <a:lnTo>
                  <a:pt x="159870" y="6100"/>
                </a:lnTo>
                <a:cubicBezTo>
                  <a:pt x="161534" y="6100"/>
                  <a:pt x="162904" y="4763"/>
                  <a:pt x="162904" y="3066"/>
                </a:cubicBezTo>
                <a:cubicBezTo>
                  <a:pt x="162904" y="1370"/>
                  <a:pt x="161534" y="0"/>
                  <a:pt x="159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4" name="Google Shape;2034;p108"/>
          <p:cNvGrpSpPr/>
          <p:nvPr/>
        </p:nvGrpSpPr>
        <p:grpSpPr>
          <a:xfrm>
            <a:off x="5158577" y="2363898"/>
            <a:ext cx="364046" cy="389352"/>
            <a:chOff x="1360225" y="238125"/>
            <a:chExt cx="4879975" cy="5219200"/>
          </a:xfrm>
        </p:grpSpPr>
        <p:sp>
          <p:nvSpPr>
            <p:cNvPr id="2035" name="Google Shape;2035;p108"/>
            <p:cNvSpPr/>
            <p:nvPr/>
          </p:nvSpPr>
          <p:spPr>
            <a:xfrm>
              <a:off x="3048325" y="2095825"/>
              <a:ext cx="1503800" cy="1503800"/>
            </a:xfrm>
            <a:custGeom>
              <a:avLst/>
              <a:gdLst/>
              <a:ahLst/>
              <a:cxnLst/>
              <a:rect l="l" t="t" r="r" b="b"/>
              <a:pathLst>
                <a:path w="60152" h="60152" extrusionOk="0">
                  <a:moveTo>
                    <a:pt x="30076" y="0"/>
                  </a:moveTo>
                  <a:cubicBezTo>
                    <a:pt x="23845" y="0"/>
                    <a:pt x="17876" y="1892"/>
                    <a:pt x="12787" y="5448"/>
                  </a:cubicBezTo>
                  <a:cubicBezTo>
                    <a:pt x="11417" y="6426"/>
                    <a:pt x="11058" y="8351"/>
                    <a:pt x="12037" y="9721"/>
                  </a:cubicBezTo>
                  <a:cubicBezTo>
                    <a:pt x="12640" y="10565"/>
                    <a:pt x="13590" y="11025"/>
                    <a:pt x="14558" y="11025"/>
                  </a:cubicBezTo>
                  <a:cubicBezTo>
                    <a:pt x="15161" y="11025"/>
                    <a:pt x="15772" y="10847"/>
                    <a:pt x="16310" y="10471"/>
                  </a:cubicBezTo>
                  <a:cubicBezTo>
                    <a:pt x="20355" y="7633"/>
                    <a:pt x="25117" y="6100"/>
                    <a:pt x="30076" y="6100"/>
                  </a:cubicBezTo>
                  <a:cubicBezTo>
                    <a:pt x="43287" y="6100"/>
                    <a:pt x="54051" y="16865"/>
                    <a:pt x="54051" y="30076"/>
                  </a:cubicBezTo>
                  <a:cubicBezTo>
                    <a:pt x="54051" y="43287"/>
                    <a:pt x="43287" y="54051"/>
                    <a:pt x="30076" y="54051"/>
                  </a:cubicBezTo>
                  <a:cubicBezTo>
                    <a:pt x="16865" y="54051"/>
                    <a:pt x="6100" y="43287"/>
                    <a:pt x="6100" y="30076"/>
                  </a:cubicBezTo>
                  <a:cubicBezTo>
                    <a:pt x="6100" y="26031"/>
                    <a:pt x="7144" y="22051"/>
                    <a:pt x="9068" y="18561"/>
                  </a:cubicBezTo>
                  <a:cubicBezTo>
                    <a:pt x="9884" y="17060"/>
                    <a:pt x="9329" y="15201"/>
                    <a:pt x="7861" y="14385"/>
                  </a:cubicBezTo>
                  <a:cubicBezTo>
                    <a:pt x="7390" y="14129"/>
                    <a:pt x="6884" y="14008"/>
                    <a:pt x="6386" y="14008"/>
                  </a:cubicBezTo>
                  <a:cubicBezTo>
                    <a:pt x="5299" y="14008"/>
                    <a:pt x="4256" y="14585"/>
                    <a:pt x="3719" y="15592"/>
                  </a:cubicBezTo>
                  <a:cubicBezTo>
                    <a:pt x="1272" y="19996"/>
                    <a:pt x="0" y="25019"/>
                    <a:pt x="0" y="30076"/>
                  </a:cubicBezTo>
                  <a:cubicBezTo>
                    <a:pt x="0" y="46646"/>
                    <a:pt x="13505" y="60151"/>
                    <a:pt x="30076" y="60151"/>
                  </a:cubicBezTo>
                  <a:cubicBezTo>
                    <a:pt x="46646" y="60151"/>
                    <a:pt x="60151" y="46646"/>
                    <a:pt x="60151" y="30076"/>
                  </a:cubicBezTo>
                  <a:cubicBezTo>
                    <a:pt x="60151" y="13505"/>
                    <a:pt x="46646" y="0"/>
                    <a:pt x="30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08"/>
            <p:cNvSpPr/>
            <p:nvPr/>
          </p:nvSpPr>
          <p:spPr>
            <a:xfrm>
              <a:off x="1360225" y="238125"/>
              <a:ext cx="4879975" cy="5219200"/>
            </a:xfrm>
            <a:custGeom>
              <a:avLst/>
              <a:gdLst/>
              <a:ahLst/>
              <a:cxnLst/>
              <a:rect l="l" t="t" r="r" b="b"/>
              <a:pathLst>
                <a:path w="195199" h="208768" extrusionOk="0">
                  <a:moveTo>
                    <a:pt x="16539" y="63543"/>
                  </a:moveTo>
                  <a:cubicBezTo>
                    <a:pt x="17453" y="63543"/>
                    <a:pt x="18333" y="63707"/>
                    <a:pt x="19149" y="64033"/>
                  </a:cubicBezTo>
                  <a:cubicBezTo>
                    <a:pt x="19312" y="64131"/>
                    <a:pt x="19475" y="64196"/>
                    <a:pt x="19638" y="64261"/>
                  </a:cubicBezTo>
                  <a:cubicBezTo>
                    <a:pt x="21987" y="65403"/>
                    <a:pt x="23618" y="67817"/>
                    <a:pt x="23618" y="70622"/>
                  </a:cubicBezTo>
                  <a:cubicBezTo>
                    <a:pt x="23618" y="72155"/>
                    <a:pt x="23096" y="73590"/>
                    <a:pt x="22248" y="74765"/>
                  </a:cubicBezTo>
                  <a:cubicBezTo>
                    <a:pt x="22150" y="74895"/>
                    <a:pt x="22019" y="75026"/>
                    <a:pt x="21954" y="75156"/>
                  </a:cubicBezTo>
                  <a:cubicBezTo>
                    <a:pt x="20649" y="76689"/>
                    <a:pt x="18692" y="77668"/>
                    <a:pt x="16539" y="77668"/>
                  </a:cubicBezTo>
                  <a:cubicBezTo>
                    <a:pt x="12625" y="77668"/>
                    <a:pt x="9461" y="74504"/>
                    <a:pt x="9461" y="70622"/>
                  </a:cubicBezTo>
                  <a:cubicBezTo>
                    <a:pt x="9461" y="66708"/>
                    <a:pt x="12625" y="63543"/>
                    <a:pt x="16539" y="63543"/>
                  </a:cubicBezTo>
                  <a:close/>
                  <a:moveTo>
                    <a:pt x="148128" y="29945"/>
                  </a:moveTo>
                  <a:cubicBezTo>
                    <a:pt x="155891" y="29945"/>
                    <a:pt x="162089" y="32033"/>
                    <a:pt x="166036" y="35947"/>
                  </a:cubicBezTo>
                  <a:cubicBezTo>
                    <a:pt x="173212" y="43156"/>
                    <a:pt x="174028" y="57248"/>
                    <a:pt x="168222" y="74634"/>
                  </a:cubicBezTo>
                  <a:cubicBezTo>
                    <a:pt x="167080" y="78092"/>
                    <a:pt x="165677" y="81615"/>
                    <a:pt x="164046" y="85170"/>
                  </a:cubicBezTo>
                  <a:cubicBezTo>
                    <a:pt x="160262" y="79984"/>
                    <a:pt x="156087" y="74797"/>
                    <a:pt x="151618" y="69741"/>
                  </a:cubicBezTo>
                  <a:cubicBezTo>
                    <a:pt x="149106" y="56204"/>
                    <a:pt x="145127" y="43711"/>
                    <a:pt x="139810" y="33109"/>
                  </a:cubicBezTo>
                  <a:cubicBezTo>
                    <a:pt x="139418" y="32359"/>
                    <a:pt x="139027" y="31609"/>
                    <a:pt x="138635" y="30858"/>
                  </a:cubicBezTo>
                  <a:cubicBezTo>
                    <a:pt x="141995" y="30239"/>
                    <a:pt x="145159" y="29945"/>
                    <a:pt x="148128" y="29945"/>
                  </a:cubicBezTo>
                  <a:close/>
                  <a:moveTo>
                    <a:pt x="47071" y="29945"/>
                  </a:moveTo>
                  <a:cubicBezTo>
                    <a:pt x="50040" y="29945"/>
                    <a:pt x="53237" y="30239"/>
                    <a:pt x="56564" y="30858"/>
                  </a:cubicBezTo>
                  <a:cubicBezTo>
                    <a:pt x="56172" y="31609"/>
                    <a:pt x="55781" y="32359"/>
                    <a:pt x="55389" y="33109"/>
                  </a:cubicBezTo>
                  <a:cubicBezTo>
                    <a:pt x="50072" y="43743"/>
                    <a:pt x="46093" y="56204"/>
                    <a:pt x="43581" y="69741"/>
                  </a:cubicBezTo>
                  <a:cubicBezTo>
                    <a:pt x="39145" y="74765"/>
                    <a:pt x="34969" y="79951"/>
                    <a:pt x="31153" y="85203"/>
                  </a:cubicBezTo>
                  <a:cubicBezTo>
                    <a:pt x="29946" y="82561"/>
                    <a:pt x="28870" y="79919"/>
                    <a:pt x="27891" y="77276"/>
                  </a:cubicBezTo>
                  <a:cubicBezTo>
                    <a:pt x="29065" y="75319"/>
                    <a:pt x="29718" y="73036"/>
                    <a:pt x="29718" y="70622"/>
                  </a:cubicBezTo>
                  <a:cubicBezTo>
                    <a:pt x="29718" y="65892"/>
                    <a:pt x="27239" y="61749"/>
                    <a:pt x="23487" y="59401"/>
                  </a:cubicBezTo>
                  <a:cubicBezTo>
                    <a:pt x="22346" y="49093"/>
                    <a:pt x="24335" y="40807"/>
                    <a:pt x="29163" y="35947"/>
                  </a:cubicBezTo>
                  <a:cubicBezTo>
                    <a:pt x="33110" y="32033"/>
                    <a:pt x="39308" y="29945"/>
                    <a:pt x="47071" y="29945"/>
                  </a:cubicBezTo>
                  <a:close/>
                  <a:moveTo>
                    <a:pt x="148210" y="16416"/>
                  </a:moveTo>
                  <a:cubicBezTo>
                    <a:pt x="159561" y="16416"/>
                    <a:pt x="168943" y="19782"/>
                    <a:pt x="175561" y="26422"/>
                  </a:cubicBezTo>
                  <a:cubicBezTo>
                    <a:pt x="186684" y="37513"/>
                    <a:pt x="188609" y="56171"/>
                    <a:pt x="181041" y="78907"/>
                  </a:cubicBezTo>
                  <a:cubicBezTo>
                    <a:pt x="178954" y="85170"/>
                    <a:pt x="176181" y="91629"/>
                    <a:pt x="172756" y="98153"/>
                  </a:cubicBezTo>
                  <a:cubicBezTo>
                    <a:pt x="171288" y="95739"/>
                    <a:pt x="169755" y="93358"/>
                    <a:pt x="168124" y="90944"/>
                  </a:cubicBezTo>
                  <a:cubicBezTo>
                    <a:pt x="170472" y="86084"/>
                    <a:pt x="172462" y="81256"/>
                    <a:pt x="174028" y="76559"/>
                  </a:cubicBezTo>
                  <a:cubicBezTo>
                    <a:pt x="180585" y="56922"/>
                    <a:pt x="179247" y="40514"/>
                    <a:pt x="170342" y="31641"/>
                  </a:cubicBezTo>
                  <a:cubicBezTo>
                    <a:pt x="165253" y="26520"/>
                    <a:pt x="157555" y="23845"/>
                    <a:pt x="148128" y="23845"/>
                  </a:cubicBezTo>
                  <a:cubicBezTo>
                    <a:pt x="144148" y="23845"/>
                    <a:pt x="139908" y="24302"/>
                    <a:pt x="135406" y="25248"/>
                  </a:cubicBezTo>
                  <a:cubicBezTo>
                    <a:pt x="135406" y="25215"/>
                    <a:pt x="135373" y="25215"/>
                    <a:pt x="135373" y="25183"/>
                  </a:cubicBezTo>
                  <a:cubicBezTo>
                    <a:pt x="135015" y="24628"/>
                    <a:pt x="134656" y="24073"/>
                    <a:pt x="134297" y="23519"/>
                  </a:cubicBezTo>
                  <a:cubicBezTo>
                    <a:pt x="133905" y="22932"/>
                    <a:pt x="133547" y="22410"/>
                    <a:pt x="133155" y="21855"/>
                  </a:cubicBezTo>
                  <a:cubicBezTo>
                    <a:pt x="132796" y="21301"/>
                    <a:pt x="132405" y="20779"/>
                    <a:pt x="132014" y="20257"/>
                  </a:cubicBezTo>
                  <a:cubicBezTo>
                    <a:pt x="132014" y="20224"/>
                    <a:pt x="132014" y="20224"/>
                    <a:pt x="131981" y="20192"/>
                  </a:cubicBezTo>
                  <a:cubicBezTo>
                    <a:pt x="131622" y="19702"/>
                    <a:pt x="131231" y="19213"/>
                    <a:pt x="130872" y="18724"/>
                  </a:cubicBezTo>
                  <a:cubicBezTo>
                    <a:pt x="130839" y="18691"/>
                    <a:pt x="130839" y="18691"/>
                    <a:pt x="130839" y="18691"/>
                  </a:cubicBezTo>
                  <a:cubicBezTo>
                    <a:pt x="137015" y="17171"/>
                    <a:pt x="142833" y="16416"/>
                    <a:pt x="148210" y="16416"/>
                  </a:cubicBezTo>
                  <a:close/>
                  <a:moveTo>
                    <a:pt x="41852" y="81289"/>
                  </a:moveTo>
                  <a:cubicBezTo>
                    <a:pt x="41820" y="81387"/>
                    <a:pt x="41820" y="81484"/>
                    <a:pt x="41820" y="81582"/>
                  </a:cubicBezTo>
                  <a:cubicBezTo>
                    <a:pt x="41559" y="83703"/>
                    <a:pt x="41363" y="85823"/>
                    <a:pt x="41167" y="87943"/>
                  </a:cubicBezTo>
                  <a:cubicBezTo>
                    <a:pt x="41167" y="88041"/>
                    <a:pt x="41167" y="88171"/>
                    <a:pt x="41167" y="88269"/>
                  </a:cubicBezTo>
                  <a:cubicBezTo>
                    <a:pt x="40971" y="90488"/>
                    <a:pt x="40841" y="92738"/>
                    <a:pt x="40711" y="94989"/>
                  </a:cubicBezTo>
                  <a:cubicBezTo>
                    <a:pt x="39862" y="96196"/>
                    <a:pt x="39014" y="97436"/>
                    <a:pt x="38166" y="98675"/>
                  </a:cubicBezTo>
                  <a:cubicBezTo>
                    <a:pt x="36764" y="96261"/>
                    <a:pt x="35426" y="93847"/>
                    <a:pt x="34187" y="91466"/>
                  </a:cubicBezTo>
                  <a:cubicBezTo>
                    <a:pt x="36600" y="88041"/>
                    <a:pt x="39145" y="84649"/>
                    <a:pt x="41852" y="81289"/>
                  </a:cubicBezTo>
                  <a:close/>
                  <a:moveTo>
                    <a:pt x="153347" y="81289"/>
                  </a:moveTo>
                  <a:cubicBezTo>
                    <a:pt x="156413" y="85073"/>
                    <a:pt x="159284" y="88889"/>
                    <a:pt x="161926" y="92738"/>
                  </a:cubicBezTo>
                  <a:cubicBezTo>
                    <a:pt x="161991" y="92804"/>
                    <a:pt x="162024" y="92901"/>
                    <a:pt x="162056" y="92967"/>
                  </a:cubicBezTo>
                  <a:cubicBezTo>
                    <a:pt x="164992" y="97240"/>
                    <a:pt x="167732" y="101578"/>
                    <a:pt x="170179" y="105884"/>
                  </a:cubicBezTo>
                  <a:cubicBezTo>
                    <a:pt x="170244" y="105982"/>
                    <a:pt x="170277" y="106047"/>
                    <a:pt x="170342" y="106145"/>
                  </a:cubicBezTo>
                  <a:cubicBezTo>
                    <a:pt x="173897" y="112441"/>
                    <a:pt x="176898" y="118736"/>
                    <a:pt x="179280" y="124999"/>
                  </a:cubicBezTo>
                  <a:cubicBezTo>
                    <a:pt x="179084" y="124967"/>
                    <a:pt x="178856" y="124967"/>
                    <a:pt x="178660" y="124967"/>
                  </a:cubicBezTo>
                  <a:cubicBezTo>
                    <a:pt x="176246" y="124967"/>
                    <a:pt x="173995" y="125619"/>
                    <a:pt x="172038" y="126761"/>
                  </a:cubicBezTo>
                  <a:cubicBezTo>
                    <a:pt x="167961" y="116322"/>
                    <a:pt x="162056" y="105656"/>
                    <a:pt x="154489" y="94989"/>
                  </a:cubicBezTo>
                  <a:cubicBezTo>
                    <a:pt x="154260" y="90357"/>
                    <a:pt x="153869" y="85758"/>
                    <a:pt x="153347" y="81289"/>
                  </a:cubicBezTo>
                  <a:close/>
                  <a:moveTo>
                    <a:pt x="23161" y="82006"/>
                  </a:moveTo>
                  <a:cubicBezTo>
                    <a:pt x="27239" y="92445"/>
                    <a:pt x="33143" y="103111"/>
                    <a:pt x="40711" y="113778"/>
                  </a:cubicBezTo>
                  <a:cubicBezTo>
                    <a:pt x="40939" y="118410"/>
                    <a:pt x="41330" y="123010"/>
                    <a:pt x="41852" y="127478"/>
                  </a:cubicBezTo>
                  <a:cubicBezTo>
                    <a:pt x="38786" y="123695"/>
                    <a:pt x="35915" y="119878"/>
                    <a:pt x="33273" y="116029"/>
                  </a:cubicBezTo>
                  <a:cubicBezTo>
                    <a:pt x="33208" y="115964"/>
                    <a:pt x="33175" y="115866"/>
                    <a:pt x="33143" y="115801"/>
                  </a:cubicBezTo>
                  <a:cubicBezTo>
                    <a:pt x="30207" y="111527"/>
                    <a:pt x="27467" y="107189"/>
                    <a:pt x="25020" y="102883"/>
                  </a:cubicBezTo>
                  <a:cubicBezTo>
                    <a:pt x="24955" y="102785"/>
                    <a:pt x="24923" y="102720"/>
                    <a:pt x="24857" y="102622"/>
                  </a:cubicBezTo>
                  <a:cubicBezTo>
                    <a:pt x="21302" y="96326"/>
                    <a:pt x="18301" y="90031"/>
                    <a:pt x="15919" y="83768"/>
                  </a:cubicBezTo>
                  <a:lnTo>
                    <a:pt x="15919" y="83768"/>
                  </a:lnTo>
                  <a:cubicBezTo>
                    <a:pt x="16115" y="83800"/>
                    <a:pt x="16343" y="83800"/>
                    <a:pt x="16539" y="83800"/>
                  </a:cubicBezTo>
                  <a:cubicBezTo>
                    <a:pt x="18953" y="83800"/>
                    <a:pt x="21204" y="83148"/>
                    <a:pt x="23161" y="82006"/>
                  </a:cubicBezTo>
                  <a:close/>
                  <a:moveTo>
                    <a:pt x="157033" y="110092"/>
                  </a:moveTo>
                  <a:cubicBezTo>
                    <a:pt x="158436" y="112506"/>
                    <a:pt x="159773" y="114920"/>
                    <a:pt x="161013" y="117301"/>
                  </a:cubicBezTo>
                  <a:cubicBezTo>
                    <a:pt x="158599" y="120726"/>
                    <a:pt x="156054" y="124119"/>
                    <a:pt x="153347" y="127478"/>
                  </a:cubicBezTo>
                  <a:cubicBezTo>
                    <a:pt x="153380" y="127381"/>
                    <a:pt x="153380" y="127283"/>
                    <a:pt x="153380" y="127185"/>
                  </a:cubicBezTo>
                  <a:cubicBezTo>
                    <a:pt x="153640" y="125065"/>
                    <a:pt x="153836" y="122944"/>
                    <a:pt x="154032" y="120824"/>
                  </a:cubicBezTo>
                  <a:cubicBezTo>
                    <a:pt x="154032" y="120726"/>
                    <a:pt x="154032" y="120596"/>
                    <a:pt x="154032" y="120498"/>
                  </a:cubicBezTo>
                  <a:cubicBezTo>
                    <a:pt x="154228" y="118280"/>
                    <a:pt x="154358" y="116029"/>
                    <a:pt x="154489" y="113778"/>
                  </a:cubicBezTo>
                  <a:cubicBezTo>
                    <a:pt x="155337" y="112571"/>
                    <a:pt x="156185" y="111332"/>
                    <a:pt x="157033" y="110092"/>
                  </a:cubicBezTo>
                  <a:close/>
                  <a:moveTo>
                    <a:pt x="178660" y="131099"/>
                  </a:moveTo>
                  <a:cubicBezTo>
                    <a:pt x="182574" y="131099"/>
                    <a:pt x="185738" y="134263"/>
                    <a:pt x="185738" y="138145"/>
                  </a:cubicBezTo>
                  <a:cubicBezTo>
                    <a:pt x="185738" y="142060"/>
                    <a:pt x="182574" y="145224"/>
                    <a:pt x="178660" y="145224"/>
                  </a:cubicBezTo>
                  <a:cubicBezTo>
                    <a:pt x="174746" y="145224"/>
                    <a:pt x="171581" y="142060"/>
                    <a:pt x="171581" y="138145"/>
                  </a:cubicBezTo>
                  <a:cubicBezTo>
                    <a:pt x="171581" y="136514"/>
                    <a:pt x="172169" y="134981"/>
                    <a:pt x="173115" y="133774"/>
                  </a:cubicBezTo>
                  <a:cubicBezTo>
                    <a:pt x="173147" y="133741"/>
                    <a:pt x="173147" y="133741"/>
                    <a:pt x="173180" y="133709"/>
                  </a:cubicBezTo>
                  <a:cubicBezTo>
                    <a:pt x="174485" y="132110"/>
                    <a:pt x="176442" y="131099"/>
                    <a:pt x="178660" y="131099"/>
                  </a:cubicBezTo>
                  <a:close/>
                  <a:moveTo>
                    <a:pt x="31120" y="123597"/>
                  </a:moveTo>
                  <a:cubicBezTo>
                    <a:pt x="34937" y="128783"/>
                    <a:pt x="39112" y="133970"/>
                    <a:pt x="43581" y="139026"/>
                  </a:cubicBezTo>
                  <a:cubicBezTo>
                    <a:pt x="46093" y="152563"/>
                    <a:pt x="50072" y="165057"/>
                    <a:pt x="55389" y="175658"/>
                  </a:cubicBezTo>
                  <a:cubicBezTo>
                    <a:pt x="55781" y="176408"/>
                    <a:pt x="56172" y="177158"/>
                    <a:pt x="56564" y="177909"/>
                  </a:cubicBezTo>
                  <a:cubicBezTo>
                    <a:pt x="53154" y="178518"/>
                    <a:pt x="49946" y="178821"/>
                    <a:pt x="46973" y="178821"/>
                  </a:cubicBezTo>
                  <a:cubicBezTo>
                    <a:pt x="39283" y="178821"/>
                    <a:pt x="33162" y="176796"/>
                    <a:pt x="29163" y="172820"/>
                  </a:cubicBezTo>
                  <a:cubicBezTo>
                    <a:pt x="21987" y="165611"/>
                    <a:pt x="21171" y="151519"/>
                    <a:pt x="26978" y="134133"/>
                  </a:cubicBezTo>
                  <a:cubicBezTo>
                    <a:pt x="28119" y="130675"/>
                    <a:pt x="29522" y="127152"/>
                    <a:pt x="31120" y="123597"/>
                  </a:cubicBezTo>
                  <a:close/>
                  <a:moveTo>
                    <a:pt x="164046" y="123564"/>
                  </a:moveTo>
                  <a:cubicBezTo>
                    <a:pt x="165253" y="126206"/>
                    <a:pt x="166330" y="128848"/>
                    <a:pt x="167276" y="131491"/>
                  </a:cubicBezTo>
                  <a:cubicBezTo>
                    <a:pt x="166134" y="133448"/>
                    <a:pt x="165482" y="135731"/>
                    <a:pt x="165482" y="138145"/>
                  </a:cubicBezTo>
                  <a:cubicBezTo>
                    <a:pt x="165482" y="142875"/>
                    <a:pt x="167961" y="147018"/>
                    <a:pt x="171712" y="149366"/>
                  </a:cubicBezTo>
                  <a:cubicBezTo>
                    <a:pt x="172854" y="159674"/>
                    <a:pt x="170864" y="167960"/>
                    <a:pt x="166036" y="172820"/>
                  </a:cubicBezTo>
                  <a:cubicBezTo>
                    <a:pt x="162024" y="176808"/>
                    <a:pt x="155879" y="178833"/>
                    <a:pt x="148156" y="178833"/>
                  </a:cubicBezTo>
                  <a:cubicBezTo>
                    <a:pt x="145203" y="178833"/>
                    <a:pt x="142019" y="178537"/>
                    <a:pt x="138635" y="177941"/>
                  </a:cubicBezTo>
                  <a:cubicBezTo>
                    <a:pt x="139027" y="177191"/>
                    <a:pt x="139418" y="176408"/>
                    <a:pt x="139810" y="175658"/>
                  </a:cubicBezTo>
                  <a:cubicBezTo>
                    <a:pt x="145127" y="165024"/>
                    <a:pt x="149106" y="152563"/>
                    <a:pt x="151618" y="139026"/>
                  </a:cubicBezTo>
                  <a:cubicBezTo>
                    <a:pt x="156054" y="134002"/>
                    <a:pt x="160230" y="128816"/>
                    <a:pt x="164046" y="123564"/>
                  </a:cubicBezTo>
                  <a:close/>
                  <a:moveTo>
                    <a:pt x="22443" y="110614"/>
                  </a:moveTo>
                  <a:cubicBezTo>
                    <a:pt x="23911" y="113028"/>
                    <a:pt x="25444" y="115409"/>
                    <a:pt x="27075" y="117823"/>
                  </a:cubicBezTo>
                  <a:cubicBezTo>
                    <a:pt x="24727" y="122683"/>
                    <a:pt x="22737" y="127511"/>
                    <a:pt x="21171" y="132208"/>
                  </a:cubicBezTo>
                  <a:cubicBezTo>
                    <a:pt x="14615" y="151845"/>
                    <a:pt x="15952" y="168253"/>
                    <a:pt x="24857" y="177126"/>
                  </a:cubicBezTo>
                  <a:cubicBezTo>
                    <a:pt x="30001" y="182292"/>
                    <a:pt x="37650" y="184921"/>
                    <a:pt x="47053" y="184921"/>
                  </a:cubicBezTo>
                  <a:cubicBezTo>
                    <a:pt x="51008" y="184921"/>
                    <a:pt x="55273" y="184456"/>
                    <a:pt x="59793" y="183519"/>
                  </a:cubicBezTo>
                  <a:cubicBezTo>
                    <a:pt x="59826" y="183552"/>
                    <a:pt x="59826" y="183585"/>
                    <a:pt x="59858" y="183617"/>
                  </a:cubicBezTo>
                  <a:cubicBezTo>
                    <a:pt x="60185" y="184172"/>
                    <a:pt x="60543" y="184694"/>
                    <a:pt x="60902" y="185248"/>
                  </a:cubicBezTo>
                  <a:cubicBezTo>
                    <a:pt x="60902" y="185248"/>
                    <a:pt x="60902" y="185248"/>
                    <a:pt x="60935" y="185281"/>
                  </a:cubicBezTo>
                  <a:cubicBezTo>
                    <a:pt x="61294" y="185835"/>
                    <a:pt x="61652" y="186390"/>
                    <a:pt x="62044" y="186912"/>
                  </a:cubicBezTo>
                  <a:cubicBezTo>
                    <a:pt x="62403" y="187466"/>
                    <a:pt x="62794" y="187988"/>
                    <a:pt x="63186" y="188510"/>
                  </a:cubicBezTo>
                  <a:cubicBezTo>
                    <a:pt x="63186" y="188543"/>
                    <a:pt x="63218" y="188543"/>
                    <a:pt x="63218" y="188575"/>
                  </a:cubicBezTo>
                  <a:cubicBezTo>
                    <a:pt x="63577" y="189065"/>
                    <a:pt x="63968" y="189587"/>
                    <a:pt x="64327" y="190043"/>
                  </a:cubicBezTo>
                  <a:cubicBezTo>
                    <a:pt x="64360" y="190076"/>
                    <a:pt x="64360" y="190076"/>
                    <a:pt x="64360" y="190076"/>
                  </a:cubicBezTo>
                  <a:cubicBezTo>
                    <a:pt x="58195" y="191609"/>
                    <a:pt x="52356" y="192359"/>
                    <a:pt x="46941" y="192359"/>
                  </a:cubicBezTo>
                  <a:cubicBezTo>
                    <a:pt x="35459" y="192359"/>
                    <a:pt x="26260" y="188999"/>
                    <a:pt x="19638" y="182345"/>
                  </a:cubicBezTo>
                  <a:cubicBezTo>
                    <a:pt x="8515" y="171254"/>
                    <a:pt x="6590" y="152596"/>
                    <a:pt x="14158" y="129860"/>
                  </a:cubicBezTo>
                  <a:cubicBezTo>
                    <a:pt x="16246" y="123597"/>
                    <a:pt x="19018" y="117138"/>
                    <a:pt x="22443" y="110614"/>
                  </a:cubicBezTo>
                  <a:close/>
                  <a:moveTo>
                    <a:pt x="185347" y="149529"/>
                  </a:moveTo>
                  <a:lnTo>
                    <a:pt x="185347" y="149529"/>
                  </a:lnTo>
                  <a:cubicBezTo>
                    <a:pt x="186587" y="163426"/>
                    <a:pt x="183259" y="174679"/>
                    <a:pt x="175561" y="182345"/>
                  </a:cubicBezTo>
                  <a:cubicBezTo>
                    <a:pt x="168939" y="188999"/>
                    <a:pt x="159740" y="192359"/>
                    <a:pt x="148258" y="192359"/>
                  </a:cubicBezTo>
                  <a:cubicBezTo>
                    <a:pt x="142843" y="192359"/>
                    <a:pt x="137004" y="191609"/>
                    <a:pt x="130839" y="190076"/>
                  </a:cubicBezTo>
                  <a:cubicBezTo>
                    <a:pt x="132405" y="188054"/>
                    <a:pt x="133938" y="185868"/>
                    <a:pt x="135406" y="183519"/>
                  </a:cubicBezTo>
                  <a:cubicBezTo>
                    <a:pt x="139908" y="184465"/>
                    <a:pt x="144181" y="184922"/>
                    <a:pt x="148128" y="184922"/>
                  </a:cubicBezTo>
                  <a:cubicBezTo>
                    <a:pt x="157522" y="184922"/>
                    <a:pt x="165188" y="182280"/>
                    <a:pt x="170342" y="177126"/>
                  </a:cubicBezTo>
                  <a:cubicBezTo>
                    <a:pt x="176148" y="171320"/>
                    <a:pt x="178790" y="162447"/>
                    <a:pt x="178040" y="151324"/>
                  </a:cubicBezTo>
                  <a:lnTo>
                    <a:pt x="178040" y="151324"/>
                  </a:lnTo>
                  <a:cubicBezTo>
                    <a:pt x="178236" y="151356"/>
                    <a:pt x="178464" y="151356"/>
                    <a:pt x="178660" y="151356"/>
                  </a:cubicBezTo>
                  <a:cubicBezTo>
                    <a:pt x="181106" y="151356"/>
                    <a:pt x="183390" y="150671"/>
                    <a:pt x="185347" y="149529"/>
                  </a:cubicBezTo>
                  <a:close/>
                  <a:moveTo>
                    <a:pt x="97600" y="6100"/>
                  </a:moveTo>
                  <a:cubicBezTo>
                    <a:pt x="106798" y="6100"/>
                    <a:pt x="115540" y="10601"/>
                    <a:pt x="123174" y="19050"/>
                  </a:cubicBezTo>
                  <a:cubicBezTo>
                    <a:pt x="126044" y="22247"/>
                    <a:pt x="128784" y="25998"/>
                    <a:pt x="131296" y="30271"/>
                  </a:cubicBezTo>
                  <a:cubicBezTo>
                    <a:pt x="132340" y="32033"/>
                    <a:pt x="133351" y="33892"/>
                    <a:pt x="134330" y="35849"/>
                  </a:cubicBezTo>
                  <a:cubicBezTo>
                    <a:pt x="143528" y="54214"/>
                    <a:pt x="148584" y="78549"/>
                    <a:pt x="148584" y="104384"/>
                  </a:cubicBezTo>
                  <a:cubicBezTo>
                    <a:pt x="148584" y="107156"/>
                    <a:pt x="148519" y="109896"/>
                    <a:pt x="148421" y="112604"/>
                  </a:cubicBezTo>
                  <a:cubicBezTo>
                    <a:pt x="148128" y="118899"/>
                    <a:pt x="147573" y="125097"/>
                    <a:pt x="146725" y="131099"/>
                  </a:cubicBezTo>
                  <a:cubicBezTo>
                    <a:pt x="146692" y="131132"/>
                    <a:pt x="146692" y="131164"/>
                    <a:pt x="146692" y="131197"/>
                  </a:cubicBezTo>
                  <a:cubicBezTo>
                    <a:pt x="146562" y="132143"/>
                    <a:pt x="146399" y="133089"/>
                    <a:pt x="146268" y="134068"/>
                  </a:cubicBezTo>
                  <a:cubicBezTo>
                    <a:pt x="146268" y="134100"/>
                    <a:pt x="146236" y="134133"/>
                    <a:pt x="146236" y="134166"/>
                  </a:cubicBezTo>
                  <a:cubicBezTo>
                    <a:pt x="146073" y="135144"/>
                    <a:pt x="145910" y="136123"/>
                    <a:pt x="145746" y="137069"/>
                  </a:cubicBezTo>
                  <a:cubicBezTo>
                    <a:pt x="145746" y="137101"/>
                    <a:pt x="145746" y="137101"/>
                    <a:pt x="145746" y="137101"/>
                  </a:cubicBezTo>
                  <a:cubicBezTo>
                    <a:pt x="143365" y="150410"/>
                    <a:pt x="139483" y="162610"/>
                    <a:pt x="134330" y="172918"/>
                  </a:cubicBezTo>
                  <a:cubicBezTo>
                    <a:pt x="124739" y="192098"/>
                    <a:pt x="111691" y="202635"/>
                    <a:pt x="97600" y="202667"/>
                  </a:cubicBezTo>
                  <a:cubicBezTo>
                    <a:pt x="88401" y="202667"/>
                    <a:pt x="79659" y="198166"/>
                    <a:pt x="72026" y="189717"/>
                  </a:cubicBezTo>
                  <a:cubicBezTo>
                    <a:pt x="69155" y="186553"/>
                    <a:pt x="66415" y="182769"/>
                    <a:pt x="63936" y="178529"/>
                  </a:cubicBezTo>
                  <a:cubicBezTo>
                    <a:pt x="62859" y="176767"/>
                    <a:pt x="61848" y="174875"/>
                    <a:pt x="60870" y="172918"/>
                  </a:cubicBezTo>
                  <a:cubicBezTo>
                    <a:pt x="51671" y="154553"/>
                    <a:pt x="46615" y="130219"/>
                    <a:pt x="46615" y="104384"/>
                  </a:cubicBezTo>
                  <a:cubicBezTo>
                    <a:pt x="46615" y="101611"/>
                    <a:pt x="46680" y="98871"/>
                    <a:pt x="46778" y="96163"/>
                  </a:cubicBezTo>
                  <a:cubicBezTo>
                    <a:pt x="47071" y="89868"/>
                    <a:pt x="47626" y="83670"/>
                    <a:pt x="48474" y="77668"/>
                  </a:cubicBezTo>
                  <a:cubicBezTo>
                    <a:pt x="48507" y="77635"/>
                    <a:pt x="48507" y="77603"/>
                    <a:pt x="48507" y="77570"/>
                  </a:cubicBezTo>
                  <a:cubicBezTo>
                    <a:pt x="48637" y="76624"/>
                    <a:pt x="48800" y="75678"/>
                    <a:pt x="48931" y="74699"/>
                  </a:cubicBezTo>
                  <a:cubicBezTo>
                    <a:pt x="48931" y="74667"/>
                    <a:pt x="48963" y="74634"/>
                    <a:pt x="48963" y="74602"/>
                  </a:cubicBezTo>
                  <a:cubicBezTo>
                    <a:pt x="49126" y="73623"/>
                    <a:pt x="49290" y="72644"/>
                    <a:pt x="49453" y="71666"/>
                  </a:cubicBezTo>
                  <a:cubicBezTo>
                    <a:pt x="51834" y="58357"/>
                    <a:pt x="55716" y="46157"/>
                    <a:pt x="60870" y="35849"/>
                  </a:cubicBezTo>
                  <a:cubicBezTo>
                    <a:pt x="70460" y="16669"/>
                    <a:pt x="83508" y="6100"/>
                    <a:pt x="97600" y="6100"/>
                  </a:cubicBezTo>
                  <a:close/>
                  <a:moveTo>
                    <a:pt x="97600" y="0"/>
                  </a:moveTo>
                  <a:cubicBezTo>
                    <a:pt x="87161" y="0"/>
                    <a:pt x="77310" y="4697"/>
                    <a:pt x="68796" y="13537"/>
                  </a:cubicBezTo>
                  <a:cubicBezTo>
                    <a:pt x="61042" y="11373"/>
                    <a:pt x="53723" y="10300"/>
                    <a:pt x="46974" y="10300"/>
                  </a:cubicBezTo>
                  <a:cubicBezTo>
                    <a:pt x="33989" y="10300"/>
                    <a:pt x="23112" y="14271"/>
                    <a:pt x="15300" y="22084"/>
                  </a:cubicBezTo>
                  <a:lnTo>
                    <a:pt x="15202" y="22182"/>
                  </a:lnTo>
                  <a:cubicBezTo>
                    <a:pt x="14027" y="23388"/>
                    <a:pt x="14027" y="25313"/>
                    <a:pt x="15202" y="26520"/>
                  </a:cubicBezTo>
                  <a:cubicBezTo>
                    <a:pt x="15822" y="27107"/>
                    <a:pt x="16604" y="27401"/>
                    <a:pt x="17387" y="27401"/>
                  </a:cubicBezTo>
                  <a:cubicBezTo>
                    <a:pt x="18170" y="27401"/>
                    <a:pt x="18953" y="27107"/>
                    <a:pt x="19540" y="26487"/>
                  </a:cubicBezTo>
                  <a:lnTo>
                    <a:pt x="19638" y="26422"/>
                  </a:lnTo>
                  <a:cubicBezTo>
                    <a:pt x="26256" y="19782"/>
                    <a:pt x="35638" y="16416"/>
                    <a:pt x="46989" y="16416"/>
                  </a:cubicBezTo>
                  <a:cubicBezTo>
                    <a:pt x="52366" y="16416"/>
                    <a:pt x="58184" y="17171"/>
                    <a:pt x="64360" y="18691"/>
                  </a:cubicBezTo>
                  <a:cubicBezTo>
                    <a:pt x="62794" y="20714"/>
                    <a:pt x="61261" y="22899"/>
                    <a:pt x="59793" y="25248"/>
                  </a:cubicBezTo>
                  <a:cubicBezTo>
                    <a:pt x="55324" y="24302"/>
                    <a:pt x="51051" y="23845"/>
                    <a:pt x="47071" y="23845"/>
                  </a:cubicBezTo>
                  <a:cubicBezTo>
                    <a:pt x="37644" y="23845"/>
                    <a:pt x="29946" y="26520"/>
                    <a:pt x="24857" y="31641"/>
                  </a:cubicBezTo>
                  <a:cubicBezTo>
                    <a:pt x="19051" y="37448"/>
                    <a:pt x="16409" y="46320"/>
                    <a:pt x="17159" y="57444"/>
                  </a:cubicBezTo>
                  <a:cubicBezTo>
                    <a:pt x="16963" y="57411"/>
                    <a:pt x="16768" y="57411"/>
                    <a:pt x="16539" y="57411"/>
                  </a:cubicBezTo>
                  <a:cubicBezTo>
                    <a:pt x="14093" y="57411"/>
                    <a:pt x="11809" y="58096"/>
                    <a:pt x="9852" y="59238"/>
                  </a:cubicBezTo>
                  <a:cubicBezTo>
                    <a:pt x="9037" y="50235"/>
                    <a:pt x="10146" y="42373"/>
                    <a:pt x="13147" y="35784"/>
                  </a:cubicBezTo>
                  <a:cubicBezTo>
                    <a:pt x="13864" y="34251"/>
                    <a:pt x="13179" y="32424"/>
                    <a:pt x="11646" y="31739"/>
                  </a:cubicBezTo>
                  <a:cubicBezTo>
                    <a:pt x="11232" y="31545"/>
                    <a:pt x="10796" y="31454"/>
                    <a:pt x="10367" y="31454"/>
                  </a:cubicBezTo>
                  <a:cubicBezTo>
                    <a:pt x="9209" y="31454"/>
                    <a:pt x="8101" y="32121"/>
                    <a:pt x="7601" y="33240"/>
                  </a:cubicBezTo>
                  <a:cubicBezTo>
                    <a:pt x="3524" y="42177"/>
                    <a:pt x="2480" y="52942"/>
                    <a:pt x="4470" y="65305"/>
                  </a:cubicBezTo>
                  <a:cubicBezTo>
                    <a:pt x="3752" y="66903"/>
                    <a:pt x="3361" y="68730"/>
                    <a:pt x="3361" y="70622"/>
                  </a:cubicBezTo>
                  <a:cubicBezTo>
                    <a:pt x="3361" y="74830"/>
                    <a:pt x="5318" y="78549"/>
                    <a:pt x="8417" y="80995"/>
                  </a:cubicBezTo>
                  <a:cubicBezTo>
                    <a:pt x="10994" y="88693"/>
                    <a:pt x="14484" y="96555"/>
                    <a:pt x="18823" y="104416"/>
                  </a:cubicBezTo>
                  <a:cubicBezTo>
                    <a:pt x="14452" y="112343"/>
                    <a:pt x="10929" y="120269"/>
                    <a:pt x="8352" y="127935"/>
                  </a:cubicBezTo>
                  <a:cubicBezTo>
                    <a:pt x="1" y="152987"/>
                    <a:pt x="2480" y="173864"/>
                    <a:pt x="15300" y="186683"/>
                  </a:cubicBezTo>
                  <a:cubicBezTo>
                    <a:pt x="23031" y="194414"/>
                    <a:pt x="33958" y="198492"/>
                    <a:pt x="46941" y="198492"/>
                  </a:cubicBezTo>
                  <a:cubicBezTo>
                    <a:pt x="53726" y="198492"/>
                    <a:pt x="61065" y="197383"/>
                    <a:pt x="68796" y="195230"/>
                  </a:cubicBezTo>
                  <a:cubicBezTo>
                    <a:pt x="77310" y="204070"/>
                    <a:pt x="87161" y="208767"/>
                    <a:pt x="97600" y="208767"/>
                  </a:cubicBezTo>
                  <a:cubicBezTo>
                    <a:pt x="108038" y="208767"/>
                    <a:pt x="117857" y="204070"/>
                    <a:pt x="126403" y="195230"/>
                  </a:cubicBezTo>
                  <a:cubicBezTo>
                    <a:pt x="134134" y="197383"/>
                    <a:pt x="141473" y="198492"/>
                    <a:pt x="148258" y="198492"/>
                  </a:cubicBezTo>
                  <a:cubicBezTo>
                    <a:pt x="161241" y="198492"/>
                    <a:pt x="172169" y="194414"/>
                    <a:pt x="179899" y="186683"/>
                  </a:cubicBezTo>
                  <a:cubicBezTo>
                    <a:pt x="189946" y="176637"/>
                    <a:pt x="193665" y="161729"/>
                    <a:pt x="190729" y="143462"/>
                  </a:cubicBezTo>
                  <a:cubicBezTo>
                    <a:pt x="191447" y="141831"/>
                    <a:pt x="191838" y="140037"/>
                    <a:pt x="191838" y="138145"/>
                  </a:cubicBezTo>
                  <a:cubicBezTo>
                    <a:pt x="191838" y="133937"/>
                    <a:pt x="189881" y="130219"/>
                    <a:pt x="186782" y="127772"/>
                  </a:cubicBezTo>
                  <a:cubicBezTo>
                    <a:pt x="184205" y="120074"/>
                    <a:pt x="180715" y="112212"/>
                    <a:pt x="176377" y="104351"/>
                  </a:cubicBezTo>
                  <a:cubicBezTo>
                    <a:pt x="180748" y="96424"/>
                    <a:pt x="184271" y="88498"/>
                    <a:pt x="186848" y="80832"/>
                  </a:cubicBezTo>
                  <a:cubicBezTo>
                    <a:pt x="195198" y="55780"/>
                    <a:pt x="192719" y="34903"/>
                    <a:pt x="179899" y="22084"/>
                  </a:cubicBezTo>
                  <a:cubicBezTo>
                    <a:pt x="172087" y="14271"/>
                    <a:pt x="161210" y="10300"/>
                    <a:pt x="148225" y="10300"/>
                  </a:cubicBezTo>
                  <a:cubicBezTo>
                    <a:pt x="141476" y="10300"/>
                    <a:pt x="134157" y="11373"/>
                    <a:pt x="126403" y="13537"/>
                  </a:cubicBezTo>
                  <a:cubicBezTo>
                    <a:pt x="117889" y="4697"/>
                    <a:pt x="108038" y="0"/>
                    <a:pt x="97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8"/>
            <p:cNvSpPr/>
            <p:nvPr/>
          </p:nvSpPr>
          <p:spPr>
            <a:xfrm>
              <a:off x="2710700" y="575725"/>
              <a:ext cx="2179025" cy="4543975"/>
            </a:xfrm>
            <a:custGeom>
              <a:avLst/>
              <a:gdLst/>
              <a:ahLst/>
              <a:cxnLst/>
              <a:rect l="l" t="t" r="r" b="b"/>
              <a:pathLst>
                <a:path w="87161" h="181759" extrusionOk="0">
                  <a:moveTo>
                    <a:pt x="43581" y="6133"/>
                  </a:moveTo>
                  <a:cubicBezTo>
                    <a:pt x="46092" y="6133"/>
                    <a:pt x="48669" y="6818"/>
                    <a:pt x="51181" y="8188"/>
                  </a:cubicBezTo>
                  <a:cubicBezTo>
                    <a:pt x="48669" y="9395"/>
                    <a:pt x="46125" y="10733"/>
                    <a:pt x="43581" y="12135"/>
                  </a:cubicBezTo>
                  <a:cubicBezTo>
                    <a:pt x="41036" y="10733"/>
                    <a:pt x="38492" y="9395"/>
                    <a:pt x="35948" y="8188"/>
                  </a:cubicBezTo>
                  <a:cubicBezTo>
                    <a:pt x="38492" y="6818"/>
                    <a:pt x="41069" y="6133"/>
                    <a:pt x="43581" y="6133"/>
                  </a:cubicBezTo>
                  <a:close/>
                  <a:moveTo>
                    <a:pt x="56792" y="12298"/>
                  </a:moveTo>
                  <a:cubicBezTo>
                    <a:pt x="58586" y="13929"/>
                    <a:pt x="60282" y="15854"/>
                    <a:pt x="61946" y="18072"/>
                  </a:cubicBezTo>
                  <a:cubicBezTo>
                    <a:pt x="60315" y="18790"/>
                    <a:pt x="58651" y="19573"/>
                    <a:pt x="56987" y="20355"/>
                  </a:cubicBezTo>
                  <a:cubicBezTo>
                    <a:pt x="54606" y="18757"/>
                    <a:pt x="52192" y="17191"/>
                    <a:pt x="49778" y="15723"/>
                  </a:cubicBezTo>
                  <a:cubicBezTo>
                    <a:pt x="52127" y="14484"/>
                    <a:pt x="54476" y="13342"/>
                    <a:pt x="56792" y="12298"/>
                  </a:cubicBezTo>
                  <a:close/>
                  <a:moveTo>
                    <a:pt x="21725" y="23259"/>
                  </a:moveTo>
                  <a:cubicBezTo>
                    <a:pt x="22639" y="23617"/>
                    <a:pt x="23519" y="24009"/>
                    <a:pt x="24400" y="24433"/>
                  </a:cubicBezTo>
                  <a:cubicBezTo>
                    <a:pt x="22541" y="25803"/>
                    <a:pt x="20649" y="27206"/>
                    <a:pt x="18789" y="28673"/>
                  </a:cubicBezTo>
                  <a:cubicBezTo>
                    <a:pt x="18822" y="28576"/>
                    <a:pt x="18887" y="28478"/>
                    <a:pt x="18920" y="28413"/>
                  </a:cubicBezTo>
                  <a:cubicBezTo>
                    <a:pt x="19833" y="26586"/>
                    <a:pt x="20779" y="24857"/>
                    <a:pt x="21725" y="23259"/>
                  </a:cubicBezTo>
                  <a:close/>
                  <a:moveTo>
                    <a:pt x="65436" y="23259"/>
                  </a:moveTo>
                  <a:cubicBezTo>
                    <a:pt x="66382" y="24857"/>
                    <a:pt x="67328" y="26586"/>
                    <a:pt x="68241" y="28413"/>
                  </a:cubicBezTo>
                  <a:cubicBezTo>
                    <a:pt x="68274" y="28478"/>
                    <a:pt x="68339" y="28576"/>
                    <a:pt x="68372" y="28673"/>
                  </a:cubicBezTo>
                  <a:cubicBezTo>
                    <a:pt x="66512" y="27206"/>
                    <a:pt x="64653" y="25803"/>
                    <a:pt x="62761" y="24433"/>
                  </a:cubicBezTo>
                  <a:cubicBezTo>
                    <a:pt x="63642" y="24009"/>
                    <a:pt x="64555" y="23617"/>
                    <a:pt x="65436" y="23259"/>
                  </a:cubicBezTo>
                  <a:close/>
                  <a:moveTo>
                    <a:pt x="30663" y="27467"/>
                  </a:moveTo>
                  <a:cubicBezTo>
                    <a:pt x="33044" y="28706"/>
                    <a:pt x="35458" y="30044"/>
                    <a:pt x="37839" y="31479"/>
                  </a:cubicBezTo>
                  <a:cubicBezTo>
                    <a:pt x="28217" y="37970"/>
                    <a:pt x="18855" y="45636"/>
                    <a:pt x="9982" y="54378"/>
                  </a:cubicBezTo>
                  <a:cubicBezTo>
                    <a:pt x="10895" y="50268"/>
                    <a:pt x="11972" y="46288"/>
                    <a:pt x="13179" y="42537"/>
                  </a:cubicBezTo>
                  <a:cubicBezTo>
                    <a:pt x="13211" y="42439"/>
                    <a:pt x="13244" y="42374"/>
                    <a:pt x="13277" y="42309"/>
                  </a:cubicBezTo>
                  <a:cubicBezTo>
                    <a:pt x="13407" y="41852"/>
                    <a:pt x="13570" y="41428"/>
                    <a:pt x="13701" y="40971"/>
                  </a:cubicBezTo>
                  <a:cubicBezTo>
                    <a:pt x="13733" y="40906"/>
                    <a:pt x="13766" y="40808"/>
                    <a:pt x="13799" y="40743"/>
                  </a:cubicBezTo>
                  <a:cubicBezTo>
                    <a:pt x="19246" y="35980"/>
                    <a:pt x="24922" y="31511"/>
                    <a:pt x="30663" y="27467"/>
                  </a:cubicBezTo>
                  <a:close/>
                  <a:moveTo>
                    <a:pt x="30337" y="12298"/>
                  </a:moveTo>
                  <a:cubicBezTo>
                    <a:pt x="34447" y="14158"/>
                    <a:pt x="38590" y="16278"/>
                    <a:pt x="42732" y="18659"/>
                  </a:cubicBezTo>
                  <a:cubicBezTo>
                    <a:pt x="42830" y="18724"/>
                    <a:pt x="42961" y="18790"/>
                    <a:pt x="43059" y="18855"/>
                  </a:cubicBezTo>
                  <a:cubicBezTo>
                    <a:pt x="43939" y="19377"/>
                    <a:pt x="44853" y="19899"/>
                    <a:pt x="45733" y="20453"/>
                  </a:cubicBezTo>
                  <a:cubicBezTo>
                    <a:pt x="45766" y="20453"/>
                    <a:pt x="45799" y="20486"/>
                    <a:pt x="45864" y="20519"/>
                  </a:cubicBezTo>
                  <a:cubicBezTo>
                    <a:pt x="55193" y="26129"/>
                    <a:pt x="64490" y="32979"/>
                    <a:pt x="73363" y="40743"/>
                  </a:cubicBezTo>
                  <a:cubicBezTo>
                    <a:pt x="74863" y="45081"/>
                    <a:pt x="76135" y="49615"/>
                    <a:pt x="77212" y="54378"/>
                  </a:cubicBezTo>
                  <a:cubicBezTo>
                    <a:pt x="67165" y="44527"/>
                    <a:pt x="56368" y="35915"/>
                    <a:pt x="45473" y="28967"/>
                  </a:cubicBezTo>
                  <a:cubicBezTo>
                    <a:pt x="45407" y="28902"/>
                    <a:pt x="45309" y="28837"/>
                    <a:pt x="45212" y="28804"/>
                  </a:cubicBezTo>
                  <a:cubicBezTo>
                    <a:pt x="40743" y="25966"/>
                    <a:pt x="36241" y="23389"/>
                    <a:pt x="31805" y="21171"/>
                  </a:cubicBezTo>
                  <a:cubicBezTo>
                    <a:pt x="31740" y="21138"/>
                    <a:pt x="31707" y="21138"/>
                    <a:pt x="31642" y="21106"/>
                  </a:cubicBezTo>
                  <a:cubicBezTo>
                    <a:pt x="29489" y="20029"/>
                    <a:pt x="27336" y="19018"/>
                    <a:pt x="25183" y="18072"/>
                  </a:cubicBezTo>
                  <a:cubicBezTo>
                    <a:pt x="26847" y="15854"/>
                    <a:pt x="28575" y="13929"/>
                    <a:pt x="30337" y="12298"/>
                  </a:cubicBezTo>
                  <a:close/>
                  <a:moveTo>
                    <a:pt x="43581" y="35002"/>
                  </a:moveTo>
                  <a:cubicBezTo>
                    <a:pt x="54149" y="41885"/>
                    <a:pt x="64620" y="50431"/>
                    <a:pt x="74308" y="60152"/>
                  </a:cubicBezTo>
                  <a:cubicBezTo>
                    <a:pt x="75972" y="61783"/>
                    <a:pt x="77603" y="63479"/>
                    <a:pt x="79201" y="65175"/>
                  </a:cubicBezTo>
                  <a:cubicBezTo>
                    <a:pt x="80408" y="73395"/>
                    <a:pt x="81061" y="82040"/>
                    <a:pt x="81061" y="90880"/>
                  </a:cubicBezTo>
                  <a:cubicBezTo>
                    <a:pt x="81061" y="99720"/>
                    <a:pt x="80408" y="108364"/>
                    <a:pt x="79201" y="116584"/>
                  </a:cubicBezTo>
                  <a:cubicBezTo>
                    <a:pt x="77603" y="118280"/>
                    <a:pt x="75939" y="119976"/>
                    <a:pt x="74308" y="121607"/>
                  </a:cubicBezTo>
                  <a:cubicBezTo>
                    <a:pt x="64555" y="131361"/>
                    <a:pt x="54247" y="139809"/>
                    <a:pt x="43581" y="146757"/>
                  </a:cubicBezTo>
                  <a:cubicBezTo>
                    <a:pt x="33012" y="139875"/>
                    <a:pt x="22541" y="131328"/>
                    <a:pt x="12853" y="121607"/>
                  </a:cubicBezTo>
                  <a:cubicBezTo>
                    <a:pt x="11189" y="119976"/>
                    <a:pt x="9558" y="118280"/>
                    <a:pt x="7960" y="116584"/>
                  </a:cubicBezTo>
                  <a:cubicBezTo>
                    <a:pt x="6753" y="108364"/>
                    <a:pt x="6100" y="99720"/>
                    <a:pt x="6100" y="90880"/>
                  </a:cubicBezTo>
                  <a:cubicBezTo>
                    <a:pt x="6100" y="82040"/>
                    <a:pt x="6753" y="73395"/>
                    <a:pt x="7960" y="65175"/>
                  </a:cubicBezTo>
                  <a:cubicBezTo>
                    <a:pt x="9558" y="63479"/>
                    <a:pt x="11222" y="61783"/>
                    <a:pt x="12853" y="60152"/>
                  </a:cubicBezTo>
                  <a:cubicBezTo>
                    <a:pt x="22606" y="50398"/>
                    <a:pt x="32914" y="41950"/>
                    <a:pt x="43581" y="35002"/>
                  </a:cubicBezTo>
                  <a:close/>
                  <a:moveTo>
                    <a:pt x="77179" y="127381"/>
                  </a:moveTo>
                  <a:lnTo>
                    <a:pt x="77179" y="127381"/>
                  </a:lnTo>
                  <a:cubicBezTo>
                    <a:pt x="76266" y="131491"/>
                    <a:pt x="75189" y="135471"/>
                    <a:pt x="73950" y="139222"/>
                  </a:cubicBezTo>
                  <a:cubicBezTo>
                    <a:pt x="73950" y="139320"/>
                    <a:pt x="73917" y="139385"/>
                    <a:pt x="73884" y="139451"/>
                  </a:cubicBezTo>
                  <a:cubicBezTo>
                    <a:pt x="73754" y="139907"/>
                    <a:pt x="73591" y="140331"/>
                    <a:pt x="73460" y="140788"/>
                  </a:cubicBezTo>
                  <a:cubicBezTo>
                    <a:pt x="73428" y="140853"/>
                    <a:pt x="73395" y="140951"/>
                    <a:pt x="73363" y="141016"/>
                  </a:cubicBezTo>
                  <a:cubicBezTo>
                    <a:pt x="67915" y="145779"/>
                    <a:pt x="62239" y="150248"/>
                    <a:pt x="56498" y="154293"/>
                  </a:cubicBezTo>
                  <a:cubicBezTo>
                    <a:pt x="54117" y="153053"/>
                    <a:pt x="51703" y="151716"/>
                    <a:pt x="49322" y="150280"/>
                  </a:cubicBezTo>
                  <a:cubicBezTo>
                    <a:pt x="58945" y="143789"/>
                    <a:pt x="68306" y="136123"/>
                    <a:pt x="77179" y="127381"/>
                  </a:cubicBezTo>
                  <a:close/>
                  <a:moveTo>
                    <a:pt x="18789" y="153086"/>
                  </a:moveTo>
                  <a:lnTo>
                    <a:pt x="18789" y="153086"/>
                  </a:lnTo>
                  <a:cubicBezTo>
                    <a:pt x="20649" y="154554"/>
                    <a:pt x="22508" y="155956"/>
                    <a:pt x="24400" y="157326"/>
                  </a:cubicBezTo>
                  <a:cubicBezTo>
                    <a:pt x="23519" y="157750"/>
                    <a:pt x="22606" y="158142"/>
                    <a:pt x="21725" y="158501"/>
                  </a:cubicBezTo>
                  <a:cubicBezTo>
                    <a:pt x="20779" y="156902"/>
                    <a:pt x="19833" y="155173"/>
                    <a:pt x="18920" y="153347"/>
                  </a:cubicBezTo>
                  <a:cubicBezTo>
                    <a:pt x="18887" y="153281"/>
                    <a:pt x="18822" y="153184"/>
                    <a:pt x="18789" y="153086"/>
                  </a:cubicBezTo>
                  <a:close/>
                  <a:moveTo>
                    <a:pt x="68372" y="153086"/>
                  </a:moveTo>
                  <a:cubicBezTo>
                    <a:pt x="68339" y="153184"/>
                    <a:pt x="68274" y="153281"/>
                    <a:pt x="68241" y="153347"/>
                  </a:cubicBezTo>
                  <a:cubicBezTo>
                    <a:pt x="67328" y="155173"/>
                    <a:pt x="66382" y="156902"/>
                    <a:pt x="65436" y="158501"/>
                  </a:cubicBezTo>
                  <a:cubicBezTo>
                    <a:pt x="64523" y="158142"/>
                    <a:pt x="63642" y="157750"/>
                    <a:pt x="62761" y="157326"/>
                  </a:cubicBezTo>
                  <a:cubicBezTo>
                    <a:pt x="64653" y="155956"/>
                    <a:pt x="66512" y="154554"/>
                    <a:pt x="68372" y="153086"/>
                  </a:cubicBezTo>
                  <a:close/>
                  <a:moveTo>
                    <a:pt x="30174" y="161404"/>
                  </a:moveTo>
                  <a:cubicBezTo>
                    <a:pt x="32555" y="163002"/>
                    <a:pt x="34969" y="164568"/>
                    <a:pt x="37383" y="166036"/>
                  </a:cubicBezTo>
                  <a:cubicBezTo>
                    <a:pt x="35034" y="167275"/>
                    <a:pt x="32686" y="168417"/>
                    <a:pt x="30370" y="169461"/>
                  </a:cubicBezTo>
                  <a:cubicBezTo>
                    <a:pt x="28575" y="167830"/>
                    <a:pt x="26879" y="165905"/>
                    <a:pt x="25216" y="163687"/>
                  </a:cubicBezTo>
                  <a:cubicBezTo>
                    <a:pt x="26847" y="162969"/>
                    <a:pt x="28510" y="162187"/>
                    <a:pt x="30174" y="161404"/>
                  </a:cubicBezTo>
                  <a:close/>
                  <a:moveTo>
                    <a:pt x="9949" y="127381"/>
                  </a:moveTo>
                  <a:lnTo>
                    <a:pt x="9949" y="127381"/>
                  </a:lnTo>
                  <a:cubicBezTo>
                    <a:pt x="19996" y="137232"/>
                    <a:pt x="30794" y="145844"/>
                    <a:pt x="41689" y="152792"/>
                  </a:cubicBezTo>
                  <a:cubicBezTo>
                    <a:pt x="41754" y="152857"/>
                    <a:pt x="41852" y="152923"/>
                    <a:pt x="41950" y="152955"/>
                  </a:cubicBezTo>
                  <a:cubicBezTo>
                    <a:pt x="46418" y="155793"/>
                    <a:pt x="50920" y="158370"/>
                    <a:pt x="55356" y="160588"/>
                  </a:cubicBezTo>
                  <a:cubicBezTo>
                    <a:pt x="55422" y="160621"/>
                    <a:pt x="55487" y="160653"/>
                    <a:pt x="55519" y="160653"/>
                  </a:cubicBezTo>
                  <a:cubicBezTo>
                    <a:pt x="57705" y="161730"/>
                    <a:pt x="59825" y="162741"/>
                    <a:pt x="61978" y="163687"/>
                  </a:cubicBezTo>
                  <a:cubicBezTo>
                    <a:pt x="60315" y="165905"/>
                    <a:pt x="58586" y="167830"/>
                    <a:pt x="56824" y="169461"/>
                  </a:cubicBezTo>
                  <a:cubicBezTo>
                    <a:pt x="52714" y="167601"/>
                    <a:pt x="48571" y="165481"/>
                    <a:pt x="44429" y="163100"/>
                  </a:cubicBezTo>
                  <a:cubicBezTo>
                    <a:pt x="44331" y="163035"/>
                    <a:pt x="44200" y="162969"/>
                    <a:pt x="44102" y="162904"/>
                  </a:cubicBezTo>
                  <a:cubicBezTo>
                    <a:pt x="43189" y="162382"/>
                    <a:pt x="42308" y="161860"/>
                    <a:pt x="41428" y="161306"/>
                  </a:cubicBezTo>
                  <a:cubicBezTo>
                    <a:pt x="41395" y="161306"/>
                    <a:pt x="41362" y="161273"/>
                    <a:pt x="41297" y="161241"/>
                  </a:cubicBezTo>
                  <a:cubicBezTo>
                    <a:pt x="31968" y="155630"/>
                    <a:pt x="22671" y="148780"/>
                    <a:pt x="13799" y="140984"/>
                  </a:cubicBezTo>
                  <a:cubicBezTo>
                    <a:pt x="12298" y="136678"/>
                    <a:pt x="11026" y="132144"/>
                    <a:pt x="9949" y="127381"/>
                  </a:cubicBezTo>
                  <a:close/>
                  <a:moveTo>
                    <a:pt x="43581" y="169624"/>
                  </a:moveTo>
                  <a:cubicBezTo>
                    <a:pt x="46125" y="171027"/>
                    <a:pt x="48669" y="172364"/>
                    <a:pt x="51214" y="173571"/>
                  </a:cubicBezTo>
                  <a:cubicBezTo>
                    <a:pt x="48669" y="174941"/>
                    <a:pt x="46092" y="175626"/>
                    <a:pt x="43581" y="175626"/>
                  </a:cubicBezTo>
                  <a:cubicBezTo>
                    <a:pt x="41069" y="175626"/>
                    <a:pt x="38492" y="174941"/>
                    <a:pt x="35980" y="173571"/>
                  </a:cubicBezTo>
                  <a:cubicBezTo>
                    <a:pt x="38492" y="172364"/>
                    <a:pt x="41036" y="171027"/>
                    <a:pt x="43581" y="169624"/>
                  </a:cubicBezTo>
                  <a:close/>
                  <a:moveTo>
                    <a:pt x="43581" y="1"/>
                  </a:moveTo>
                  <a:cubicBezTo>
                    <a:pt x="38361" y="1"/>
                    <a:pt x="33142" y="2121"/>
                    <a:pt x="28217" y="6101"/>
                  </a:cubicBezTo>
                  <a:cubicBezTo>
                    <a:pt x="27988" y="6231"/>
                    <a:pt x="27760" y="6427"/>
                    <a:pt x="27564" y="6622"/>
                  </a:cubicBezTo>
                  <a:cubicBezTo>
                    <a:pt x="24204" y="9460"/>
                    <a:pt x="20975" y="13212"/>
                    <a:pt x="17974" y="17746"/>
                  </a:cubicBezTo>
                  <a:cubicBezTo>
                    <a:pt x="17974" y="17778"/>
                    <a:pt x="17974" y="17778"/>
                    <a:pt x="17974" y="17778"/>
                  </a:cubicBezTo>
                  <a:cubicBezTo>
                    <a:pt x="16376" y="20192"/>
                    <a:pt x="14875" y="22835"/>
                    <a:pt x="13440" y="25672"/>
                  </a:cubicBezTo>
                  <a:cubicBezTo>
                    <a:pt x="11548" y="29489"/>
                    <a:pt x="9819" y="33599"/>
                    <a:pt x="8286" y="37938"/>
                  </a:cubicBezTo>
                  <a:cubicBezTo>
                    <a:pt x="7112" y="41493"/>
                    <a:pt x="5937" y="45310"/>
                    <a:pt x="4926" y="49420"/>
                  </a:cubicBezTo>
                  <a:cubicBezTo>
                    <a:pt x="3654" y="54345"/>
                    <a:pt x="2740" y="59010"/>
                    <a:pt x="2055" y="63348"/>
                  </a:cubicBezTo>
                  <a:cubicBezTo>
                    <a:pt x="685" y="72123"/>
                    <a:pt x="0" y="81387"/>
                    <a:pt x="0" y="90880"/>
                  </a:cubicBezTo>
                  <a:cubicBezTo>
                    <a:pt x="0" y="100372"/>
                    <a:pt x="685" y="109603"/>
                    <a:pt x="2055" y="118378"/>
                  </a:cubicBezTo>
                  <a:cubicBezTo>
                    <a:pt x="2055" y="118443"/>
                    <a:pt x="2055" y="118476"/>
                    <a:pt x="2088" y="118509"/>
                  </a:cubicBezTo>
                  <a:cubicBezTo>
                    <a:pt x="4274" y="132568"/>
                    <a:pt x="8123" y="145420"/>
                    <a:pt x="13440" y="156087"/>
                  </a:cubicBezTo>
                  <a:cubicBezTo>
                    <a:pt x="14842" y="158892"/>
                    <a:pt x="16343" y="161502"/>
                    <a:pt x="17909" y="163883"/>
                  </a:cubicBezTo>
                  <a:cubicBezTo>
                    <a:pt x="17909" y="163915"/>
                    <a:pt x="17941" y="163948"/>
                    <a:pt x="17974" y="163981"/>
                  </a:cubicBezTo>
                  <a:cubicBezTo>
                    <a:pt x="18039" y="164111"/>
                    <a:pt x="18137" y="164242"/>
                    <a:pt x="18202" y="164372"/>
                  </a:cubicBezTo>
                  <a:cubicBezTo>
                    <a:pt x="18333" y="164535"/>
                    <a:pt x="18463" y="164731"/>
                    <a:pt x="18561" y="164894"/>
                  </a:cubicBezTo>
                  <a:cubicBezTo>
                    <a:pt x="21464" y="169167"/>
                    <a:pt x="24596" y="172723"/>
                    <a:pt x="27858" y="175430"/>
                  </a:cubicBezTo>
                  <a:cubicBezTo>
                    <a:pt x="27956" y="175495"/>
                    <a:pt x="28021" y="175528"/>
                    <a:pt x="28119" y="175593"/>
                  </a:cubicBezTo>
                  <a:cubicBezTo>
                    <a:pt x="33044" y="179606"/>
                    <a:pt x="38329" y="181759"/>
                    <a:pt x="43581" y="181759"/>
                  </a:cubicBezTo>
                  <a:cubicBezTo>
                    <a:pt x="48800" y="181759"/>
                    <a:pt x="54052" y="179638"/>
                    <a:pt x="58977" y="175659"/>
                  </a:cubicBezTo>
                  <a:cubicBezTo>
                    <a:pt x="59173" y="175528"/>
                    <a:pt x="59369" y="175365"/>
                    <a:pt x="59532" y="175169"/>
                  </a:cubicBezTo>
                  <a:cubicBezTo>
                    <a:pt x="64751" y="170798"/>
                    <a:pt x="69579" y="164340"/>
                    <a:pt x="73721" y="156087"/>
                  </a:cubicBezTo>
                  <a:cubicBezTo>
                    <a:pt x="75613" y="152270"/>
                    <a:pt x="77342" y="148160"/>
                    <a:pt x="78875" y="143822"/>
                  </a:cubicBezTo>
                  <a:cubicBezTo>
                    <a:pt x="80245" y="140038"/>
                    <a:pt x="81583" y="135797"/>
                    <a:pt x="82724" y="131100"/>
                  </a:cubicBezTo>
                  <a:cubicBezTo>
                    <a:pt x="83833" y="126533"/>
                    <a:pt x="84584" y="122292"/>
                    <a:pt x="85106" y="118411"/>
                  </a:cubicBezTo>
                  <a:cubicBezTo>
                    <a:pt x="86476" y="109636"/>
                    <a:pt x="87161" y="100372"/>
                    <a:pt x="87161" y="90880"/>
                  </a:cubicBezTo>
                  <a:cubicBezTo>
                    <a:pt x="87161" y="81420"/>
                    <a:pt x="86476" y="72221"/>
                    <a:pt x="85106" y="63446"/>
                  </a:cubicBezTo>
                  <a:cubicBezTo>
                    <a:pt x="85106" y="63348"/>
                    <a:pt x="85106" y="63283"/>
                    <a:pt x="85073" y="63185"/>
                  </a:cubicBezTo>
                  <a:cubicBezTo>
                    <a:pt x="83670" y="54215"/>
                    <a:pt x="81615" y="45766"/>
                    <a:pt x="78908" y="38035"/>
                  </a:cubicBezTo>
                  <a:cubicBezTo>
                    <a:pt x="78875" y="38003"/>
                    <a:pt x="78875" y="37938"/>
                    <a:pt x="78843" y="37905"/>
                  </a:cubicBezTo>
                  <a:cubicBezTo>
                    <a:pt x="77342" y="33566"/>
                    <a:pt x="75613" y="29489"/>
                    <a:pt x="73721" y="25672"/>
                  </a:cubicBezTo>
                  <a:cubicBezTo>
                    <a:pt x="72319" y="22867"/>
                    <a:pt x="70818" y="20258"/>
                    <a:pt x="69252" y="17876"/>
                  </a:cubicBezTo>
                  <a:cubicBezTo>
                    <a:pt x="69252" y="17844"/>
                    <a:pt x="69220" y="17811"/>
                    <a:pt x="69187" y="17778"/>
                  </a:cubicBezTo>
                  <a:cubicBezTo>
                    <a:pt x="69122" y="17648"/>
                    <a:pt x="69024" y="17517"/>
                    <a:pt x="68959" y="17387"/>
                  </a:cubicBezTo>
                  <a:cubicBezTo>
                    <a:pt x="68828" y="17224"/>
                    <a:pt x="68698" y="17028"/>
                    <a:pt x="68600" y="16865"/>
                  </a:cubicBezTo>
                  <a:cubicBezTo>
                    <a:pt x="65697" y="12592"/>
                    <a:pt x="62565" y="9036"/>
                    <a:pt x="59303" y="6329"/>
                  </a:cubicBezTo>
                  <a:cubicBezTo>
                    <a:pt x="59205" y="6264"/>
                    <a:pt x="59108" y="6198"/>
                    <a:pt x="59010" y="6133"/>
                  </a:cubicBezTo>
                  <a:cubicBezTo>
                    <a:pt x="54052" y="2154"/>
                    <a:pt x="48832" y="1"/>
                    <a:pt x="435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005"/>
                                        </p:tgtEl>
                                        <p:attrNameLst>
                                          <p:attrName>style.visibility</p:attrName>
                                        </p:attrNameLst>
                                      </p:cBhvr>
                                      <p:to>
                                        <p:strVal val="visible"/>
                                      </p:to>
                                    </p:set>
                                    <p:anim calcmode="lin" valueType="num">
                                      <p:cBhvr additive="base">
                                        <p:cTn id="7" dur="1000"/>
                                        <p:tgtEl>
                                          <p:spTgt spid="2005"/>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2020"/>
                                        </p:tgtEl>
                                        <p:attrNameLst>
                                          <p:attrName>style.visibility</p:attrName>
                                        </p:attrNameLst>
                                      </p:cBhvr>
                                      <p:to>
                                        <p:strVal val="visible"/>
                                      </p:to>
                                    </p:set>
                                    <p:animEffect transition="in" filter="fade">
                                      <p:cBhvr>
                                        <p:cTn id="10" dur="1000"/>
                                        <p:tgtEl>
                                          <p:spTgt spid="2020"/>
                                        </p:tgtEl>
                                      </p:cBhvr>
                                    </p:animEffect>
                                  </p:childTnLst>
                                </p:cTn>
                              </p:par>
                              <p:par>
                                <p:cTn id="11" presetID="10" presetClass="entr" presetSubtype="0" fill="hold" nodeType="withEffect">
                                  <p:stCondLst>
                                    <p:cond delay="0"/>
                                  </p:stCondLst>
                                  <p:childTnLst>
                                    <p:set>
                                      <p:cBhvr>
                                        <p:cTn id="12" dur="1" fill="hold">
                                          <p:stCondLst>
                                            <p:cond delay="0"/>
                                          </p:stCondLst>
                                        </p:cTn>
                                        <p:tgtEl>
                                          <p:spTgt spid="2030"/>
                                        </p:tgtEl>
                                        <p:attrNameLst>
                                          <p:attrName>style.visibility</p:attrName>
                                        </p:attrNameLst>
                                      </p:cBhvr>
                                      <p:to>
                                        <p:strVal val="visible"/>
                                      </p:to>
                                    </p:set>
                                    <p:animEffect transition="in" filter="fade">
                                      <p:cBhvr>
                                        <p:cTn id="13" dur="1000"/>
                                        <p:tgtEl>
                                          <p:spTgt spid="2030"/>
                                        </p:tgtEl>
                                      </p:cBhvr>
                                    </p:animEffect>
                                  </p:childTnLst>
                                </p:cTn>
                              </p:par>
                              <p:par>
                                <p:cTn id="14" presetID="10" presetClass="entr" presetSubtype="0" fill="hold" nodeType="withEffect">
                                  <p:stCondLst>
                                    <p:cond delay="0"/>
                                  </p:stCondLst>
                                  <p:childTnLst>
                                    <p:set>
                                      <p:cBhvr>
                                        <p:cTn id="15" dur="1" fill="hold">
                                          <p:stCondLst>
                                            <p:cond delay="0"/>
                                          </p:stCondLst>
                                        </p:cTn>
                                        <p:tgtEl>
                                          <p:spTgt spid="2034"/>
                                        </p:tgtEl>
                                        <p:attrNameLst>
                                          <p:attrName>style.visibility</p:attrName>
                                        </p:attrNameLst>
                                      </p:cBhvr>
                                      <p:to>
                                        <p:strVal val="visible"/>
                                      </p:to>
                                    </p:set>
                                    <p:animEffect transition="in" filter="fade">
                                      <p:cBhvr>
                                        <p:cTn id="16" dur="1000"/>
                                        <p:tgtEl>
                                          <p:spTgt spid="2034"/>
                                        </p:tgtEl>
                                      </p:cBhvr>
                                    </p:animEffect>
                                  </p:childTnLst>
                                </p:cTn>
                              </p:par>
                              <p:par>
                                <p:cTn id="17" presetID="10" presetClass="entr" presetSubtype="0" fill="hold" nodeType="withEffect">
                                  <p:stCondLst>
                                    <p:cond delay="0"/>
                                  </p:stCondLst>
                                  <p:childTnLst>
                                    <p:set>
                                      <p:cBhvr>
                                        <p:cTn id="18" dur="1" fill="hold">
                                          <p:stCondLst>
                                            <p:cond delay="0"/>
                                          </p:stCondLst>
                                        </p:cTn>
                                        <p:tgtEl>
                                          <p:spTgt spid="2033"/>
                                        </p:tgtEl>
                                        <p:attrNameLst>
                                          <p:attrName>style.visibility</p:attrName>
                                        </p:attrNameLst>
                                      </p:cBhvr>
                                      <p:to>
                                        <p:strVal val="visible"/>
                                      </p:to>
                                    </p:set>
                                    <p:animEffect transition="in" filter="fade">
                                      <p:cBhvr>
                                        <p:cTn id="19" dur="1000"/>
                                        <p:tgtEl>
                                          <p:spTgt spid="2033"/>
                                        </p:tgtEl>
                                      </p:cBhvr>
                                    </p:animEffect>
                                  </p:childTnLst>
                                </p:cTn>
                              </p:par>
                              <p:par>
                                <p:cTn id="20" presetID="2" presetClass="entr" presetSubtype="4" fill="hold" nodeType="withEffect">
                                  <p:stCondLst>
                                    <p:cond delay="0"/>
                                  </p:stCondLst>
                                  <p:childTnLst>
                                    <p:set>
                                      <p:cBhvr>
                                        <p:cTn id="21" dur="1" fill="hold">
                                          <p:stCondLst>
                                            <p:cond delay="0"/>
                                          </p:stCondLst>
                                        </p:cTn>
                                        <p:tgtEl>
                                          <p:spTgt spid="2012"/>
                                        </p:tgtEl>
                                        <p:attrNameLst>
                                          <p:attrName>style.visibility</p:attrName>
                                        </p:attrNameLst>
                                      </p:cBhvr>
                                      <p:to>
                                        <p:strVal val="visible"/>
                                      </p:to>
                                    </p:set>
                                    <p:anim calcmode="lin" valueType="num">
                                      <p:cBhvr additive="base">
                                        <p:cTn id="22" dur="1000"/>
                                        <p:tgtEl>
                                          <p:spTgt spid="2012"/>
                                        </p:tgtEl>
                                        <p:attrNameLst>
                                          <p:attrName>ppt_y</p:attrName>
                                        </p:attrNameLst>
                                      </p:cBhvr>
                                      <p:tavLst>
                                        <p:tav tm="0">
                                          <p:val>
                                            <p:strVal val="#ppt_y+1"/>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013"/>
                                        </p:tgtEl>
                                        <p:attrNameLst>
                                          <p:attrName>style.visibility</p:attrName>
                                        </p:attrNameLst>
                                      </p:cBhvr>
                                      <p:to>
                                        <p:strVal val="visible"/>
                                      </p:to>
                                    </p:set>
                                    <p:anim calcmode="lin" valueType="num">
                                      <p:cBhvr additive="base">
                                        <p:cTn id="25" dur="1000"/>
                                        <p:tgtEl>
                                          <p:spTgt spid="2013"/>
                                        </p:tgtEl>
                                        <p:attrNameLst>
                                          <p:attrName>ppt_y</p:attrName>
                                        </p:attrNameLst>
                                      </p:cBhvr>
                                      <p:tavLst>
                                        <p:tav tm="0">
                                          <p:val>
                                            <p:strVal val="#ppt_y+1"/>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2014"/>
                                        </p:tgtEl>
                                        <p:attrNameLst>
                                          <p:attrName>style.visibility</p:attrName>
                                        </p:attrNameLst>
                                      </p:cBhvr>
                                      <p:to>
                                        <p:strVal val="visible"/>
                                      </p:to>
                                    </p:set>
                                    <p:anim calcmode="lin" valueType="num">
                                      <p:cBhvr additive="base">
                                        <p:cTn id="28" dur="1000"/>
                                        <p:tgtEl>
                                          <p:spTgt spid="2014"/>
                                        </p:tgtEl>
                                        <p:attrNameLst>
                                          <p:attrName>ppt_y</p:attrName>
                                        </p:attrNameLst>
                                      </p:cBhvr>
                                      <p:tavLst>
                                        <p:tav tm="0">
                                          <p:val>
                                            <p:strVal val="#ppt_y+1"/>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015"/>
                                        </p:tgtEl>
                                        <p:attrNameLst>
                                          <p:attrName>style.visibility</p:attrName>
                                        </p:attrNameLst>
                                      </p:cBhvr>
                                      <p:to>
                                        <p:strVal val="visible"/>
                                      </p:to>
                                    </p:set>
                                    <p:anim calcmode="lin" valueType="num">
                                      <p:cBhvr additive="base">
                                        <p:cTn id="31" dur="1000"/>
                                        <p:tgtEl>
                                          <p:spTgt spid="2015"/>
                                        </p:tgtEl>
                                        <p:attrNameLst>
                                          <p:attrName>ppt_y</p:attrName>
                                        </p:attrNameLst>
                                      </p:cBhvr>
                                      <p:tavLst>
                                        <p:tav tm="0">
                                          <p:val>
                                            <p:strVal val="#ppt_y+1"/>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2011"/>
                                        </p:tgtEl>
                                        <p:attrNameLst>
                                          <p:attrName>style.visibility</p:attrName>
                                        </p:attrNameLst>
                                      </p:cBhvr>
                                      <p:to>
                                        <p:strVal val="visible"/>
                                      </p:to>
                                    </p:set>
                                    <p:anim calcmode="lin" valueType="num">
                                      <p:cBhvr additive="base">
                                        <p:cTn id="34" dur="1000"/>
                                        <p:tgtEl>
                                          <p:spTgt spid="2011"/>
                                        </p:tgtEl>
                                        <p:attrNameLst>
                                          <p:attrName>ppt_y</p:attrName>
                                        </p:attrNameLst>
                                      </p:cBhvr>
                                      <p:tavLst>
                                        <p:tav tm="0">
                                          <p:val>
                                            <p:strVal val="#ppt_y+1"/>
                                          </p:val>
                                        </p:tav>
                                        <p:tav tm="100000">
                                          <p:val>
                                            <p:strVal val="#ppt_y"/>
                                          </p:val>
                                        </p:tav>
                                      </p:tavLst>
                                    </p:anim>
                                  </p:childTnLst>
                                </p:cTn>
                              </p:par>
                              <p:par>
                                <p:cTn id="35" presetID="2" presetClass="entr" presetSubtype="1" fill="hold" nodeType="withEffect">
                                  <p:stCondLst>
                                    <p:cond delay="0"/>
                                  </p:stCondLst>
                                  <p:childTnLst>
                                    <p:set>
                                      <p:cBhvr>
                                        <p:cTn id="36" dur="1" fill="hold">
                                          <p:stCondLst>
                                            <p:cond delay="0"/>
                                          </p:stCondLst>
                                        </p:cTn>
                                        <p:tgtEl>
                                          <p:spTgt spid="2018"/>
                                        </p:tgtEl>
                                        <p:attrNameLst>
                                          <p:attrName>style.visibility</p:attrName>
                                        </p:attrNameLst>
                                      </p:cBhvr>
                                      <p:to>
                                        <p:strVal val="visible"/>
                                      </p:to>
                                    </p:set>
                                    <p:anim calcmode="lin" valueType="num">
                                      <p:cBhvr additive="base">
                                        <p:cTn id="37" dur="1000"/>
                                        <p:tgtEl>
                                          <p:spTgt spid="2018"/>
                                        </p:tgtEl>
                                        <p:attrNameLst>
                                          <p:attrName>ppt_y</p:attrName>
                                        </p:attrNameLst>
                                      </p:cBhvr>
                                      <p:tavLst>
                                        <p:tav tm="0">
                                          <p:val>
                                            <p:strVal val="#ppt_y-1"/>
                                          </p:val>
                                        </p:tav>
                                        <p:tav tm="100000">
                                          <p:val>
                                            <p:strVal val="#ppt_y"/>
                                          </p:val>
                                        </p:tav>
                                      </p:tavLst>
                                    </p:anim>
                                  </p:childTnLst>
                                </p:cTn>
                              </p:par>
                              <p:par>
                                <p:cTn id="38" presetID="2" presetClass="entr" presetSubtype="1" fill="hold" nodeType="withEffect">
                                  <p:stCondLst>
                                    <p:cond delay="0"/>
                                  </p:stCondLst>
                                  <p:childTnLst>
                                    <p:set>
                                      <p:cBhvr>
                                        <p:cTn id="39" dur="1" fill="hold">
                                          <p:stCondLst>
                                            <p:cond delay="0"/>
                                          </p:stCondLst>
                                        </p:cTn>
                                        <p:tgtEl>
                                          <p:spTgt spid="2019"/>
                                        </p:tgtEl>
                                        <p:attrNameLst>
                                          <p:attrName>style.visibility</p:attrName>
                                        </p:attrNameLst>
                                      </p:cBhvr>
                                      <p:to>
                                        <p:strVal val="visible"/>
                                      </p:to>
                                    </p:set>
                                    <p:anim calcmode="lin" valueType="num">
                                      <p:cBhvr additive="base">
                                        <p:cTn id="40" dur="1000"/>
                                        <p:tgtEl>
                                          <p:spTgt spid="2019"/>
                                        </p:tgtEl>
                                        <p:attrNameLst>
                                          <p:attrName>ppt_y</p:attrName>
                                        </p:attrNameLst>
                                      </p:cBhvr>
                                      <p:tavLst>
                                        <p:tav tm="0">
                                          <p:val>
                                            <p:strVal val="#ppt_y-1"/>
                                          </p:val>
                                        </p:tav>
                                        <p:tav tm="100000">
                                          <p:val>
                                            <p:strVal val="#ppt_y"/>
                                          </p:val>
                                        </p:tav>
                                      </p:tavLst>
                                    </p:anim>
                                  </p:childTnLst>
                                </p:cTn>
                              </p:par>
                              <p:par>
                                <p:cTn id="41" presetID="2" presetClass="entr" presetSubtype="1" fill="hold" nodeType="withEffect">
                                  <p:stCondLst>
                                    <p:cond delay="0"/>
                                  </p:stCondLst>
                                  <p:childTnLst>
                                    <p:set>
                                      <p:cBhvr>
                                        <p:cTn id="42" dur="1" fill="hold">
                                          <p:stCondLst>
                                            <p:cond delay="0"/>
                                          </p:stCondLst>
                                        </p:cTn>
                                        <p:tgtEl>
                                          <p:spTgt spid="2019"/>
                                        </p:tgtEl>
                                        <p:attrNameLst>
                                          <p:attrName>style.visibility</p:attrName>
                                        </p:attrNameLst>
                                      </p:cBhvr>
                                      <p:to>
                                        <p:strVal val="visible"/>
                                      </p:to>
                                    </p:set>
                                    <p:anim calcmode="lin" valueType="num">
                                      <p:cBhvr additive="base">
                                        <p:cTn id="43" dur="1000"/>
                                        <p:tgtEl>
                                          <p:spTgt spid="2019"/>
                                        </p:tgtEl>
                                        <p:attrNameLst>
                                          <p:attrName>ppt_y</p:attrName>
                                        </p:attrNameLst>
                                      </p:cBhvr>
                                      <p:tavLst>
                                        <p:tav tm="0">
                                          <p:val>
                                            <p:strVal val="#ppt_y-1"/>
                                          </p:val>
                                        </p:tav>
                                        <p:tav tm="100000">
                                          <p:val>
                                            <p:strVal val="#ppt_y"/>
                                          </p:val>
                                        </p:tav>
                                      </p:tavLst>
                                    </p:anim>
                                  </p:childTnLst>
                                </p:cTn>
                              </p:par>
                              <p:par>
                                <p:cTn id="44" presetID="2" presetClass="entr" presetSubtype="1" fill="hold" nodeType="withEffect">
                                  <p:stCondLst>
                                    <p:cond delay="0"/>
                                  </p:stCondLst>
                                  <p:childTnLst>
                                    <p:set>
                                      <p:cBhvr>
                                        <p:cTn id="45" dur="1" fill="hold">
                                          <p:stCondLst>
                                            <p:cond delay="0"/>
                                          </p:stCondLst>
                                        </p:cTn>
                                        <p:tgtEl>
                                          <p:spTgt spid="2016"/>
                                        </p:tgtEl>
                                        <p:attrNameLst>
                                          <p:attrName>style.visibility</p:attrName>
                                        </p:attrNameLst>
                                      </p:cBhvr>
                                      <p:to>
                                        <p:strVal val="visible"/>
                                      </p:to>
                                    </p:set>
                                    <p:anim calcmode="lin" valueType="num">
                                      <p:cBhvr additive="base">
                                        <p:cTn id="46" dur="1000"/>
                                        <p:tgtEl>
                                          <p:spTgt spid="2016"/>
                                        </p:tgtEl>
                                        <p:attrNameLst>
                                          <p:attrName>ppt_y</p:attrName>
                                        </p:attrNameLst>
                                      </p:cBhvr>
                                      <p:tavLst>
                                        <p:tav tm="0">
                                          <p:val>
                                            <p:strVal val="#ppt_y-1"/>
                                          </p:val>
                                        </p:tav>
                                        <p:tav tm="100000">
                                          <p:val>
                                            <p:strVal val="#ppt_y"/>
                                          </p:val>
                                        </p:tav>
                                      </p:tavLst>
                                    </p:anim>
                                  </p:childTnLst>
                                </p:cTn>
                              </p:par>
                              <p:par>
                                <p:cTn id="47" presetID="2" presetClass="entr" presetSubtype="1" fill="hold" nodeType="withEffect">
                                  <p:stCondLst>
                                    <p:cond delay="0"/>
                                  </p:stCondLst>
                                  <p:childTnLst>
                                    <p:set>
                                      <p:cBhvr>
                                        <p:cTn id="48" dur="1" fill="hold">
                                          <p:stCondLst>
                                            <p:cond delay="0"/>
                                          </p:stCondLst>
                                        </p:cTn>
                                        <p:tgtEl>
                                          <p:spTgt spid="2017"/>
                                        </p:tgtEl>
                                        <p:attrNameLst>
                                          <p:attrName>style.visibility</p:attrName>
                                        </p:attrNameLst>
                                      </p:cBhvr>
                                      <p:to>
                                        <p:strVal val="visible"/>
                                      </p:to>
                                    </p:set>
                                    <p:anim calcmode="lin" valueType="num">
                                      <p:cBhvr additive="base">
                                        <p:cTn id="49" dur="1000"/>
                                        <p:tgtEl>
                                          <p:spTgt spid="20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41"/>
        <p:cNvGrpSpPr/>
        <p:nvPr/>
      </p:nvGrpSpPr>
      <p:grpSpPr>
        <a:xfrm>
          <a:off x="0" y="0"/>
          <a:ext cx="0" cy="0"/>
          <a:chOff x="0" y="0"/>
          <a:chExt cx="0" cy="0"/>
        </a:xfrm>
      </p:grpSpPr>
      <p:sp>
        <p:nvSpPr>
          <p:cNvPr id="2042" name="Google Shape;2042;p109"/>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ENROLLMENT PROCESS</a:t>
            </a:r>
            <a:endParaRPr/>
          </a:p>
        </p:txBody>
      </p:sp>
      <p:sp>
        <p:nvSpPr>
          <p:cNvPr id="2043" name="Google Shape;2043;p109"/>
          <p:cNvSpPr txBox="1">
            <a:spLocks noGrp="1"/>
          </p:cNvSpPr>
          <p:nvPr>
            <p:ph type="title" idx="2"/>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Step 1</a:t>
            </a:r>
            <a:endParaRPr dirty="0"/>
          </a:p>
        </p:txBody>
      </p:sp>
      <p:sp>
        <p:nvSpPr>
          <p:cNvPr id="2044" name="Google Shape;2044;p109"/>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t>Venus has a beautiful name and is the second planet from the Sun</a:t>
            </a:r>
            <a:endParaRPr/>
          </a:p>
        </p:txBody>
      </p:sp>
      <p:sp>
        <p:nvSpPr>
          <p:cNvPr id="2054" name="Google Shape;2054;p109"/>
          <p:cNvSpPr txBox="1">
            <a:spLocks noGrp="1"/>
          </p:cNvSpPr>
          <p:nvPr>
            <p:ph type="title" idx="3"/>
          </p:nvPr>
        </p:nvSpPr>
        <p:spPr>
          <a:xfrm>
            <a:off x="2903318" y="2138956"/>
            <a:ext cx="25941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rPr>
              <a:t>2</a:t>
            </a:r>
            <a:endParaRPr sz="6000" dirty="0">
              <a:solidFill>
                <a:schemeClr val="accent1"/>
              </a:solidFill>
            </a:endParaRPr>
          </a:p>
        </p:txBody>
      </p:sp>
      <p:sp>
        <p:nvSpPr>
          <p:cNvPr id="2046" name="Google Shape;2046;p109"/>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r>
              <a:rPr lang="en" dirty="0"/>
              <a:t>Neptune is the fourth-largest planet in the Solar System</a:t>
            </a:r>
            <a:endParaRPr dirty="0"/>
          </a:p>
        </p:txBody>
      </p:sp>
      <p:sp>
        <p:nvSpPr>
          <p:cNvPr id="2055" name="Google Shape;2055;p109"/>
          <p:cNvSpPr txBox="1">
            <a:spLocks noGrp="1"/>
          </p:cNvSpPr>
          <p:nvPr>
            <p:ph type="title" idx="5"/>
          </p:nvPr>
        </p:nvSpPr>
        <p:spPr>
          <a:xfrm>
            <a:off x="2903318" y="3260549"/>
            <a:ext cx="25941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rPr>
              <a:t>3</a:t>
            </a:r>
            <a:endParaRPr sz="6000" dirty="0">
              <a:solidFill>
                <a:schemeClr val="accent1"/>
              </a:solidFill>
            </a:endParaRPr>
          </a:p>
        </p:txBody>
      </p:sp>
      <p:sp>
        <p:nvSpPr>
          <p:cNvPr id="2048" name="Google Shape;2048;p109"/>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t>Despite being red, Mars is actually a cold place, full of iron oxide dust</a:t>
            </a:r>
            <a:endParaRPr dirty="0"/>
          </a:p>
        </p:txBody>
      </p:sp>
      <p:sp>
        <p:nvSpPr>
          <p:cNvPr id="2047" name="Google Shape;2047;p109"/>
          <p:cNvSpPr txBox="1">
            <a:spLocks noGrp="1"/>
          </p:cNvSpPr>
          <p:nvPr>
            <p:ph type="title" idx="4294967295"/>
          </p:nvPr>
        </p:nvSpPr>
        <p:spPr>
          <a:xfrm>
            <a:off x="4571050" y="3266971"/>
            <a:ext cx="2593975" cy="3571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dirty="0"/>
              <a:t>Step 3</a:t>
            </a:r>
            <a:endParaRPr sz="1400" dirty="0"/>
          </a:p>
        </p:txBody>
      </p:sp>
      <p:sp>
        <p:nvSpPr>
          <p:cNvPr id="2053" name="Google Shape;2053;p109"/>
          <p:cNvSpPr txBox="1">
            <a:spLocks noGrp="1"/>
          </p:cNvSpPr>
          <p:nvPr>
            <p:ph type="title" idx="4294967295"/>
          </p:nvPr>
        </p:nvSpPr>
        <p:spPr>
          <a:xfrm>
            <a:off x="3829687" y="787924"/>
            <a:ext cx="741363" cy="8413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rPr>
              <a:t>1</a:t>
            </a:r>
            <a:endParaRPr sz="6000" dirty="0">
              <a:solidFill>
                <a:schemeClr val="accent1"/>
              </a:solidFill>
            </a:endParaRPr>
          </a:p>
        </p:txBody>
      </p:sp>
      <p:sp>
        <p:nvSpPr>
          <p:cNvPr id="2045" name="Google Shape;2045;p109"/>
          <p:cNvSpPr txBox="1">
            <a:spLocks noGrp="1"/>
          </p:cNvSpPr>
          <p:nvPr>
            <p:ph type="title" idx="4294967295"/>
          </p:nvPr>
        </p:nvSpPr>
        <p:spPr>
          <a:xfrm>
            <a:off x="4571112" y="2137661"/>
            <a:ext cx="2593975" cy="3587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dirty="0"/>
              <a:t>Step 2</a:t>
            </a:r>
            <a:endParaRPr sz="1400" dirty="0"/>
          </a:p>
        </p:txBody>
      </p:sp>
      <p:pic>
        <p:nvPicPr>
          <p:cNvPr id="2050" name="Google Shape;2050;p109"/>
          <p:cNvPicPr preferRelativeResize="0"/>
          <p:nvPr/>
        </p:nvPicPr>
        <p:blipFill>
          <a:blip r:embed="rId3"/>
          <a:stretch>
            <a:fillRect/>
          </a:stretch>
        </p:blipFill>
        <p:spPr>
          <a:xfrm>
            <a:off x="401225" y="414812"/>
            <a:ext cx="2466898" cy="4330776"/>
          </a:xfrm>
          <a:prstGeom prst="rect">
            <a:avLst/>
          </a:prstGeom>
          <a:noFill/>
          <a:ln>
            <a:noFill/>
          </a:ln>
        </p:spPr>
      </p:pic>
      <p:cxnSp>
        <p:nvCxnSpPr>
          <p:cNvPr id="2052" name="Google Shape;2052;p109"/>
          <p:cNvCxnSpPr>
            <a:cxnSpLocks/>
          </p:cNvCxnSpPr>
          <p:nvPr/>
        </p:nvCxnSpPr>
        <p:spPr>
          <a:xfrm>
            <a:off x="8544550" y="2227650"/>
            <a:ext cx="0" cy="230115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53"/>
                                        </p:tgtEl>
                                        <p:attrNameLst>
                                          <p:attrName>style.visibility</p:attrName>
                                        </p:attrNameLst>
                                      </p:cBhvr>
                                      <p:to>
                                        <p:strVal val="visible"/>
                                      </p:to>
                                    </p:set>
                                    <p:animEffect transition="in" filter="fade">
                                      <p:cBhvr>
                                        <p:cTn id="7" dur="1000"/>
                                        <p:tgtEl>
                                          <p:spTgt spid="2053"/>
                                        </p:tgtEl>
                                      </p:cBhvr>
                                    </p:animEffect>
                                  </p:childTnLst>
                                </p:cTn>
                              </p:par>
                              <p:par>
                                <p:cTn id="8" presetID="10" presetClass="entr" presetSubtype="0" fill="hold" nodeType="withEffect">
                                  <p:stCondLst>
                                    <p:cond delay="0"/>
                                  </p:stCondLst>
                                  <p:childTnLst>
                                    <p:set>
                                      <p:cBhvr>
                                        <p:cTn id="9" dur="1" fill="hold">
                                          <p:stCondLst>
                                            <p:cond delay="0"/>
                                          </p:stCondLst>
                                        </p:cTn>
                                        <p:tgtEl>
                                          <p:spTgt spid="2054"/>
                                        </p:tgtEl>
                                        <p:attrNameLst>
                                          <p:attrName>style.visibility</p:attrName>
                                        </p:attrNameLst>
                                      </p:cBhvr>
                                      <p:to>
                                        <p:strVal val="visible"/>
                                      </p:to>
                                    </p:set>
                                    <p:animEffect transition="in" filter="fade">
                                      <p:cBhvr>
                                        <p:cTn id="10" dur="1000"/>
                                        <p:tgtEl>
                                          <p:spTgt spid="2054"/>
                                        </p:tgtEl>
                                      </p:cBhvr>
                                    </p:animEffect>
                                  </p:childTnLst>
                                </p:cTn>
                              </p:par>
                              <p:par>
                                <p:cTn id="11" presetID="10" presetClass="entr" presetSubtype="0" fill="hold" nodeType="withEffect">
                                  <p:stCondLst>
                                    <p:cond delay="0"/>
                                  </p:stCondLst>
                                  <p:childTnLst>
                                    <p:set>
                                      <p:cBhvr>
                                        <p:cTn id="12" dur="1" fill="hold">
                                          <p:stCondLst>
                                            <p:cond delay="0"/>
                                          </p:stCondLst>
                                        </p:cTn>
                                        <p:tgtEl>
                                          <p:spTgt spid="2055"/>
                                        </p:tgtEl>
                                        <p:attrNameLst>
                                          <p:attrName>style.visibility</p:attrName>
                                        </p:attrNameLst>
                                      </p:cBhvr>
                                      <p:to>
                                        <p:strVal val="visible"/>
                                      </p:to>
                                    </p:set>
                                    <p:animEffect transition="in" filter="fade">
                                      <p:cBhvr>
                                        <p:cTn id="13" dur="1000"/>
                                        <p:tgtEl>
                                          <p:spTgt spid="2055"/>
                                        </p:tgtEl>
                                      </p:cBhvr>
                                    </p:animEffect>
                                  </p:childTnLst>
                                </p:cTn>
                              </p:par>
                              <p:par>
                                <p:cTn id="14" presetID="2" presetClass="entr" presetSubtype="2" fill="hold" nodeType="withEffect">
                                  <p:stCondLst>
                                    <p:cond delay="0"/>
                                  </p:stCondLst>
                                  <p:childTnLst>
                                    <p:set>
                                      <p:cBhvr>
                                        <p:cTn id="15" dur="1" fill="hold">
                                          <p:stCondLst>
                                            <p:cond delay="0"/>
                                          </p:stCondLst>
                                        </p:cTn>
                                        <p:tgtEl>
                                          <p:spTgt spid="2043"/>
                                        </p:tgtEl>
                                        <p:attrNameLst>
                                          <p:attrName>style.visibility</p:attrName>
                                        </p:attrNameLst>
                                      </p:cBhvr>
                                      <p:to>
                                        <p:strVal val="visible"/>
                                      </p:to>
                                    </p:set>
                                    <p:anim calcmode="lin" valueType="num">
                                      <p:cBhvr additive="base">
                                        <p:cTn id="16" dur="1000"/>
                                        <p:tgtEl>
                                          <p:spTgt spid="2043"/>
                                        </p:tgtEl>
                                        <p:attrNameLst>
                                          <p:attrName>ppt_x</p:attrName>
                                        </p:attrNameLst>
                                      </p:cBhvr>
                                      <p:tavLst>
                                        <p:tav tm="0">
                                          <p:val>
                                            <p:strVal val="#ppt_x+1"/>
                                          </p:val>
                                        </p:tav>
                                        <p:tav tm="100000">
                                          <p:val>
                                            <p:strVal val="#ppt_x"/>
                                          </p:val>
                                        </p:tav>
                                      </p:tavLst>
                                    </p:anim>
                                  </p:childTnLst>
                                </p:cTn>
                              </p:par>
                              <p:par>
                                <p:cTn id="17" presetID="2" presetClass="entr" presetSubtype="2" fill="hold" nodeType="withEffect">
                                  <p:stCondLst>
                                    <p:cond delay="0"/>
                                  </p:stCondLst>
                                  <p:childTnLst>
                                    <p:set>
                                      <p:cBhvr>
                                        <p:cTn id="18" dur="1" fill="hold">
                                          <p:stCondLst>
                                            <p:cond delay="0"/>
                                          </p:stCondLst>
                                        </p:cTn>
                                        <p:tgtEl>
                                          <p:spTgt spid="2044"/>
                                        </p:tgtEl>
                                        <p:attrNameLst>
                                          <p:attrName>style.visibility</p:attrName>
                                        </p:attrNameLst>
                                      </p:cBhvr>
                                      <p:to>
                                        <p:strVal val="visible"/>
                                      </p:to>
                                    </p:set>
                                    <p:anim calcmode="lin" valueType="num">
                                      <p:cBhvr additive="base">
                                        <p:cTn id="19" dur="1000"/>
                                        <p:tgtEl>
                                          <p:spTgt spid="2044"/>
                                        </p:tgtEl>
                                        <p:attrNameLst>
                                          <p:attrName>ppt_x</p:attrName>
                                        </p:attrNameLst>
                                      </p:cBhvr>
                                      <p:tavLst>
                                        <p:tav tm="0">
                                          <p:val>
                                            <p:strVal val="#ppt_x+1"/>
                                          </p:val>
                                        </p:tav>
                                        <p:tav tm="100000">
                                          <p:val>
                                            <p:strVal val="#ppt_x"/>
                                          </p:val>
                                        </p:tav>
                                      </p:tavLst>
                                    </p:anim>
                                  </p:childTnLst>
                                </p:cTn>
                              </p:par>
                              <p:par>
                                <p:cTn id="20" presetID="2" presetClass="entr" presetSubtype="2" fill="hold" nodeType="withEffect">
                                  <p:stCondLst>
                                    <p:cond delay="0"/>
                                  </p:stCondLst>
                                  <p:childTnLst>
                                    <p:set>
                                      <p:cBhvr>
                                        <p:cTn id="21" dur="1" fill="hold">
                                          <p:stCondLst>
                                            <p:cond delay="0"/>
                                          </p:stCondLst>
                                        </p:cTn>
                                        <p:tgtEl>
                                          <p:spTgt spid="2045"/>
                                        </p:tgtEl>
                                        <p:attrNameLst>
                                          <p:attrName>style.visibility</p:attrName>
                                        </p:attrNameLst>
                                      </p:cBhvr>
                                      <p:to>
                                        <p:strVal val="visible"/>
                                      </p:to>
                                    </p:set>
                                    <p:anim calcmode="lin" valueType="num">
                                      <p:cBhvr additive="base">
                                        <p:cTn id="22" dur="1000"/>
                                        <p:tgtEl>
                                          <p:spTgt spid="2045"/>
                                        </p:tgtEl>
                                        <p:attrNameLst>
                                          <p:attrName>ppt_x</p:attrName>
                                        </p:attrNameLst>
                                      </p:cBhvr>
                                      <p:tavLst>
                                        <p:tav tm="0">
                                          <p:val>
                                            <p:strVal val="#ppt_x+1"/>
                                          </p:val>
                                        </p:tav>
                                        <p:tav tm="100000">
                                          <p:val>
                                            <p:strVal val="#ppt_x"/>
                                          </p:val>
                                        </p:tav>
                                      </p:tavLst>
                                    </p:anim>
                                  </p:childTnLst>
                                </p:cTn>
                              </p:par>
                              <p:par>
                                <p:cTn id="23" presetID="2" presetClass="entr" presetSubtype="2" fill="hold" nodeType="withEffect">
                                  <p:stCondLst>
                                    <p:cond delay="0"/>
                                  </p:stCondLst>
                                  <p:childTnLst>
                                    <p:set>
                                      <p:cBhvr>
                                        <p:cTn id="24" dur="1" fill="hold">
                                          <p:stCondLst>
                                            <p:cond delay="0"/>
                                          </p:stCondLst>
                                        </p:cTn>
                                        <p:tgtEl>
                                          <p:spTgt spid="2046"/>
                                        </p:tgtEl>
                                        <p:attrNameLst>
                                          <p:attrName>style.visibility</p:attrName>
                                        </p:attrNameLst>
                                      </p:cBhvr>
                                      <p:to>
                                        <p:strVal val="visible"/>
                                      </p:to>
                                    </p:set>
                                    <p:anim calcmode="lin" valueType="num">
                                      <p:cBhvr additive="base">
                                        <p:cTn id="25" dur="1000"/>
                                        <p:tgtEl>
                                          <p:spTgt spid="2046"/>
                                        </p:tgtEl>
                                        <p:attrNameLst>
                                          <p:attrName>ppt_x</p:attrName>
                                        </p:attrNameLst>
                                      </p:cBhvr>
                                      <p:tavLst>
                                        <p:tav tm="0">
                                          <p:val>
                                            <p:strVal val="#ppt_x+1"/>
                                          </p:val>
                                        </p:tav>
                                        <p:tav tm="100000">
                                          <p:val>
                                            <p:strVal val="#ppt_x"/>
                                          </p:val>
                                        </p:tav>
                                      </p:tavLst>
                                    </p:anim>
                                  </p:childTnLst>
                                </p:cTn>
                              </p:par>
                              <p:par>
                                <p:cTn id="26" presetID="2" presetClass="entr" presetSubtype="2" fill="hold" nodeType="withEffect">
                                  <p:stCondLst>
                                    <p:cond delay="0"/>
                                  </p:stCondLst>
                                  <p:childTnLst>
                                    <p:set>
                                      <p:cBhvr>
                                        <p:cTn id="27" dur="1" fill="hold">
                                          <p:stCondLst>
                                            <p:cond delay="0"/>
                                          </p:stCondLst>
                                        </p:cTn>
                                        <p:tgtEl>
                                          <p:spTgt spid="2047"/>
                                        </p:tgtEl>
                                        <p:attrNameLst>
                                          <p:attrName>style.visibility</p:attrName>
                                        </p:attrNameLst>
                                      </p:cBhvr>
                                      <p:to>
                                        <p:strVal val="visible"/>
                                      </p:to>
                                    </p:set>
                                    <p:anim calcmode="lin" valueType="num">
                                      <p:cBhvr additive="base">
                                        <p:cTn id="28" dur="1000"/>
                                        <p:tgtEl>
                                          <p:spTgt spid="2047"/>
                                        </p:tgtEl>
                                        <p:attrNameLst>
                                          <p:attrName>ppt_x</p:attrName>
                                        </p:attrNameLst>
                                      </p:cBhvr>
                                      <p:tavLst>
                                        <p:tav tm="0">
                                          <p:val>
                                            <p:strVal val="#ppt_x+1"/>
                                          </p:val>
                                        </p:tav>
                                        <p:tav tm="100000">
                                          <p:val>
                                            <p:strVal val="#ppt_x"/>
                                          </p:val>
                                        </p:tav>
                                      </p:tavLst>
                                    </p:anim>
                                  </p:childTnLst>
                                </p:cTn>
                              </p:par>
                              <p:par>
                                <p:cTn id="29" presetID="2" presetClass="entr" presetSubtype="2" fill="hold" nodeType="withEffect">
                                  <p:stCondLst>
                                    <p:cond delay="0"/>
                                  </p:stCondLst>
                                  <p:childTnLst>
                                    <p:set>
                                      <p:cBhvr>
                                        <p:cTn id="30" dur="1" fill="hold">
                                          <p:stCondLst>
                                            <p:cond delay="0"/>
                                          </p:stCondLst>
                                        </p:cTn>
                                        <p:tgtEl>
                                          <p:spTgt spid="2048"/>
                                        </p:tgtEl>
                                        <p:attrNameLst>
                                          <p:attrName>style.visibility</p:attrName>
                                        </p:attrNameLst>
                                      </p:cBhvr>
                                      <p:to>
                                        <p:strVal val="visible"/>
                                      </p:to>
                                    </p:set>
                                    <p:anim calcmode="lin" valueType="num">
                                      <p:cBhvr additive="base">
                                        <p:cTn id="31" dur="1000"/>
                                        <p:tgtEl>
                                          <p:spTgt spid="2048"/>
                                        </p:tgtEl>
                                        <p:attrNameLst>
                                          <p:attrName>ppt_x</p:attrName>
                                        </p:attrNameLst>
                                      </p:cBhvr>
                                      <p:tavLst>
                                        <p:tav tm="0">
                                          <p:val>
                                            <p:strVal val="#ppt_x+1"/>
                                          </p:val>
                                        </p:tav>
                                        <p:tav tm="100000">
                                          <p:val>
                                            <p:strVal val="#ppt_x"/>
                                          </p:val>
                                        </p:tav>
                                      </p:tavLst>
                                    </p:anim>
                                  </p:childTnLst>
                                </p:cTn>
                              </p:par>
                              <p:par>
                                <p:cTn id="32" presetID="2" presetClass="entr" presetSubtype="4" fill="hold" nodeType="withEffect">
                                  <p:stCondLst>
                                    <p:cond delay="0"/>
                                  </p:stCondLst>
                                  <p:childTnLst>
                                    <p:set>
                                      <p:cBhvr>
                                        <p:cTn id="33" dur="1" fill="hold">
                                          <p:stCondLst>
                                            <p:cond delay="0"/>
                                          </p:stCondLst>
                                        </p:cTn>
                                        <p:tgtEl>
                                          <p:spTgt spid="2052"/>
                                        </p:tgtEl>
                                        <p:attrNameLst>
                                          <p:attrName>style.visibility</p:attrName>
                                        </p:attrNameLst>
                                      </p:cBhvr>
                                      <p:to>
                                        <p:strVal val="visible"/>
                                      </p:to>
                                    </p:set>
                                    <p:anim calcmode="lin" valueType="num">
                                      <p:cBhvr additive="base">
                                        <p:cTn id="34" dur="1000"/>
                                        <p:tgtEl>
                                          <p:spTgt spid="2052"/>
                                        </p:tgtEl>
                                        <p:attrNameLst>
                                          <p:attrName>ppt_y</p:attrName>
                                        </p:attrNameLst>
                                      </p:cBhvr>
                                      <p:tavLst>
                                        <p:tav tm="0">
                                          <p:val>
                                            <p:strVal val="#ppt_y+1"/>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050"/>
                                        </p:tgtEl>
                                        <p:attrNameLst>
                                          <p:attrName>style.visibility</p:attrName>
                                        </p:attrNameLst>
                                      </p:cBhvr>
                                      <p:to>
                                        <p:strVal val="visible"/>
                                      </p:to>
                                    </p:set>
                                    <p:anim calcmode="lin" valueType="num">
                                      <p:cBhvr additive="base">
                                        <p:cTn id="37" dur="1000" fill="hold"/>
                                        <p:tgtEl>
                                          <p:spTgt spid="2050"/>
                                        </p:tgtEl>
                                        <p:attrNameLst>
                                          <p:attrName>ppt_x</p:attrName>
                                        </p:attrNameLst>
                                      </p:cBhvr>
                                      <p:tavLst>
                                        <p:tav tm="0">
                                          <p:val>
                                            <p:strVal val="#ppt_x"/>
                                          </p:val>
                                        </p:tav>
                                        <p:tav tm="100000">
                                          <p:val>
                                            <p:strVal val="#ppt_x"/>
                                          </p:val>
                                        </p:tav>
                                      </p:tavLst>
                                    </p:anim>
                                    <p:anim calcmode="lin" valueType="num">
                                      <p:cBhvr additive="base">
                                        <p:cTn id="38" dur="1000" fill="hold"/>
                                        <p:tgtEl>
                                          <p:spTgt spid="2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59"/>
        <p:cNvGrpSpPr/>
        <p:nvPr/>
      </p:nvGrpSpPr>
      <p:grpSpPr>
        <a:xfrm>
          <a:off x="0" y="0"/>
          <a:ext cx="0" cy="0"/>
          <a:chOff x="0" y="0"/>
          <a:chExt cx="0" cy="0"/>
        </a:xfrm>
      </p:grpSpPr>
      <p:sp>
        <p:nvSpPr>
          <p:cNvPr id="2060" name="Google Shape;2060;p110"/>
          <p:cNvSpPr/>
          <p:nvPr/>
        </p:nvSpPr>
        <p:spPr>
          <a:xfrm>
            <a:off x="1386025" y="1991375"/>
            <a:ext cx="6650700" cy="1542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10"/>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ENROLLMENT PROCESS</a:t>
            </a:r>
            <a:endParaRPr/>
          </a:p>
        </p:txBody>
      </p:sp>
      <p:sp>
        <p:nvSpPr>
          <p:cNvPr id="2062" name="Google Shape;2062;p110"/>
          <p:cNvSpPr txBox="1">
            <a:spLocks noGrp="1"/>
          </p:cNvSpPr>
          <p:nvPr>
            <p:ph type="title" idx="2"/>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Step 1</a:t>
            </a:r>
            <a:endParaRPr/>
          </a:p>
        </p:txBody>
      </p:sp>
      <p:sp>
        <p:nvSpPr>
          <p:cNvPr id="2063" name="Google Shape;2063;p110"/>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t>Venus has a beautiful name and is the second planet from the Sun</a:t>
            </a:r>
            <a:endParaRPr/>
          </a:p>
        </p:txBody>
      </p:sp>
      <p:sp>
        <p:nvSpPr>
          <p:cNvPr id="2064" name="Google Shape;2064;p110"/>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Step 2</a:t>
            </a:r>
            <a:endParaRPr/>
          </a:p>
        </p:txBody>
      </p:sp>
      <p:sp>
        <p:nvSpPr>
          <p:cNvPr id="2065" name="Google Shape;2065;p110"/>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Neptune is the fourth-largest planet in the Solar System</a:t>
            </a:r>
            <a:endParaRPr/>
          </a:p>
        </p:txBody>
      </p:sp>
      <p:sp>
        <p:nvSpPr>
          <p:cNvPr id="2066" name="Google Shape;2066;p110"/>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Step 3</a:t>
            </a:r>
            <a:endParaRPr/>
          </a:p>
        </p:txBody>
      </p:sp>
      <p:sp>
        <p:nvSpPr>
          <p:cNvPr id="2067" name="Google Shape;2067;p110"/>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t>Despite being red, Mars is actually a cold place, full of iron oxide dust</a:t>
            </a:r>
            <a:endParaRPr/>
          </a:p>
        </p:txBody>
      </p:sp>
      <p:sp>
        <p:nvSpPr>
          <p:cNvPr id="2072" name="Google Shape;2072;p110"/>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Step 4</a:t>
            </a:r>
            <a:endParaRPr/>
          </a:p>
        </p:txBody>
      </p:sp>
      <p:sp>
        <p:nvSpPr>
          <p:cNvPr id="2073" name="Google Shape;2073;p110"/>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r>
              <a:rPr lang="en"/>
              <a:t>Jupiter is a gas giant and the biggest planet in the Solar System</a:t>
            </a:r>
            <a:endParaRPr/>
          </a:p>
        </p:txBody>
      </p:sp>
      <p:cxnSp>
        <p:nvCxnSpPr>
          <p:cNvPr id="2068" name="Google Shape;2068;p110"/>
          <p:cNvCxnSpPr>
            <a:cxnSpLocks/>
          </p:cNvCxnSpPr>
          <p:nvPr/>
        </p:nvCxnSpPr>
        <p:spPr>
          <a:xfrm>
            <a:off x="8544550" y="2227650"/>
            <a:ext cx="0" cy="2319550"/>
          </a:xfrm>
          <a:prstGeom prst="straightConnector1">
            <a:avLst/>
          </a:prstGeom>
          <a:noFill/>
          <a:ln w="19050" cap="flat" cmpd="sng">
            <a:solidFill>
              <a:schemeClr val="accent1"/>
            </a:solidFill>
            <a:prstDash val="solid"/>
            <a:round/>
            <a:headEnd type="none" w="med" len="med"/>
            <a:tailEnd type="none" w="med" len="med"/>
          </a:ln>
        </p:spPr>
      </p:cxnSp>
      <p:pic>
        <p:nvPicPr>
          <p:cNvPr id="2070" name="Google Shape;2070;p110"/>
          <p:cNvPicPr preferRelativeResize="0"/>
          <p:nvPr/>
        </p:nvPicPr>
        <p:blipFill>
          <a:blip r:embed="rId3"/>
          <a:stretch>
            <a:fillRect/>
          </a:stretch>
        </p:blipFill>
        <p:spPr>
          <a:xfrm>
            <a:off x="1183385" y="1827175"/>
            <a:ext cx="6627180" cy="15429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60"/>
                                        </p:tgtEl>
                                        <p:attrNameLst>
                                          <p:attrName>style.visibility</p:attrName>
                                        </p:attrNameLst>
                                      </p:cBhvr>
                                      <p:to>
                                        <p:strVal val="visible"/>
                                      </p:to>
                                    </p:set>
                                    <p:animEffect transition="in" filter="fade">
                                      <p:cBhvr>
                                        <p:cTn id="7" dur="1000"/>
                                        <p:tgtEl>
                                          <p:spTgt spid="2060"/>
                                        </p:tgtEl>
                                      </p:cBhvr>
                                    </p:animEffect>
                                  </p:childTnLst>
                                </p:cTn>
                              </p:par>
                              <p:par>
                                <p:cTn id="8" presetID="2" presetClass="entr" presetSubtype="4" fill="hold" nodeType="withEffect">
                                  <p:stCondLst>
                                    <p:cond delay="0"/>
                                  </p:stCondLst>
                                  <p:childTnLst>
                                    <p:set>
                                      <p:cBhvr>
                                        <p:cTn id="9" dur="1" fill="hold">
                                          <p:stCondLst>
                                            <p:cond delay="0"/>
                                          </p:stCondLst>
                                        </p:cTn>
                                        <p:tgtEl>
                                          <p:spTgt spid="2068"/>
                                        </p:tgtEl>
                                        <p:attrNameLst>
                                          <p:attrName>style.visibility</p:attrName>
                                        </p:attrNameLst>
                                      </p:cBhvr>
                                      <p:to>
                                        <p:strVal val="visible"/>
                                      </p:to>
                                    </p:set>
                                    <p:anim calcmode="lin" valueType="num">
                                      <p:cBhvr additive="base">
                                        <p:cTn id="10" dur="1000"/>
                                        <p:tgtEl>
                                          <p:spTgt spid="2068"/>
                                        </p:tgtEl>
                                        <p:attrNameLst>
                                          <p:attrName>ppt_y</p:attrName>
                                        </p:attrNameLst>
                                      </p:cBhvr>
                                      <p:tavLst>
                                        <p:tav tm="0">
                                          <p:val>
                                            <p:strVal val="#ppt_y+1"/>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2066"/>
                                        </p:tgtEl>
                                        <p:attrNameLst>
                                          <p:attrName>style.visibility</p:attrName>
                                        </p:attrNameLst>
                                      </p:cBhvr>
                                      <p:to>
                                        <p:strVal val="visible"/>
                                      </p:to>
                                    </p:set>
                                    <p:animEffect transition="in" filter="fade">
                                      <p:cBhvr>
                                        <p:cTn id="13" dur="1000"/>
                                        <p:tgtEl>
                                          <p:spTgt spid="2066"/>
                                        </p:tgtEl>
                                      </p:cBhvr>
                                    </p:animEffect>
                                  </p:childTnLst>
                                </p:cTn>
                              </p:par>
                              <p:par>
                                <p:cTn id="14" presetID="10" presetClass="entr" presetSubtype="0" fill="hold" nodeType="withEffect">
                                  <p:stCondLst>
                                    <p:cond delay="0"/>
                                  </p:stCondLst>
                                  <p:childTnLst>
                                    <p:set>
                                      <p:cBhvr>
                                        <p:cTn id="15" dur="1" fill="hold">
                                          <p:stCondLst>
                                            <p:cond delay="0"/>
                                          </p:stCondLst>
                                        </p:cTn>
                                        <p:tgtEl>
                                          <p:spTgt spid="2067"/>
                                        </p:tgtEl>
                                        <p:attrNameLst>
                                          <p:attrName>style.visibility</p:attrName>
                                        </p:attrNameLst>
                                      </p:cBhvr>
                                      <p:to>
                                        <p:strVal val="visible"/>
                                      </p:to>
                                    </p:set>
                                    <p:animEffect transition="in" filter="fade">
                                      <p:cBhvr>
                                        <p:cTn id="16" dur="1000"/>
                                        <p:tgtEl>
                                          <p:spTgt spid="2067"/>
                                        </p:tgtEl>
                                      </p:cBhvr>
                                    </p:animEffect>
                                  </p:childTnLst>
                                </p:cTn>
                              </p:par>
                              <p:par>
                                <p:cTn id="17" presetID="10" presetClass="entr" presetSubtype="0" fill="hold" nodeType="withEffect">
                                  <p:stCondLst>
                                    <p:cond delay="0"/>
                                  </p:stCondLst>
                                  <p:childTnLst>
                                    <p:set>
                                      <p:cBhvr>
                                        <p:cTn id="18" dur="1" fill="hold">
                                          <p:stCondLst>
                                            <p:cond delay="0"/>
                                          </p:stCondLst>
                                        </p:cTn>
                                        <p:tgtEl>
                                          <p:spTgt spid="2072"/>
                                        </p:tgtEl>
                                        <p:attrNameLst>
                                          <p:attrName>style.visibility</p:attrName>
                                        </p:attrNameLst>
                                      </p:cBhvr>
                                      <p:to>
                                        <p:strVal val="visible"/>
                                      </p:to>
                                    </p:set>
                                    <p:animEffect transition="in" filter="fade">
                                      <p:cBhvr>
                                        <p:cTn id="19" dur="1000"/>
                                        <p:tgtEl>
                                          <p:spTgt spid="2072"/>
                                        </p:tgtEl>
                                      </p:cBhvr>
                                    </p:animEffect>
                                  </p:childTnLst>
                                </p:cTn>
                              </p:par>
                              <p:par>
                                <p:cTn id="20" presetID="10" presetClass="entr" presetSubtype="0" fill="hold" nodeType="withEffect">
                                  <p:stCondLst>
                                    <p:cond delay="0"/>
                                  </p:stCondLst>
                                  <p:childTnLst>
                                    <p:set>
                                      <p:cBhvr>
                                        <p:cTn id="21" dur="1" fill="hold">
                                          <p:stCondLst>
                                            <p:cond delay="0"/>
                                          </p:stCondLst>
                                        </p:cTn>
                                        <p:tgtEl>
                                          <p:spTgt spid="2073"/>
                                        </p:tgtEl>
                                        <p:attrNameLst>
                                          <p:attrName>style.visibility</p:attrName>
                                        </p:attrNameLst>
                                      </p:cBhvr>
                                      <p:to>
                                        <p:strVal val="visible"/>
                                      </p:to>
                                    </p:set>
                                    <p:animEffect transition="in" filter="fade">
                                      <p:cBhvr>
                                        <p:cTn id="22" dur="1000"/>
                                        <p:tgtEl>
                                          <p:spTgt spid="2073"/>
                                        </p:tgtEl>
                                      </p:cBhvr>
                                    </p:animEffect>
                                  </p:childTnLst>
                                </p:cTn>
                              </p:par>
                              <p:par>
                                <p:cTn id="23" presetID="10" presetClass="entr" presetSubtype="0" fill="hold" nodeType="withEffect">
                                  <p:stCondLst>
                                    <p:cond delay="0"/>
                                  </p:stCondLst>
                                  <p:childTnLst>
                                    <p:set>
                                      <p:cBhvr>
                                        <p:cTn id="24" dur="1" fill="hold">
                                          <p:stCondLst>
                                            <p:cond delay="0"/>
                                          </p:stCondLst>
                                        </p:cTn>
                                        <p:tgtEl>
                                          <p:spTgt spid="2062"/>
                                        </p:tgtEl>
                                        <p:attrNameLst>
                                          <p:attrName>style.visibility</p:attrName>
                                        </p:attrNameLst>
                                      </p:cBhvr>
                                      <p:to>
                                        <p:strVal val="visible"/>
                                      </p:to>
                                    </p:set>
                                    <p:animEffect transition="in" filter="fade">
                                      <p:cBhvr>
                                        <p:cTn id="25" dur="1000"/>
                                        <p:tgtEl>
                                          <p:spTgt spid="2062"/>
                                        </p:tgtEl>
                                      </p:cBhvr>
                                    </p:animEffect>
                                  </p:childTnLst>
                                </p:cTn>
                              </p:par>
                              <p:par>
                                <p:cTn id="26" presetID="10" presetClass="entr" presetSubtype="0" fill="hold" nodeType="withEffect">
                                  <p:stCondLst>
                                    <p:cond delay="0"/>
                                  </p:stCondLst>
                                  <p:childTnLst>
                                    <p:set>
                                      <p:cBhvr>
                                        <p:cTn id="27" dur="1" fill="hold">
                                          <p:stCondLst>
                                            <p:cond delay="0"/>
                                          </p:stCondLst>
                                        </p:cTn>
                                        <p:tgtEl>
                                          <p:spTgt spid="2063"/>
                                        </p:tgtEl>
                                        <p:attrNameLst>
                                          <p:attrName>style.visibility</p:attrName>
                                        </p:attrNameLst>
                                      </p:cBhvr>
                                      <p:to>
                                        <p:strVal val="visible"/>
                                      </p:to>
                                    </p:set>
                                    <p:animEffect transition="in" filter="fade">
                                      <p:cBhvr>
                                        <p:cTn id="28" dur="1000"/>
                                        <p:tgtEl>
                                          <p:spTgt spid="2063"/>
                                        </p:tgtEl>
                                      </p:cBhvr>
                                    </p:animEffect>
                                  </p:childTnLst>
                                </p:cTn>
                              </p:par>
                              <p:par>
                                <p:cTn id="29" presetID="10" presetClass="entr" presetSubtype="0" fill="hold" nodeType="withEffect">
                                  <p:stCondLst>
                                    <p:cond delay="0"/>
                                  </p:stCondLst>
                                  <p:childTnLst>
                                    <p:set>
                                      <p:cBhvr>
                                        <p:cTn id="30" dur="1" fill="hold">
                                          <p:stCondLst>
                                            <p:cond delay="0"/>
                                          </p:stCondLst>
                                        </p:cTn>
                                        <p:tgtEl>
                                          <p:spTgt spid="2064"/>
                                        </p:tgtEl>
                                        <p:attrNameLst>
                                          <p:attrName>style.visibility</p:attrName>
                                        </p:attrNameLst>
                                      </p:cBhvr>
                                      <p:to>
                                        <p:strVal val="visible"/>
                                      </p:to>
                                    </p:set>
                                    <p:animEffect transition="in" filter="fade">
                                      <p:cBhvr>
                                        <p:cTn id="31" dur="1000"/>
                                        <p:tgtEl>
                                          <p:spTgt spid="2064"/>
                                        </p:tgtEl>
                                      </p:cBhvr>
                                    </p:animEffect>
                                  </p:childTnLst>
                                </p:cTn>
                              </p:par>
                              <p:par>
                                <p:cTn id="32" presetID="10" presetClass="entr" presetSubtype="0" fill="hold" nodeType="withEffect">
                                  <p:stCondLst>
                                    <p:cond delay="0"/>
                                  </p:stCondLst>
                                  <p:childTnLst>
                                    <p:set>
                                      <p:cBhvr>
                                        <p:cTn id="33" dur="1" fill="hold">
                                          <p:stCondLst>
                                            <p:cond delay="0"/>
                                          </p:stCondLst>
                                        </p:cTn>
                                        <p:tgtEl>
                                          <p:spTgt spid="2065"/>
                                        </p:tgtEl>
                                        <p:attrNameLst>
                                          <p:attrName>style.visibility</p:attrName>
                                        </p:attrNameLst>
                                      </p:cBhvr>
                                      <p:to>
                                        <p:strVal val="visible"/>
                                      </p:to>
                                    </p:set>
                                    <p:animEffect transition="in" filter="fade">
                                      <p:cBhvr>
                                        <p:cTn id="34" dur="1000"/>
                                        <p:tgtEl>
                                          <p:spTgt spid="2065"/>
                                        </p:tgtEl>
                                      </p:cBhvr>
                                    </p:animEffect>
                                  </p:childTnLst>
                                </p:cTn>
                              </p:par>
                              <p:par>
                                <p:cTn id="35" presetID="2" presetClass="entr" presetSubtype="4" fill="hold" nodeType="withEffect">
                                  <p:stCondLst>
                                    <p:cond delay="0"/>
                                  </p:stCondLst>
                                  <p:childTnLst>
                                    <p:set>
                                      <p:cBhvr>
                                        <p:cTn id="36" dur="1" fill="hold">
                                          <p:stCondLst>
                                            <p:cond delay="0"/>
                                          </p:stCondLst>
                                        </p:cTn>
                                        <p:tgtEl>
                                          <p:spTgt spid="2070"/>
                                        </p:tgtEl>
                                        <p:attrNameLst>
                                          <p:attrName>style.visibility</p:attrName>
                                        </p:attrNameLst>
                                      </p:cBhvr>
                                      <p:to>
                                        <p:strVal val="visible"/>
                                      </p:to>
                                    </p:set>
                                    <p:anim calcmode="lin" valueType="num">
                                      <p:cBhvr additive="base">
                                        <p:cTn id="37" dur="1000" fill="hold"/>
                                        <p:tgtEl>
                                          <p:spTgt spid="2070"/>
                                        </p:tgtEl>
                                        <p:attrNameLst>
                                          <p:attrName>ppt_x</p:attrName>
                                        </p:attrNameLst>
                                      </p:cBhvr>
                                      <p:tavLst>
                                        <p:tav tm="0">
                                          <p:val>
                                            <p:strVal val="#ppt_x"/>
                                          </p:val>
                                        </p:tav>
                                        <p:tav tm="100000">
                                          <p:val>
                                            <p:strVal val="#ppt_x"/>
                                          </p:val>
                                        </p:tav>
                                      </p:tavLst>
                                    </p:anim>
                                    <p:anim calcmode="lin" valueType="num">
                                      <p:cBhvr additive="base">
                                        <p:cTn id="38" dur="1000" fill="hold"/>
                                        <p:tgtEl>
                                          <p:spTgt spid="20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77"/>
        <p:cNvGrpSpPr/>
        <p:nvPr/>
      </p:nvGrpSpPr>
      <p:grpSpPr>
        <a:xfrm>
          <a:off x="0" y="0"/>
          <a:ext cx="0" cy="0"/>
          <a:chOff x="0" y="0"/>
          <a:chExt cx="0" cy="0"/>
        </a:xfrm>
      </p:grpSpPr>
      <p:sp>
        <p:nvSpPr>
          <p:cNvPr id="2078" name="Google Shape;2078;p111"/>
          <p:cNvSpPr/>
          <p:nvPr/>
        </p:nvSpPr>
        <p:spPr>
          <a:xfrm>
            <a:off x="860650" y="901675"/>
            <a:ext cx="3143700" cy="96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11"/>
          <p:cNvSpPr/>
          <p:nvPr/>
        </p:nvSpPr>
        <p:spPr>
          <a:xfrm>
            <a:off x="2964050" y="2103375"/>
            <a:ext cx="3143700" cy="96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11"/>
          <p:cNvSpPr/>
          <p:nvPr/>
        </p:nvSpPr>
        <p:spPr>
          <a:xfrm>
            <a:off x="5084525" y="3313925"/>
            <a:ext cx="3143700" cy="96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11"/>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ENROLLMENT PROCESS</a:t>
            </a:r>
            <a:endParaRPr/>
          </a:p>
        </p:txBody>
      </p:sp>
      <p:sp>
        <p:nvSpPr>
          <p:cNvPr id="2082" name="Google Shape;2082;p111"/>
          <p:cNvSpPr txBox="1">
            <a:spLocks noGrp="1"/>
          </p:cNvSpPr>
          <p:nvPr>
            <p:ph type="title" idx="2"/>
          </p:nvPr>
        </p:nvSpPr>
        <p:spPr>
          <a:xfrm>
            <a:off x="1574525" y="991617"/>
            <a:ext cx="940200" cy="35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Step 1</a:t>
            </a:r>
            <a:endParaRPr dirty="0"/>
          </a:p>
        </p:txBody>
      </p:sp>
      <p:sp>
        <p:nvSpPr>
          <p:cNvPr id="2083" name="Google Shape;2083;p111"/>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t>Venus has a beautiful name and is the second planet from the Sun</a:t>
            </a:r>
            <a:endParaRPr/>
          </a:p>
        </p:txBody>
      </p:sp>
      <p:sp>
        <p:nvSpPr>
          <p:cNvPr id="2090" name="Google Shape;2090;p111"/>
          <p:cNvSpPr txBox="1">
            <a:spLocks noGrp="1"/>
          </p:cNvSpPr>
          <p:nvPr>
            <p:ph type="title" idx="3"/>
          </p:nvPr>
        </p:nvSpPr>
        <p:spPr>
          <a:xfrm>
            <a:off x="2964050" y="2392800"/>
            <a:ext cx="9402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rPr>
              <a:t>2</a:t>
            </a:r>
            <a:endParaRPr sz="6000" dirty="0">
              <a:solidFill>
                <a:schemeClr val="accent1"/>
              </a:solidFill>
            </a:endParaRPr>
          </a:p>
        </p:txBody>
      </p:sp>
      <p:sp>
        <p:nvSpPr>
          <p:cNvPr id="2085" name="Google Shape;2085;p111"/>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Neptune is the fourth-largest planet in the Solar System</a:t>
            </a:r>
            <a:endParaRPr/>
          </a:p>
        </p:txBody>
      </p:sp>
      <p:sp>
        <p:nvSpPr>
          <p:cNvPr id="2091" name="Google Shape;2091;p111"/>
          <p:cNvSpPr txBox="1">
            <a:spLocks noGrp="1"/>
          </p:cNvSpPr>
          <p:nvPr>
            <p:ph type="title" idx="5"/>
          </p:nvPr>
        </p:nvSpPr>
        <p:spPr>
          <a:xfrm>
            <a:off x="5084525" y="3616325"/>
            <a:ext cx="9402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rPr>
              <a:t>3</a:t>
            </a:r>
            <a:endParaRPr sz="6000" dirty="0">
              <a:solidFill>
                <a:schemeClr val="accent1"/>
              </a:solidFill>
            </a:endParaRPr>
          </a:p>
        </p:txBody>
      </p:sp>
      <p:sp>
        <p:nvSpPr>
          <p:cNvPr id="2087" name="Google Shape;2087;p111"/>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t>Despite being red, Mars is actually a cold place, full of iron oxide dust</a:t>
            </a:r>
            <a:endParaRPr/>
          </a:p>
        </p:txBody>
      </p:sp>
      <p:sp>
        <p:nvSpPr>
          <p:cNvPr id="2086" name="Google Shape;2086;p111"/>
          <p:cNvSpPr txBox="1">
            <a:spLocks noGrp="1"/>
          </p:cNvSpPr>
          <p:nvPr>
            <p:ph type="title" idx="4294967295"/>
          </p:nvPr>
        </p:nvSpPr>
        <p:spPr>
          <a:xfrm>
            <a:off x="5886825" y="3437731"/>
            <a:ext cx="939800" cy="3571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dirty="0"/>
              <a:t>Step 3</a:t>
            </a:r>
            <a:endParaRPr sz="1400" dirty="0"/>
          </a:p>
        </p:txBody>
      </p:sp>
      <p:sp>
        <p:nvSpPr>
          <p:cNvPr id="2089" name="Google Shape;2089;p111"/>
          <p:cNvSpPr txBox="1">
            <a:spLocks noGrp="1"/>
          </p:cNvSpPr>
          <p:nvPr>
            <p:ph type="title" idx="4294967295"/>
          </p:nvPr>
        </p:nvSpPr>
        <p:spPr>
          <a:xfrm>
            <a:off x="893428" y="961544"/>
            <a:ext cx="739775" cy="84296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rPr>
              <a:t>1</a:t>
            </a:r>
            <a:endParaRPr sz="6000" dirty="0">
              <a:solidFill>
                <a:schemeClr val="accent1"/>
              </a:solidFill>
            </a:endParaRPr>
          </a:p>
        </p:txBody>
      </p:sp>
      <p:sp>
        <p:nvSpPr>
          <p:cNvPr id="2084" name="Google Shape;2084;p111"/>
          <p:cNvSpPr txBox="1">
            <a:spLocks noGrp="1"/>
          </p:cNvSpPr>
          <p:nvPr>
            <p:ph type="title" idx="4294967295"/>
          </p:nvPr>
        </p:nvSpPr>
        <p:spPr>
          <a:xfrm>
            <a:off x="3798850" y="2208946"/>
            <a:ext cx="939800" cy="3571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dirty="0"/>
              <a:t>Step 2</a:t>
            </a:r>
            <a:endParaRPr sz="1400" dirty="0"/>
          </a:p>
        </p:txBody>
      </p:sp>
      <p:cxnSp>
        <p:nvCxnSpPr>
          <p:cNvPr id="2088" name="Google Shape;2088;p111"/>
          <p:cNvCxnSpPr>
            <a:cxnSpLocks/>
          </p:cNvCxnSpPr>
          <p:nvPr/>
        </p:nvCxnSpPr>
        <p:spPr>
          <a:xfrm>
            <a:off x="8544550" y="2227650"/>
            <a:ext cx="0" cy="224355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82"/>
                                        </p:tgtEl>
                                        <p:attrNameLst>
                                          <p:attrName>style.visibility</p:attrName>
                                        </p:attrNameLst>
                                      </p:cBhvr>
                                      <p:to>
                                        <p:strVal val="visible"/>
                                      </p:to>
                                    </p:set>
                                    <p:animEffect transition="in" filter="fade">
                                      <p:cBhvr>
                                        <p:cTn id="7" dur="1000"/>
                                        <p:tgtEl>
                                          <p:spTgt spid="2082"/>
                                        </p:tgtEl>
                                      </p:cBhvr>
                                    </p:animEffect>
                                  </p:childTnLst>
                                </p:cTn>
                              </p:par>
                              <p:par>
                                <p:cTn id="8" presetID="10" presetClass="entr" presetSubtype="0" fill="hold" nodeType="withEffect">
                                  <p:stCondLst>
                                    <p:cond delay="0"/>
                                  </p:stCondLst>
                                  <p:childTnLst>
                                    <p:set>
                                      <p:cBhvr>
                                        <p:cTn id="9" dur="1" fill="hold">
                                          <p:stCondLst>
                                            <p:cond delay="0"/>
                                          </p:stCondLst>
                                        </p:cTn>
                                        <p:tgtEl>
                                          <p:spTgt spid="2083"/>
                                        </p:tgtEl>
                                        <p:attrNameLst>
                                          <p:attrName>style.visibility</p:attrName>
                                        </p:attrNameLst>
                                      </p:cBhvr>
                                      <p:to>
                                        <p:strVal val="visible"/>
                                      </p:to>
                                    </p:set>
                                    <p:animEffect transition="in" filter="fade">
                                      <p:cBhvr>
                                        <p:cTn id="10" dur="1000"/>
                                        <p:tgtEl>
                                          <p:spTgt spid="2083"/>
                                        </p:tgtEl>
                                      </p:cBhvr>
                                    </p:animEffect>
                                  </p:childTnLst>
                                </p:cTn>
                              </p:par>
                              <p:par>
                                <p:cTn id="11" presetID="10" presetClass="entr" presetSubtype="0" fill="hold" nodeType="withEffect">
                                  <p:stCondLst>
                                    <p:cond delay="0"/>
                                  </p:stCondLst>
                                  <p:childTnLst>
                                    <p:set>
                                      <p:cBhvr>
                                        <p:cTn id="12" dur="1" fill="hold">
                                          <p:stCondLst>
                                            <p:cond delay="0"/>
                                          </p:stCondLst>
                                        </p:cTn>
                                        <p:tgtEl>
                                          <p:spTgt spid="2084"/>
                                        </p:tgtEl>
                                        <p:attrNameLst>
                                          <p:attrName>style.visibility</p:attrName>
                                        </p:attrNameLst>
                                      </p:cBhvr>
                                      <p:to>
                                        <p:strVal val="visible"/>
                                      </p:to>
                                    </p:set>
                                    <p:animEffect transition="in" filter="fade">
                                      <p:cBhvr>
                                        <p:cTn id="13" dur="1000"/>
                                        <p:tgtEl>
                                          <p:spTgt spid="2084"/>
                                        </p:tgtEl>
                                      </p:cBhvr>
                                    </p:animEffect>
                                  </p:childTnLst>
                                </p:cTn>
                              </p:par>
                              <p:par>
                                <p:cTn id="14" presetID="10" presetClass="entr" presetSubtype="0" fill="hold" nodeType="withEffect">
                                  <p:stCondLst>
                                    <p:cond delay="0"/>
                                  </p:stCondLst>
                                  <p:childTnLst>
                                    <p:set>
                                      <p:cBhvr>
                                        <p:cTn id="15" dur="1" fill="hold">
                                          <p:stCondLst>
                                            <p:cond delay="0"/>
                                          </p:stCondLst>
                                        </p:cTn>
                                        <p:tgtEl>
                                          <p:spTgt spid="2085"/>
                                        </p:tgtEl>
                                        <p:attrNameLst>
                                          <p:attrName>style.visibility</p:attrName>
                                        </p:attrNameLst>
                                      </p:cBhvr>
                                      <p:to>
                                        <p:strVal val="visible"/>
                                      </p:to>
                                    </p:set>
                                    <p:animEffect transition="in" filter="fade">
                                      <p:cBhvr>
                                        <p:cTn id="16" dur="1000"/>
                                        <p:tgtEl>
                                          <p:spTgt spid="2085"/>
                                        </p:tgtEl>
                                      </p:cBhvr>
                                    </p:animEffect>
                                  </p:childTnLst>
                                </p:cTn>
                              </p:par>
                              <p:par>
                                <p:cTn id="17" presetID="10" presetClass="entr" presetSubtype="0" fill="hold" nodeType="withEffect">
                                  <p:stCondLst>
                                    <p:cond delay="0"/>
                                  </p:stCondLst>
                                  <p:childTnLst>
                                    <p:set>
                                      <p:cBhvr>
                                        <p:cTn id="18" dur="1" fill="hold">
                                          <p:stCondLst>
                                            <p:cond delay="0"/>
                                          </p:stCondLst>
                                        </p:cTn>
                                        <p:tgtEl>
                                          <p:spTgt spid="2086"/>
                                        </p:tgtEl>
                                        <p:attrNameLst>
                                          <p:attrName>style.visibility</p:attrName>
                                        </p:attrNameLst>
                                      </p:cBhvr>
                                      <p:to>
                                        <p:strVal val="visible"/>
                                      </p:to>
                                    </p:set>
                                    <p:animEffect transition="in" filter="fade">
                                      <p:cBhvr>
                                        <p:cTn id="19" dur="1000"/>
                                        <p:tgtEl>
                                          <p:spTgt spid="2086"/>
                                        </p:tgtEl>
                                      </p:cBhvr>
                                    </p:animEffect>
                                  </p:childTnLst>
                                </p:cTn>
                              </p:par>
                              <p:par>
                                <p:cTn id="20" presetID="10" presetClass="entr" presetSubtype="0" fill="hold" nodeType="withEffect">
                                  <p:stCondLst>
                                    <p:cond delay="0"/>
                                  </p:stCondLst>
                                  <p:childTnLst>
                                    <p:set>
                                      <p:cBhvr>
                                        <p:cTn id="21" dur="1" fill="hold">
                                          <p:stCondLst>
                                            <p:cond delay="0"/>
                                          </p:stCondLst>
                                        </p:cTn>
                                        <p:tgtEl>
                                          <p:spTgt spid="2089"/>
                                        </p:tgtEl>
                                        <p:attrNameLst>
                                          <p:attrName>style.visibility</p:attrName>
                                        </p:attrNameLst>
                                      </p:cBhvr>
                                      <p:to>
                                        <p:strVal val="visible"/>
                                      </p:to>
                                    </p:set>
                                    <p:animEffect transition="in" filter="fade">
                                      <p:cBhvr>
                                        <p:cTn id="22" dur="1000"/>
                                        <p:tgtEl>
                                          <p:spTgt spid="2089"/>
                                        </p:tgtEl>
                                      </p:cBhvr>
                                    </p:animEffect>
                                  </p:childTnLst>
                                </p:cTn>
                              </p:par>
                              <p:par>
                                <p:cTn id="23" presetID="10" presetClass="entr" presetSubtype="0" fill="hold" nodeType="withEffect">
                                  <p:stCondLst>
                                    <p:cond delay="0"/>
                                  </p:stCondLst>
                                  <p:childTnLst>
                                    <p:set>
                                      <p:cBhvr>
                                        <p:cTn id="24" dur="1" fill="hold">
                                          <p:stCondLst>
                                            <p:cond delay="0"/>
                                          </p:stCondLst>
                                        </p:cTn>
                                        <p:tgtEl>
                                          <p:spTgt spid="2090"/>
                                        </p:tgtEl>
                                        <p:attrNameLst>
                                          <p:attrName>style.visibility</p:attrName>
                                        </p:attrNameLst>
                                      </p:cBhvr>
                                      <p:to>
                                        <p:strVal val="visible"/>
                                      </p:to>
                                    </p:set>
                                    <p:animEffect transition="in" filter="fade">
                                      <p:cBhvr>
                                        <p:cTn id="25" dur="1000"/>
                                        <p:tgtEl>
                                          <p:spTgt spid="2090"/>
                                        </p:tgtEl>
                                      </p:cBhvr>
                                    </p:animEffect>
                                  </p:childTnLst>
                                </p:cTn>
                              </p:par>
                              <p:par>
                                <p:cTn id="26" presetID="10" presetClass="entr" presetSubtype="0" fill="hold" nodeType="withEffect">
                                  <p:stCondLst>
                                    <p:cond delay="0"/>
                                  </p:stCondLst>
                                  <p:childTnLst>
                                    <p:set>
                                      <p:cBhvr>
                                        <p:cTn id="27" dur="1" fill="hold">
                                          <p:stCondLst>
                                            <p:cond delay="0"/>
                                          </p:stCondLst>
                                        </p:cTn>
                                        <p:tgtEl>
                                          <p:spTgt spid="2091"/>
                                        </p:tgtEl>
                                        <p:attrNameLst>
                                          <p:attrName>style.visibility</p:attrName>
                                        </p:attrNameLst>
                                      </p:cBhvr>
                                      <p:to>
                                        <p:strVal val="visible"/>
                                      </p:to>
                                    </p:set>
                                    <p:animEffect transition="in" filter="fade">
                                      <p:cBhvr>
                                        <p:cTn id="28" dur="1000"/>
                                        <p:tgtEl>
                                          <p:spTgt spid="2091"/>
                                        </p:tgtEl>
                                      </p:cBhvr>
                                    </p:animEffect>
                                  </p:childTnLst>
                                </p:cTn>
                              </p:par>
                              <p:par>
                                <p:cTn id="29" presetID="10" presetClass="entr" presetSubtype="0" fill="hold" nodeType="withEffect">
                                  <p:stCondLst>
                                    <p:cond delay="0"/>
                                  </p:stCondLst>
                                  <p:childTnLst>
                                    <p:set>
                                      <p:cBhvr>
                                        <p:cTn id="30" dur="1" fill="hold">
                                          <p:stCondLst>
                                            <p:cond delay="0"/>
                                          </p:stCondLst>
                                        </p:cTn>
                                        <p:tgtEl>
                                          <p:spTgt spid="2087"/>
                                        </p:tgtEl>
                                        <p:attrNameLst>
                                          <p:attrName>style.visibility</p:attrName>
                                        </p:attrNameLst>
                                      </p:cBhvr>
                                      <p:to>
                                        <p:strVal val="visible"/>
                                      </p:to>
                                    </p:set>
                                    <p:animEffect transition="in" filter="fade">
                                      <p:cBhvr>
                                        <p:cTn id="31" dur="1000"/>
                                        <p:tgtEl>
                                          <p:spTgt spid="2087"/>
                                        </p:tgtEl>
                                      </p:cBhvr>
                                    </p:animEffect>
                                  </p:childTnLst>
                                </p:cTn>
                              </p:par>
                              <p:par>
                                <p:cTn id="32" presetID="2" presetClass="entr" presetSubtype="4" fill="hold" nodeType="withEffect">
                                  <p:stCondLst>
                                    <p:cond delay="0"/>
                                  </p:stCondLst>
                                  <p:childTnLst>
                                    <p:set>
                                      <p:cBhvr>
                                        <p:cTn id="33" dur="1" fill="hold">
                                          <p:stCondLst>
                                            <p:cond delay="0"/>
                                          </p:stCondLst>
                                        </p:cTn>
                                        <p:tgtEl>
                                          <p:spTgt spid="2088"/>
                                        </p:tgtEl>
                                        <p:attrNameLst>
                                          <p:attrName>style.visibility</p:attrName>
                                        </p:attrNameLst>
                                      </p:cBhvr>
                                      <p:to>
                                        <p:strVal val="visible"/>
                                      </p:to>
                                    </p:set>
                                    <p:anim calcmode="lin" valueType="num">
                                      <p:cBhvr additive="base">
                                        <p:cTn id="34" dur="1000"/>
                                        <p:tgtEl>
                                          <p:spTgt spid="20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95"/>
        <p:cNvGrpSpPr/>
        <p:nvPr/>
      </p:nvGrpSpPr>
      <p:grpSpPr>
        <a:xfrm>
          <a:off x="0" y="0"/>
          <a:ext cx="0" cy="0"/>
          <a:chOff x="0" y="0"/>
          <a:chExt cx="0" cy="0"/>
        </a:xfrm>
      </p:grpSpPr>
      <p:sp>
        <p:nvSpPr>
          <p:cNvPr id="2096" name="Google Shape;2096;p112"/>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SPECIAL REMINDERS</a:t>
            </a:r>
            <a:endParaRPr/>
          </a:p>
        </p:txBody>
      </p:sp>
      <p:sp>
        <p:nvSpPr>
          <p:cNvPr id="2097" name="Google Shape;2097;p112"/>
          <p:cNvSpPr txBox="1">
            <a:spLocks noGrp="1"/>
          </p:cNvSpPr>
          <p:nvPr>
            <p:ph type="body" idx="1"/>
          </p:nvPr>
        </p:nvSpPr>
        <p:spPr>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Clr>
                <a:schemeClr val="accent1"/>
              </a:buClr>
              <a:buSzPts val="1100"/>
              <a:buChar char="●"/>
            </a:pPr>
            <a:r>
              <a:rPr lang="en">
                <a:solidFill>
                  <a:schemeClr val="lt1"/>
                </a:solidFill>
              </a:rPr>
              <a:t>Despite being red, Mars is actually a cold place. It’s full of iron oxide, which gives the planet its reddish cast</a:t>
            </a:r>
            <a:endParaRPr>
              <a:solidFill>
                <a:schemeClr val="lt1"/>
              </a:solidFill>
            </a:endParaRPr>
          </a:p>
          <a:p>
            <a:pPr marL="457200" lvl="0" indent="-298450" algn="l" rtl="0">
              <a:spcBef>
                <a:spcPts val="0"/>
              </a:spcBef>
              <a:spcAft>
                <a:spcPts val="0"/>
              </a:spcAft>
              <a:buClr>
                <a:schemeClr val="accent1"/>
              </a:buClr>
              <a:buSzPts val="1100"/>
              <a:buChar char="●"/>
            </a:pPr>
            <a:r>
              <a:rPr lang="en">
                <a:solidFill>
                  <a:schemeClr val="lt1"/>
                </a:solidFill>
              </a:rPr>
              <a:t>Jupiter is a gas giant and the biggest planet in the Solar System. It’s also the fourth-brightest object in the sky</a:t>
            </a:r>
            <a:endParaRPr>
              <a:solidFill>
                <a:schemeClr val="lt1"/>
              </a:solidFill>
            </a:endParaRPr>
          </a:p>
          <a:p>
            <a:pPr marL="457200" lvl="0" indent="-298450" algn="l" rtl="0">
              <a:spcBef>
                <a:spcPts val="0"/>
              </a:spcBef>
              <a:spcAft>
                <a:spcPts val="0"/>
              </a:spcAft>
              <a:buClr>
                <a:schemeClr val="accent1"/>
              </a:buClr>
              <a:buSzPts val="1100"/>
              <a:buChar char="●"/>
            </a:pPr>
            <a:r>
              <a:rPr lang="en">
                <a:solidFill>
                  <a:schemeClr val="lt1"/>
                </a:solidFill>
              </a:rPr>
              <a:t>Neptune is the farthest planet from the Sun and the fourth-largest by diameter in the Solar System</a:t>
            </a:r>
            <a:endParaRPr/>
          </a:p>
        </p:txBody>
      </p:sp>
      <p:pic>
        <p:nvPicPr>
          <p:cNvPr id="2099" name="Google Shape;2099;p112"/>
          <p:cNvPicPr preferRelativeResize="0"/>
          <p:nvPr/>
        </p:nvPicPr>
        <p:blipFill>
          <a:blip r:embed="rId3"/>
          <a:stretch>
            <a:fillRect/>
          </a:stretch>
        </p:blipFill>
        <p:spPr>
          <a:xfrm>
            <a:off x="1617" y="0"/>
            <a:ext cx="3615720" cy="5143575"/>
          </a:xfrm>
          <a:prstGeom prst="rect">
            <a:avLst/>
          </a:prstGeom>
          <a:noFill/>
          <a:ln>
            <a:noFill/>
          </a:ln>
        </p:spPr>
      </p:pic>
      <p:cxnSp>
        <p:nvCxnSpPr>
          <p:cNvPr id="2101" name="Google Shape;2101;p112"/>
          <p:cNvCxnSpPr>
            <a:cxnSpLocks/>
          </p:cNvCxnSpPr>
          <p:nvPr/>
        </p:nvCxnSpPr>
        <p:spPr>
          <a:xfrm>
            <a:off x="8544550" y="2050050"/>
            <a:ext cx="0" cy="245715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97"/>
                                        </p:tgtEl>
                                        <p:attrNameLst>
                                          <p:attrName>style.visibility</p:attrName>
                                        </p:attrNameLst>
                                      </p:cBhvr>
                                      <p:to>
                                        <p:strVal val="visible"/>
                                      </p:to>
                                    </p:set>
                                    <p:animEffect transition="in" filter="fade">
                                      <p:cBhvr>
                                        <p:cTn id="7" dur="1000"/>
                                        <p:tgtEl>
                                          <p:spTgt spid="2097"/>
                                        </p:tgtEl>
                                      </p:cBhvr>
                                    </p:animEffect>
                                  </p:childTnLst>
                                </p:cTn>
                              </p:par>
                              <p:par>
                                <p:cTn id="8" presetID="2" presetClass="entr" presetSubtype="4" fill="hold" nodeType="withEffect">
                                  <p:stCondLst>
                                    <p:cond delay="0"/>
                                  </p:stCondLst>
                                  <p:childTnLst>
                                    <p:set>
                                      <p:cBhvr>
                                        <p:cTn id="9" dur="1" fill="hold">
                                          <p:stCondLst>
                                            <p:cond delay="0"/>
                                          </p:stCondLst>
                                        </p:cTn>
                                        <p:tgtEl>
                                          <p:spTgt spid="2101"/>
                                        </p:tgtEl>
                                        <p:attrNameLst>
                                          <p:attrName>style.visibility</p:attrName>
                                        </p:attrNameLst>
                                      </p:cBhvr>
                                      <p:to>
                                        <p:strVal val="visible"/>
                                      </p:to>
                                    </p:set>
                                    <p:anim calcmode="lin" valueType="num">
                                      <p:cBhvr additive="base">
                                        <p:cTn id="10" dur="1000"/>
                                        <p:tgtEl>
                                          <p:spTgt spid="2101"/>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2099"/>
                                        </p:tgtEl>
                                        <p:attrNameLst>
                                          <p:attrName>style.visibility</p:attrName>
                                        </p:attrNameLst>
                                      </p:cBhvr>
                                      <p:to>
                                        <p:strVal val="visible"/>
                                      </p:to>
                                    </p:set>
                                    <p:anim calcmode="lin" valueType="num">
                                      <p:cBhvr additive="base">
                                        <p:cTn id="13" dur="1000" fill="hold"/>
                                        <p:tgtEl>
                                          <p:spTgt spid="2099"/>
                                        </p:tgtEl>
                                        <p:attrNameLst>
                                          <p:attrName>ppt_x</p:attrName>
                                        </p:attrNameLst>
                                      </p:cBhvr>
                                      <p:tavLst>
                                        <p:tav tm="0">
                                          <p:val>
                                            <p:strVal val="#ppt_x"/>
                                          </p:val>
                                        </p:tav>
                                        <p:tav tm="100000">
                                          <p:val>
                                            <p:strVal val="#ppt_x"/>
                                          </p:val>
                                        </p:tav>
                                      </p:tavLst>
                                    </p:anim>
                                    <p:anim calcmode="lin" valueType="num">
                                      <p:cBhvr additive="base">
                                        <p:cTn id="14" dur="1000" fill="hold"/>
                                        <p:tgtEl>
                                          <p:spTgt spid="20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105"/>
        <p:cNvGrpSpPr/>
        <p:nvPr/>
      </p:nvGrpSpPr>
      <p:grpSpPr>
        <a:xfrm>
          <a:off x="0" y="0"/>
          <a:ext cx="0" cy="0"/>
          <a:chOff x="0" y="0"/>
          <a:chExt cx="0" cy="0"/>
        </a:xfrm>
      </p:grpSpPr>
      <p:sp>
        <p:nvSpPr>
          <p:cNvPr id="2106" name="Google Shape;2106;p113"/>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SPECIAL REMINDERS</a:t>
            </a:r>
            <a:endParaRPr/>
          </a:p>
        </p:txBody>
      </p:sp>
      <p:sp>
        <p:nvSpPr>
          <p:cNvPr id="2107" name="Google Shape;2107;p113"/>
          <p:cNvSpPr txBox="1">
            <a:spLocks noGrp="1"/>
          </p:cNvSpPr>
          <p:nvPr>
            <p:ph type="body" idx="1"/>
          </p:nvPr>
        </p:nvSpPr>
        <p:spPr>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dirty="0">
                <a:solidFill>
                  <a:schemeClr val="lt1"/>
                </a:solidFill>
              </a:rPr>
              <a:t>Despite being red, Mars is actually a cold place. It’s full of iron oxide, which gives the planet its reddish cast</a:t>
            </a:r>
            <a:endParaRPr dirty="0">
              <a:solidFill>
                <a:schemeClr val="lt1"/>
              </a:solidFill>
            </a:endParaRPr>
          </a:p>
          <a:p>
            <a:pPr marL="457200" lvl="0" indent="-298450" algn="l" rtl="0">
              <a:spcBef>
                <a:spcPts val="0"/>
              </a:spcBef>
              <a:spcAft>
                <a:spcPts val="0"/>
              </a:spcAft>
              <a:buSzPts val="1100"/>
              <a:buChar char="●"/>
            </a:pPr>
            <a:r>
              <a:rPr lang="en" dirty="0">
                <a:solidFill>
                  <a:schemeClr val="lt1"/>
                </a:solidFill>
              </a:rPr>
              <a:t>Jupiter is a gas giant and the biggest planet in the Solar System. It’s also the fourth-brightest object in the sky</a:t>
            </a:r>
            <a:endParaRPr dirty="0">
              <a:solidFill>
                <a:schemeClr val="lt1"/>
              </a:solidFill>
            </a:endParaRPr>
          </a:p>
          <a:p>
            <a:pPr marL="457200" lvl="0" indent="-298450" algn="l" rtl="0">
              <a:spcBef>
                <a:spcPts val="0"/>
              </a:spcBef>
              <a:spcAft>
                <a:spcPts val="0"/>
              </a:spcAft>
              <a:buSzPts val="1100"/>
              <a:buChar char="●"/>
            </a:pPr>
            <a:r>
              <a:rPr lang="en" dirty="0">
                <a:solidFill>
                  <a:schemeClr val="lt1"/>
                </a:solidFill>
              </a:rPr>
              <a:t>Neptune is the farthest planet from the Sun and the fourth-largest by diameter in the Solar System</a:t>
            </a:r>
            <a:endParaRPr dirty="0"/>
          </a:p>
        </p:txBody>
      </p:sp>
      <p:cxnSp>
        <p:nvCxnSpPr>
          <p:cNvPr id="2108" name="Google Shape;2108;p113"/>
          <p:cNvCxnSpPr>
            <a:cxnSpLocks/>
          </p:cNvCxnSpPr>
          <p:nvPr/>
        </p:nvCxnSpPr>
        <p:spPr>
          <a:xfrm>
            <a:off x="8544550" y="2050050"/>
            <a:ext cx="0" cy="2478750"/>
          </a:xfrm>
          <a:prstGeom prst="straightConnector1">
            <a:avLst/>
          </a:prstGeom>
          <a:noFill/>
          <a:ln w="19050" cap="flat" cmpd="sng">
            <a:solidFill>
              <a:schemeClr val="accent1"/>
            </a:solidFill>
            <a:prstDash val="solid"/>
            <a:round/>
            <a:headEnd type="none" w="med" len="med"/>
            <a:tailEnd type="none" w="med" len="med"/>
          </a:ln>
        </p:spPr>
      </p:cxnSp>
      <p:pic>
        <p:nvPicPr>
          <p:cNvPr id="2110" name="Google Shape;2110;p113"/>
          <p:cNvPicPr preferRelativeResize="0"/>
          <p:nvPr/>
        </p:nvPicPr>
        <p:blipFill>
          <a:blip r:embed="rId3"/>
          <a:stretch>
            <a:fillRect/>
          </a:stretch>
        </p:blipFill>
        <p:spPr>
          <a:xfrm>
            <a:off x="1708563" y="646497"/>
            <a:ext cx="5420525" cy="277725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07"/>
                                        </p:tgtEl>
                                        <p:attrNameLst>
                                          <p:attrName>style.visibility</p:attrName>
                                        </p:attrNameLst>
                                      </p:cBhvr>
                                      <p:to>
                                        <p:strVal val="visible"/>
                                      </p:to>
                                    </p:set>
                                    <p:animEffect transition="in" filter="fade">
                                      <p:cBhvr>
                                        <p:cTn id="7" dur="1000"/>
                                        <p:tgtEl>
                                          <p:spTgt spid="2107"/>
                                        </p:tgtEl>
                                      </p:cBhvr>
                                    </p:animEffect>
                                  </p:childTnLst>
                                </p:cTn>
                              </p:par>
                              <p:par>
                                <p:cTn id="8" presetID="2" presetClass="entr" presetSubtype="4" fill="hold" nodeType="withEffect">
                                  <p:stCondLst>
                                    <p:cond delay="0"/>
                                  </p:stCondLst>
                                  <p:childTnLst>
                                    <p:set>
                                      <p:cBhvr>
                                        <p:cTn id="9" dur="1" fill="hold">
                                          <p:stCondLst>
                                            <p:cond delay="0"/>
                                          </p:stCondLst>
                                        </p:cTn>
                                        <p:tgtEl>
                                          <p:spTgt spid="2108"/>
                                        </p:tgtEl>
                                        <p:attrNameLst>
                                          <p:attrName>style.visibility</p:attrName>
                                        </p:attrNameLst>
                                      </p:cBhvr>
                                      <p:to>
                                        <p:strVal val="visible"/>
                                      </p:to>
                                    </p:set>
                                    <p:anim calcmode="lin" valueType="num">
                                      <p:cBhvr additive="base">
                                        <p:cTn id="10" dur="1000"/>
                                        <p:tgtEl>
                                          <p:spTgt spid="2108"/>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2110"/>
                                        </p:tgtEl>
                                        <p:attrNameLst>
                                          <p:attrName>style.visibility</p:attrName>
                                        </p:attrNameLst>
                                      </p:cBhvr>
                                      <p:to>
                                        <p:strVal val="visible"/>
                                      </p:to>
                                    </p:set>
                                    <p:anim calcmode="lin" valueType="num">
                                      <p:cBhvr additive="base">
                                        <p:cTn id="13" dur="1000" fill="hold"/>
                                        <p:tgtEl>
                                          <p:spTgt spid="2110"/>
                                        </p:tgtEl>
                                        <p:attrNameLst>
                                          <p:attrName>ppt_x</p:attrName>
                                        </p:attrNameLst>
                                      </p:cBhvr>
                                      <p:tavLst>
                                        <p:tav tm="0">
                                          <p:val>
                                            <p:strVal val="#ppt_x"/>
                                          </p:val>
                                        </p:tav>
                                        <p:tav tm="100000">
                                          <p:val>
                                            <p:strVal val="#ppt_x"/>
                                          </p:val>
                                        </p:tav>
                                      </p:tavLst>
                                    </p:anim>
                                    <p:anim calcmode="lin" valueType="num">
                                      <p:cBhvr additive="base">
                                        <p:cTn id="14" dur="1000" fill="hold"/>
                                        <p:tgtEl>
                                          <p:spTgt spid="21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115"/>
        <p:cNvGrpSpPr/>
        <p:nvPr/>
      </p:nvGrpSpPr>
      <p:grpSpPr>
        <a:xfrm>
          <a:off x="0" y="0"/>
          <a:ext cx="0" cy="0"/>
          <a:chOff x="0" y="0"/>
          <a:chExt cx="0" cy="0"/>
        </a:xfrm>
      </p:grpSpPr>
      <p:sp>
        <p:nvSpPr>
          <p:cNvPr id="2116" name="Google Shape;2116;p114"/>
          <p:cNvSpPr/>
          <p:nvPr/>
        </p:nvSpPr>
        <p:spPr>
          <a:xfrm>
            <a:off x="4327850" y="430192"/>
            <a:ext cx="3129900" cy="4334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14"/>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SPECIAL REMINDERS</a:t>
            </a:r>
            <a:endParaRPr/>
          </a:p>
        </p:txBody>
      </p:sp>
      <p:sp>
        <p:nvSpPr>
          <p:cNvPr id="2118" name="Google Shape;2118;p114"/>
          <p:cNvSpPr txBox="1">
            <a:spLocks noGrp="1"/>
          </p:cNvSpPr>
          <p:nvPr>
            <p:ph type="body" idx="1"/>
          </p:nvPr>
        </p:nvSpPr>
        <p:spPr>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dirty="0">
                <a:solidFill>
                  <a:schemeClr val="lt1"/>
                </a:solidFill>
              </a:rPr>
              <a:t>Despite being red, Mars is actually a cold place. It’s full of iron oxide, which gives the planet its reddish cast</a:t>
            </a:r>
            <a:endParaRPr dirty="0">
              <a:solidFill>
                <a:schemeClr val="lt1"/>
              </a:solidFill>
            </a:endParaRPr>
          </a:p>
          <a:p>
            <a:pPr marL="457200" lvl="0" indent="-298450" algn="l" rtl="0">
              <a:spcBef>
                <a:spcPts val="0"/>
              </a:spcBef>
              <a:spcAft>
                <a:spcPts val="0"/>
              </a:spcAft>
              <a:buSzPts val="1100"/>
              <a:buChar char="●"/>
            </a:pPr>
            <a:r>
              <a:rPr lang="en" dirty="0">
                <a:solidFill>
                  <a:schemeClr val="lt1"/>
                </a:solidFill>
              </a:rPr>
              <a:t>Jupiter is a gas giant and the biggest planet in the Solar System. It’s also the fourth-brightest object in the sky</a:t>
            </a:r>
            <a:endParaRPr dirty="0">
              <a:solidFill>
                <a:schemeClr val="lt1"/>
              </a:solidFill>
            </a:endParaRPr>
          </a:p>
          <a:p>
            <a:pPr marL="457200" lvl="0" indent="-298450" algn="l" rtl="0">
              <a:spcBef>
                <a:spcPts val="0"/>
              </a:spcBef>
              <a:spcAft>
                <a:spcPts val="0"/>
              </a:spcAft>
              <a:buSzPts val="1100"/>
              <a:buChar char="●"/>
            </a:pPr>
            <a:r>
              <a:rPr lang="en" dirty="0">
                <a:solidFill>
                  <a:schemeClr val="lt1"/>
                </a:solidFill>
              </a:rPr>
              <a:t>Neptune is the farthest planet from the Sun and the fourth-largest by diameter in the Solar System</a:t>
            </a:r>
            <a:endParaRPr dirty="0"/>
          </a:p>
        </p:txBody>
      </p:sp>
      <p:cxnSp>
        <p:nvCxnSpPr>
          <p:cNvPr id="2119" name="Google Shape;2119;p114"/>
          <p:cNvCxnSpPr>
            <a:cxnSpLocks/>
          </p:cNvCxnSpPr>
          <p:nvPr/>
        </p:nvCxnSpPr>
        <p:spPr>
          <a:xfrm>
            <a:off x="8544550" y="2050050"/>
            <a:ext cx="0" cy="2478750"/>
          </a:xfrm>
          <a:prstGeom prst="straightConnector1">
            <a:avLst/>
          </a:prstGeom>
          <a:noFill/>
          <a:ln w="19050" cap="flat" cmpd="sng">
            <a:solidFill>
              <a:schemeClr val="accent1"/>
            </a:solidFill>
            <a:prstDash val="solid"/>
            <a:round/>
            <a:headEnd type="none" w="med" len="med"/>
            <a:tailEnd type="none" w="med" len="med"/>
          </a:ln>
        </p:spPr>
      </p:cxnSp>
      <p:pic>
        <p:nvPicPr>
          <p:cNvPr id="2121" name="Google Shape;2121;p114"/>
          <p:cNvPicPr preferRelativeResize="0"/>
          <p:nvPr/>
        </p:nvPicPr>
        <p:blipFill>
          <a:blip r:embed="rId3"/>
          <a:stretch>
            <a:fillRect/>
          </a:stretch>
        </p:blipFill>
        <p:spPr>
          <a:xfrm>
            <a:off x="4487037" y="619143"/>
            <a:ext cx="3158872" cy="395619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18"/>
                                        </p:tgtEl>
                                        <p:attrNameLst>
                                          <p:attrName>style.visibility</p:attrName>
                                        </p:attrNameLst>
                                      </p:cBhvr>
                                      <p:to>
                                        <p:strVal val="visible"/>
                                      </p:to>
                                    </p:set>
                                    <p:animEffect transition="in" filter="fade">
                                      <p:cBhvr>
                                        <p:cTn id="7" dur="1000"/>
                                        <p:tgtEl>
                                          <p:spTgt spid="2118"/>
                                        </p:tgtEl>
                                      </p:cBhvr>
                                    </p:animEffect>
                                  </p:childTnLst>
                                </p:cTn>
                              </p:par>
                              <p:par>
                                <p:cTn id="8" presetID="10" presetClass="entr" presetSubtype="0" fill="hold" nodeType="withEffect">
                                  <p:stCondLst>
                                    <p:cond delay="0"/>
                                  </p:stCondLst>
                                  <p:childTnLst>
                                    <p:set>
                                      <p:cBhvr>
                                        <p:cTn id="9" dur="1" fill="hold">
                                          <p:stCondLst>
                                            <p:cond delay="0"/>
                                          </p:stCondLst>
                                        </p:cTn>
                                        <p:tgtEl>
                                          <p:spTgt spid="2116"/>
                                        </p:tgtEl>
                                        <p:attrNameLst>
                                          <p:attrName>style.visibility</p:attrName>
                                        </p:attrNameLst>
                                      </p:cBhvr>
                                      <p:to>
                                        <p:strVal val="visible"/>
                                      </p:to>
                                    </p:set>
                                    <p:animEffect transition="in" filter="fade">
                                      <p:cBhvr>
                                        <p:cTn id="10" dur="1000"/>
                                        <p:tgtEl>
                                          <p:spTgt spid="2116"/>
                                        </p:tgtEl>
                                      </p:cBhvr>
                                    </p:animEffect>
                                  </p:childTnLst>
                                </p:cTn>
                              </p:par>
                              <p:par>
                                <p:cTn id="11" presetID="2" presetClass="entr" presetSubtype="4" fill="hold" nodeType="withEffect">
                                  <p:stCondLst>
                                    <p:cond delay="0"/>
                                  </p:stCondLst>
                                  <p:childTnLst>
                                    <p:set>
                                      <p:cBhvr>
                                        <p:cTn id="12" dur="1" fill="hold">
                                          <p:stCondLst>
                                            <p:cond delay="0"/>
                                          </p:stCondLst>
                                        </p:cTn>
                                        <p:tgtEl>
                                          <p:spTgt spid="2119"/>
                                        </p:tgtEl>
                                        <p:attrNameLst>
                                          <p:attrName>style.visibility</p:attrName>
                                        </p:attrNameLst>
                                      </p:cBhvr>
                                      <p:to>
                                        <p:strVal val="visible"/>
                                      </p:to>
                                    </p:set>
                                    <p:anim calcmode="lin" valueType="num">
                                      <p:cBhvr additive="base">
                                        <p:cTn id="13" dur="1000"/>
                                        <p:tgtEl>
                                          <p:spTgt spid="2119"/>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121"/>
                                        </p:tgtEl>
                                        <p:attrNameLst>
                                          <p:attrName>style.visibility</p:attrName>
                                        </p:attrNameLst>
                                      </p:cBhvr>
                                      <p:to>
                                        <p:strVal val="visible"/>
                                      </p:to>
                                    </p:set>
                                    <p:anim calcmode="lin" valueType="num">
                                      <p:cBhvr additive="base">
                                        <p:cTn id="16" dur="1000" fill="hold"/>
                                        <p:tgtEl>
                                          <p:spTgt spid="2121"/>
                                        </p:tgtEl>
                                        <p:attrNameLst>
                                          <p:attrName>ppt_x</p:attrName>
                                        </p:attrNameLst>
                                      </p:cBhvr>
                                      <p:tavLst>
                                        <p:tav tm="0">
                                          <p:val>
                                            <p:strVal val="#ppt_x"/>
                                          </p:val>
                                        </p:tav>
                                        <p:tav tm="100000">
                                          <p:val>
                                            <p:strVal val="#ppt_x"/>
                                          </p:val>
                                        </p:tav>
                                      </p:tavLst>
                                    </p:anim>
                                    <p:anim calcmode="lin" valueType="num">
                                      <p:cBhvr additive="base">
                                        <p:cTn id="17" dur="1000" fill="hold"/>
                                        <p:tgtEl>
                                          <p:spTgt spid="21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61"/>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Introduction</a:t>
            </a:r>
            <a:endParaRPr/>
          </a:p>
        </p:txBody>
      </p:sp>
      <p:sp>
        <p:nvSpPr>
          <p:cNvPr id="477" name="Google Shape;477;p61"/>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lt1"/>
                </a:solidFill>
              </a:rPr>
              <a:t>Mercury is the closest planet to the Sun and the smallest one in the Solar System—it’s only a bit larger than </a:t>
            </a:r>
            <a:r>
              <a:rPr lang="en"/>
              <a:t>the </a:t>
            </a:r>
            <a:r>
              <a:rPr lang="en">
                <a:solidFill>
                  <a:schemeClr val="lt1"/>
                </a:solidFill>
              </a:rPr>
              <a:t>Moon. The planet’s name has nothing to do with the liquid metal, since it was named after the Roman messenger god, Mercury</a:t>
            </a:r>
            <a:endParaRPr/>
          </a:p>
        </p:txBody>
      </p:sp>
      <p:sp>
        <p:nvSpPr>
          <p:cNvPr id="478" name="Google Shape;478;p61"/>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INTRODUCTION</a:t>
            </a:r>
            <a:endParaRPr/>
          </a:p>
        </p:txBody>
      </p:sp>
      <p:cxnSp>
        <p:nvCxnSpPr>
          <p:cNvPr id="479" name="Google Shape;479;p61"/>
          <p:cNvCxnSpPr>
            <a:cxnSpLocks/>
          </p:cNvCxnSpPr>
          <p:nvPr/>
        </p:nvCxnSpPr>
        <p:spPr>
          <a:xfrm>
            <a:off x="8544550" y="1690375"/>
            <a:ext cx="0" cy="2839744"/>
          </a:xfrm>
          <a:prstGeom prst="straightConnector1">
            <a:avLst/>
          </a:prstGeom>
          <a:noFill/>
          <a:ln w="19050" cap="flat" cmpd="sng">
            <a:solidFill>
              <a:schemeClr val="accent1"/>
            </a:solidFill>
            <a:prstDash val="solid"/>
            <a:round/>
            <a:headEnd type="none" w="med" len="med"/>
            <a:tailEnd type="none" w="med" len="med"/>
          </a:ln>
        </p:spPr>
      </p:cxnSp>
      <p:pic>
        <p:nvPicPr>
          <p:cNvPr id="481" name="Google Shape;481;p61"/>
          <p:cNvPicPr preferRelativeResize="0"/>
          <p:nvPr/>
        </p:nvPicPr>
        <p:blipFill>
          <a:blip r:embed="rId3"/>
          <a:stretch>
            <a:fillRect/>
          </a:stretch>
        </p:blipFill>
        <p:spPr>
          <a:xfrm>
            <a:off x="124399" y="775800"/>
            <a:ext cx="3474132" cy="3591900"/>
          </a:xfrm>
          <a:prstGeom prst="rect">
            <a:avLst/>
          </a:prstGeom>
          <a:noFill/>
          <a:ln>
            <a:noFill/>
          </a:ln>
        </p:spPr>
      </p:pic>
      <p:sp>
        <p:nvSpPr>
          <p:cNvPr id="482" name="Google Shape;482;p61"/>
          <p:cNvSpPr/>
          <p:nvPr/>
        </p:nvSpPr>
        <p:spPr>
          <a:xfrm>
            <a:off x="-63075" y="775800"/>
            <a:ext cx="3786000" cy="359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7"/>
                                        </p:tgtEl>
                                        <p:attrNameLst>
                                          <p:attrName>style.visibility</p:attrName>
                                        </p:attrNameLst>
                                      </p:cBhvr>
                                      <p:to>
                                        <p:strVal val="visible"/>
                                      </p:to>
                                    </p:set>
                                    <p:animEffect transition="in" filter="fade">
                                      <p:cBhvr>
                                        <p:cTn id="7" dur="1000"/>
                                        <p:tgtEl>
                                          <p:spTgt spid="477"/>
                                        </p:tgtEl>
                                      </p:cBhvr>
                                    </p:animEffect>
                                  </p:childTnLst>
                                </p:cTn>
                              </p:par>
                              <p:par>
                                <p:cTn id="8" presetID="10" presetClass="entr" presetSubtype="0" fill="hold" nodeType="withEffect">
                                  <p:stCondLst>
                                    <p:cond delay="0"/>
                                  </p:stCondLst>
                                  <p:childTnLst>
                                    <p:set>
                                      <p:cBhvr>
                                        <p:cTn id="9" dur="1" fill="hold">
                                          <p:stCondLst>
                                            <p:cond delay="0"/>
                                          </p:stCondLst>
                                        </p:cTn>
                                        <p:tgtEl>
                                          <p:spTgt spid="476"/>
                                        </p:tgtEl>
                                        <p:attrNameLst>
                                          <p:attrName>style.visibility</p:attrName>
                                        </p:attrNameLst>
                                      </p:cBhvr>
                                      <p:to>
                                        <p:strVal val="visible"/>
                                      </p:to>
                                    </p:set>
                                    <p:animEffect transition="in" filter="fade">
                                      <p:cBhvr>
                                        <p:cTn id="10" dur="1000"/>
                                        <p:tgtEl>
                                          <p:spTgt spid="476"/>
                                        </p:tgtEl>
                                      </p:cBhvr>
                                    </p:animEffect>
                                  </p:childTnLst>
                                </p:cTn>
                              </p:par>
                              <p:par>
                                <p:cTn id="11" presetID="2" presetClass="entr" presetSubtype="4" fill="hold" nodeType="withEffect">
                                  <p:stCondLst>
                                    <p:cond delay="0"/>
                                  </p:stCondLst>
                                  <p:childTnLst>
                                    <p:set>
                                      <p:cBhvr>
                                        <p:cTn id="12" dur="1" fill="hold">
                                          <p:stCondLst>
                                            <p:cond delay="0"/>
                                          </p:stCondLst>
                                        </p:cTn>
                                        <p:tgtEl>
                                          <p:spTgt spid="479"/>
                                        </p:tgtEl>
                                        <p:attrNameLst>
                                          <p:attrName>style.visibility</p:attrName>
                                        </p:attrNameLst>
                                      </p:cBhvr>
                                      <p:to>
                                        <p:strVal val="visible"/>
                                      </p:to>
                                    </p:set>
                                    <p:anim calcmode="lin" valueType="num">
                                      <p:cBhvr additive="base">
                                        <p:cTn id="13" dur="1000"/>
                                        <p:tgtEl>
                                          <p:spTgt spid="479"/>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481"/>
                                        </p:tgtEl>
                                        <p:attrNameLst>
                                          <p:attrName>style.visibility</p:attrName>
                                        </p:attrNameLst>
                                      </p:cBhvr>
                                      <p:to>
                                        <p:strVal val="visible"/>
                                      </p:to>
                                    </p:set>
                                    <p:anim calcmode="lin" valueType="num">
                                      <p:cBhvr additive="base">
                                        <p:cTn id="16" dur="1000" fill="hold"/>
                                        <p:tgtEl>
                                          <p:spTgt spid="481"/>
                                        </p:tgtEl>
                                        <p:attrNameLst>
                                          <p:attrName>ppt_x</p:attrName>
                                        </p:attrNameLst>
                                      </p:cBhvr>
                                      <p:tavLst>
                                        <p:tav tm="0">
                                          <p:val>
                                            <p:strVal val="#ppt_x"/>
                                          </p:val>
                                        </p:tav>
                                        <p:tav tm="100000">
                                          <p:val>
                                            <p:strVal val="#ppt_x"/>
                                          </p:val>
                                        </p:tav>
                                      </p:tavLst>
                                    </p:anim>
                                    <p:anim calcmode="lin" valueType="num">
                                      <p:cBhvr additive="base">
                                        <p:cTn id="17" dur="1000" fill="hold"/>
                                        <p:tgtEl>
                                          <p:spTgt spid="4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126"/>
        <p:cNvGrpSpPr/>
        <p:nvPr/>
      </p:nvGrpSpPr>
      <p:grpSpPr>
        <a:xfrm>
          <a:off x="0" y="0"/>
          <a:ext cx="0" cy="0"/>
          <a:chOff x="0" y="0"/>
          <a:chExt cx="0" cy="0"/>
        </a:xfrm>
      </p:grpSpPr>
      <p:pic>
        <p:nvPicPr>
          <p:cNvPr id="2128" name="Google Shape;2128;p115"/>
          <p:cNvPicPr preferRelativeResize="0"/>
          <p:nvPr/>
        </p:nvPicPr>
        <p:blipFill>
          <a:blip r:embed="rId3"/>
          <a:stretch>
            <a:fillRect/>
          </a:stretch>
        </p:blipFill>
        <p:spPr>
          <a:xfrm>
            <a:off x="-15750" y="456"/>
            <a:ext cx="9175500" cy="2085063"/>
          </a:xfrm>
          <a:prstGeom prst="rect">
            <a:avLst/>
          </a:prstGeom>
          <a:noFill/>
          <a:ln>
            <a:noFill/>
          </a:ln>
        </p:spPr>
      </p:pic>
      <p:sp>
        <p:nvSpPr>
          <p:cNvPr id="2139" name="Google Shape;2139;p115"/>
          <p:cNvSpPr txBox="1">
            <a:spLocks noGrp="1"/>
          </p:cNvSpPr>
          <p:nvPr>
            <p:ph type="subTitle" idx="1"/>
          </p:nvPr>
        </p:nvSpPr>
        <p:spPr>
          <a:xfrm>
            <a:off x="3397650" y="3455634"/>
            <a:ext cx="2595300" cy="69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solidFill>
                  <a:schemeClr val="lt1"/>
                </a:solidFill>
              </a:rPr>
              <a:t>Thank you for viewing our presentation, text!</a:t>
            </a:r>
            <a:endParaRPr dirty="0">
              <a:solidFill>
                <a:schemeClr val="lt1"/>
              </a:solidFill>
            </a:endParaRPr>
          </a:p>
        </p:txBody>
      </p:sp>
      <p:sp>
        <p:nvSpPr>
          <p:cNvPr id="2141" name="Google Shape;2141;p115"/>
          <p:cNvSpPr txBox="1">
            <a:spLocks noGrp="1"/>
          </p:cNvSpPr>
          <p:nvPr>
            <p:ph type="title"/>
          </p:nvPr>
        </p:nvSpPr>
        <p:spPr>
          <a:xfrm>
            <a:off x="3336000" y="2622976"/>
            <a:ext cx="2718600" cy="29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Thanks!</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41"/>
                                        </p:tgtEl>
                                        <p:attrNameLst>
                                          <p:attrName>style.visibility</p:attrName>
                                        </p:attrNameLst>
                                      </p:cBhvr>
                                      <p:to>
                                        <p:strVal val="visible"/>
                                      </p:to>
                                    </p:set>
                                    <p:animEffect transition="in" filter="fade">
                                      <p:cBhvr>
                                        <p:cTn id="7" dur="1000"/>
                                        <p:tgtEl>
                                          <p:spTgt spid="214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139">
                                            <p:txEl>
                                              <p:pRg st="0" end="0"/>
                                            </p:txEl>
                                          </p:spTgt>
                                        </p:tgtEl>
                                        <p:attrNameLst>
                                          <p:attrName>style.visibility</p:attrName>
                                        </p:attrNameLst>
                                      </p:cBhvr>
                                      <p:to>
                                        <p:strVal val="visible"/>
                                      </p:to>
                                    </p:set>
                                    <p:animEffect transition="in" filter="fade">
                                      <p:cBhvr>
                                        <p:cTn id="11" dur="1000"/>
                                        <p:tgtEl>
                                          <p:spTgt spid="21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9"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145"/>
        <p:cNvGrpSpPr/>
        <p:nvPr/>
      </p:nvGrpSpPr>
      <p:grpSpPr>
        <a:xfrm>
          <a:off x="0" y="0"/>
          <a:ext cx="0" cy="0"/>
          <a:chOff x="0" y="0"/>
          <a:chExt cx="0" cy="0"/>
        </a:xfrm>
      </p:grpSpPr>
      <p:sp>
        <p:nvSpPr>
          <p:cNvPr id="2146" name="Google Shape;2146;p116"/>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PREMIUM ICONS</a:t>
            </a:r>
            <a:endParaRPr/>
          </a:p>
        </p:txBody>
      </p:sp>
      <p:cxnSp>
        <p:nvCxnSpPr>
          <p:cNvPr id="2147" name="Google Shape;2147;p116"/>
          <p:cNvCxnSpPr>
            <a:cxnSpLocks/>
          </p:cNvCxnSpPr>
          <p:nvPr/>
        </p:nvCxnSpPr>
        <p:spPr>
          <a:xfrm>
            <a:off x="8544550" y="1824975"/>
            <a:ext cx="0" cy="2682225"/>
          </a:xfrm>
          <a:prstGeom prst="straightConnector1">
            <a:avLst/>
          </a:prstGeom>
          <a:noFill/>
          <a:ln w="19050" cap="flat" cmpd="sng">
            <a:solidFill>
              <a:schemeClr val="accent1"/>
            </a:solidFill>
            <a:prstDash val="solid"/>
            <a:round/>
            <a:headEnd type="none" w="med" len="med"/>
            <a:tailEnd type="none" w="med" len="med"/>
          </a:ln>
        </p:spPr>
      </p:cxnSp>
      <p:grpSp>
        <p:nvGrpSpPr>
          <p:cNvPr id="2148" name="Google Shape;2148;p116"/>
          <p:cNvGrpSpPr/>
          <p:nvPr/>
        </p:nvGrpSpPr>
        <p:grpSpPr>
          <a:xfrm>
            <a:off x="2382719" y="1306638"/>
            <a:ext cx="506422" cy="556889"/>
            <a:chOff x="1427100" y="238125"/>
            <a:chExt cx="4746225" cy="5219200"/>
          </a:xfrm>
        </p:grpSpPr>
        <p:sp>
          <p:nvSpPr>
            <p:cNvPr id="2149" name="Google Shape;2149;p116"/>
            <p:cNvSpPr/>
            <p:nvPr/>
          </p:nvSpPr>
          <p:spPr>
            <a:xfrm>
              <a:off x="1427100" y="238125"/>
              <a:ext cx="2238575" cy="5219200"/>
            </a:xfrm>
            <a:custGeom>
              <a:avLst/>
              <a:gdLst/>
              <a:ahLst/>
              <a:cxnLst/>
              <a:rect l="l" t="t" r="r" b="b"/>
              <a:pathLst>
                <a:path w="89543" h="208768" extrusionOk="0">
                  <a:moveTo>
                    <a:pt x="61130" y="20257"/>
                  </a:moveTo>
                  <a:lnTo>
                    <a:pt x="65110" y="83115"/>
                  </a:lnTo>
                  <a:lnTo>
                    <a:pt x="24922" y="83115"/>
                  </a:lnTo>
                  <a:lnTo>
                    <a:pt x="28902" y="20257"/>
                  </a:lnTo>
                  <a:close/>
                  <a:moveTo>
                    <a:pt x="71667" y="89248"/>
                  </a:moveTo>
                  <a:cubicBezTo>
                    <a:pt x="76821" y="89248"/>
                    <a:pt x="81289" y="92445"/>
                    <a:pt x="82986" y="97272"/>
                  </a:cubicBezTo>
                  <a:lnTo>
                    <a:pt x="6557" y="97272"/>
                  </a:lnTo>
                  <a:cubicBezTo>
                    <a:pt x="8254" y="92445"/>
                    <a:pt x="12755" y="89248"/>
                    <a:pt x="17909" y="89248"/>
                  </a:cubicBezTo>
                  <a:close/>
                  <a:moveTo>
                    <a:pt x="49126" y="103372"/>
                  </a:moveTo>
                  <a:lnTo>
                    <a:pt x="49126" y="170243"/>
                  </a:lnTo>
                  <a:cubicBezTo>
                    <a:pt x="49126" y="179638"/>
                    <a:pt x="47821" y="188999"/>
                    <a:pt x="45277" y="198068"/>
                  </a:cubicBezTo>
                  <a:lnTo>
                    <a:pt x="44788" y="199829"/>
                  </a:lnTo>
                  <a:lnTo>
                    <a:pt x="44299" y="198068"/>
                  </a:lnTo>
                  <a:cubicBezTo>
                    <a:pt x="41722" y="188999"/>
                    <a:pt x="40417" y="179638"/>
                    <a:pt x="40417" y="170243"/>
                  </a:cubicBezTo>
                  <a:lnTo>
                    <a:pt x="40417" y="103372"/>
                  </a:lnTo>
                  <a:close/>
                  <a:moveTo>
                    <a:pt x="14810" y="0"/>
                  </a:moveTo>
                  <a:cubicBezTo>
                    <a:pt x="12951" y="0"/>
                    <a:pt x="11255" y="848"/>
                    <a:pt x="10178" y="2349"/>
                  </a:cubicBezTo>
                  <a:cubicBezTo>
                    <a:pt x="9069" y="3817"/>
                    <a:pt x="8743" y="5708"/>
                    <a:pt x="9297" y="7470"/>
                  </a:cubicBezTo>
                  <a:cubicBezTo>
                    <a:pt x="11287" y="13863"/>
                    <a:pt x="16474" y="18495"/>
                    <a:pt x="22769" y="19833"/>
                  </a:cubicBezTo>
                  <a:lnTo>
                    <a:pt x="18790" y="83115"/>
                  </a:lnTo>
                  <a:lnTo>
                    <a:pt x="17909" y="83115"/>
                  </a:lnTo>
                  <a:cubicBezTo>
                    <a:pt x="9885" y="83115"/>
                    <a:pt x="2937" y="88269"/>
                    <a:pt x="555" y="95902"/>
                  </a:cubicBezTo>
                  <a:cubicBezTo>
                    <a:pt x="1" y="97696"/>
                    <a:pt x="327" y="99556"/>
                    <a:pt x="1436" y="101024"/>
                  </a:cubicBezTo>
                  <a:cubicBezTo>
                    <a:pt x="2512" y="102524"/>
                    <a:pt x="4209" y="103372"/>
                    <a:pt x="6068" y="103372"/>
                  </a:cubicBezTo>
                  <a:lnTo>
                    <a:pt x="34317" y="103372"/>
                  </a:lnTo>
                  <a:lnTo>
                    <a:pt x="34317" y="170243"/>
                  </a:lnTo>
                  <a:cubicBezTo>
                    <a:pt x="34317" y="180192"/>
                    <a:pt x="35687" y="190141"/>
                    <a:pt x="38394" y="199731"/>
                  </a:cubicBezTo>
                  <a:lnTo>
                    <a:pt x="39927" y="205081"/>
                  </a:lnTo>
                  <a:cubicBezTo>
                    <a:pt x="40547" y="207299"/>
                    <a:pt x="42504" y="208767"/>
                    <a:pt x="44788" y="208767"/>
                  </a:cubicBezTo>
                  <a:cubicBezTo>
                    <a:pt x="47071" y="208767"/>
                    <a:pt x="49028" y="207299"/>
                    <a:pt x="49648" y="205081"/>
                  </a:cubicBezTo>
                  <a:lnTo>
                    <a:pt x="51149" y="199731"/>
                  </a:lnTo>
                  <a:cubicBezTo>
                    <a:pt x="53889" y="190141"/>
                    <a:pt x="55259" y="180192"/>
                    <a:pt x="55259" y="170243"/>
                  </a:cubicBezTo>
                  <a:lnTo>
                    <a:pt x="55259" y="103372"/>
                  </a:lnTo>
                  <a:lnTo>
                    <a:pt x="83475" y="103372"/>
                  </a:lnTo>
                  <a:cubicBezTo>
                    <a:pt x="85334" y="103372"/>
                    <a:pt x="87031" y="102524"/>
                    <a:pt x="88140" y="101024"/>
                  </a:cubicBezTo>
                  <a:cubicBezTo>
                    <a:pt x="89216" y="99556"/>
                    <a:pt x="89542" y="97696"/>
                    <a:pt x="88988" y="95902"/>
                  </a:cubicBezTo>
                  <a:cubicBezTo>
                    <a:pt x="86639" y="88269"/>
                    <a:pt x="79658" y="83115"/>
                    <a:pt x="71667" y="83115"/>
                  </a:cubicBezTo>
                  <a:lnTo>
                    <a:pt x="71243" y="83115"/>
                  </a:lnTo>
                  <a:lnTo>
                    <a:pt x="67230" y="19735"/>
                  </a:lnTo>
                  <a:cubicBezTo>
                    <a:pt x="73363" y="18267"/>
                    <a:pt x="78321" y="13700"/>
                    <a:pt x="80246" y="7470"/>
                  </a:cubicBezTo>
                  <a:cubicBezTo>
                    <a:pt x="80800" y="5708"/>
                    <a:pt x="80474" y="3817"/>
                    <a:pt x="79398" y="2349"/>
                  </a:cubicBezTo>
                  <a:cubicBezTo>
                    <a:pt x="78288" y="848"/>
                    <a:pt x="76592" y="0"/>
                    <a:pt x="74765" y="0"/>
                  </a:cubicBezTo>
                  <a:lnTo>
                    <a:pt x="38296" y="0"/>
                  </a:lnTo>
                  <a:cubicBezTo>
                    <a:pt x="36600" y="0"/>
                    <a:pt x="35230" y="1370"/>
                    <a:pt x="35230" y="3066"/>
                  </a:cubicBezTo>
                  <a:cubicBezTo>
                    <a:pt x="35230" y="4763"/>
                    <a:pt x="36600" y="6100"/>
                    <a:pt x="38296" y="6100"/>
                  </a:cubicBezTo>
                  <a:lnTo>
                    <a:pt x="74276" y="6100"/>
                  </a:lnTo>
                  <a:cubicBezTo>
                    <a:pt x="72580" y="10928"/>
                    <a:pt x="68078" y="14124"/>
                    <a:pt x="62924" y="14124"/>
                  </a:cubicBezTo>
                  <a:lnTo>
                    <a:pt x="26619" y="14124"/>
                  </a:lnTo>
                  <a:cubicBezTo>
                    <a:pt x="21497" y="14124"/>
                    <a:pt x="16996" y="10928"/>
                    <a:pt x="15299" y="6100"/>
                  </a:cubicBezTo>
                  <a:lnTo>
                    <a:pt x="26064" y="6100"/>
                  </a:lnTo>
                  <a:cubicBezTo>
                    <a:pt x="27760" y="6100"/>
                    <a:pt x="29130" y="4763"/>
                    <a:pt x="29130" y="3066"/>
                  </a:cubicBezTo>
                  <a:cubicBezTo>
                    <a:pt x="29130" y="1370"/>
                    <a:pt x="27760" y="0"/>
                    <a:pt x="2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16"/>
            <p:cNvSpPr/>
            <p:nvPr/>
          </p:nvSpPr>
          <p:spPr>
            <a:xfrm>
              <a:off x="3934750" y="238125"/>
              <a:ext cx="2238575" cy="5219200"/>
            </a:xfrm>
            <a:custGeom>
              <a:avLst/>
              <a:gdLst/>
              <a:ahLst/>
              <a:cxnLst/>
              <a:rect l="l" t="t" r="r" b="b"/>
              <a:pathLst>
                <a:path w="89543" h="208768" extrusionOk="0">
                  <a:moveTo>
                    <a:pt x="74244" y="6133"/>
                  </a:moveTo>
                  <a:cubicBezTo>
                    <a:pt x="72547" y="10928"/>
                    <a:pt x="68046" y="14124"/>
                    <a:pt x="62925" y="14124"/>
                  </a:cubicBezTo>
                  <a:lnTo>
                    <a:pt x="26619" y="14124"/>
                  </a:lnTo>
                  <a:cubicBezTo>
                    <a:pt x="21465" y="14124"/>
                    <a:pt x="16963" y="10928"/>
                    <a:pt x="15267" y="6133"/>
                  </a:cubicBezTo>
                  <a:close/>
                  <a:moveTo>
                    <a:pt x="61130" y="20257"/>
                  </a:moveTo>
                  <a:lnTo>
                    <a:pt x="65110" y="83115"/>
                  </a:lnTo>
                  <a:lnTo>
                    <a:pt x="24890" y="83115"/>
                  </a:lnTo>
                  <a:lnTo>
                    <a:pt x="28869" y="20257"/>
                  </a:lnTo>
                  <a:close/>
                  <a:moveTo>
                    <a:pt x="49126" y="103372"/>
                  </a:moveTo>
                  <a:lnTo>
                    <a:pt x="49126" y="170243"/>
                  </a:lnTo>
                  <a:cubicBezTo>
                    <a:pt x="49126" y="179638"/>
                    <a:pt x="47822" y="188999"/>
                    <a:pt x="45245" y="198068"/>
                  </a:cubicBezTo>
                  <a:lnTo>
                    <a:pt x="44755" y="199829"/>
                  </a:lnTo>
                  <a:lnTo>
                    <a:pt x="44266" y="198068"/>
                  </a:lnTo>
                  <a:cubicBezTo>
                    <a:pt x="41722" y="188999"/>
                    <a:pt x="40417" y="179638"/>
                    <a:pt x="40417" y="170243"/>
                  </a:cubicBezTo>
                  <a:lnTo>
                    <a:pt x="40417" y="103372"/>
                  </a:lnTo>
                  <a:close/>
                  <a:moveTo>
                    <a:pt x="14778" y="0"/>
                  </a:moveTo>
                  <a:cubicBezTo>
                    <a:pt x="12951" y="0"/>
                    <a:pt x="11255" y="848"/>
                    <a:pt x="10146" y="2349"/>
                  </a:cubicBezTo>
                  <a:cubicBezTo>
                    <a:pt x="9069" y="3817"/>
                    <a:pt x="8743" y="5708"/>
                    <a:pt x="9298" y="7470"/>
                  </a:cubicBezTo>
                  <a:cubicBezTo>
                    <a:pt x="11255" y="13863"/>
                    <a:pt x="16441" y="18495"/>
                    <a:pt x="22770" y="19833"/>
                  </a:cubicBezTo>
                  <a:lnTo>
                    <a:pt x="18757" y="83115"/>
                  </a:lnTo>
                  <a:lnTo>
                    <a:pt x="17877" y="83115"/>
                  </a:lnTo>
                  <a:cubicBezTo>
                    <a:pt x="9885" y="83115"/>
                    <a:pt x="2904" y="88269"/>
                    <a:pt x="555" y="95902"/>
                  </a:cubicBezTo>
                  <a:cubicBezTo>
                    <a:pt x="1" y="97696"/>
                    <a:pt x="327" y="99556"/>
                    <a:pt x="1404" y="101024"/>
                  </a:cubicBezTo>
                  <a:cubicBezTo>
                    <a:pt x="2513" y="102524"/>
                    <a:pt x="4209" y="103372"/>
                    <a:pt x="6068" y="103372"/>
                  </a:cubicBezTo>
                  <a:lnTo>
                    <a:pt x="12299" y="103372"/>
                  </a:lnTo>
                  <a:cubicBezTo>
                    <a:pt x="13962" y="103372"/>
                    <a:pt x="15332" y="102002"/>
                    <a:pt x="15332" y="100306"/>
                  </a:cubicBezTo>
                  <a:cubicBezTo>
                    <a:pt x="15332" y="98642"/>
                    <a:pt x="13962" y="97272"/>
                    <a:pt x="12299" y="97272"/>
                  </a:cubicBezTo>
                  <a:lnTo>
                    <a:pt x="6557" y="97272"/>
                  </a:lnTo>
                  <a:cubicBezTo>
                    <a:pt x="8254" y="92445"/>
                    <a:pt x="12723" y="89248"/>
                    <a:pt x="17877" y="89248"/>
                  </a:cubicBezTo>
                  <a:lnTo>
                    <a:pt x="71634" y="89248"/>
                  </a:lnTo>
                  <a:cubicBezTo>
                    <a:pt x="76788" y="89248"/>
                    <a:pt x="81290" y="92445"/>
                    <a:pt x="82986" y="97272"/>
                  </a:cubicBezTo>
                  <a:lnTo>
                    <a:pt x="24531" y="97272"/>
                  </a:lnTo>
                  <a:cubicBezTo>
                    <a:pt x="22835" y="97272"/>
                    <a:pt x="21465" y="98642"/>
                    <a:pt x="21465" y="100306"/>
                  </a:cubicBezTo>
                  <a:cubicBezTo>
                    <a:pt x="21465" y="102002"/>
                    <a:pt x="22835" y="103372"/>
                    <a:pt x="24531" y="103372"/>
                  </a:cubicBezTo>
                  <a:lnTo>
                    <a:pt x="34284" y="103372"/>
                  </a:lnTo>
                  <a:lnTo>
                    <a:pt x="34284" y="170243"/>
                  </a:lnTo>
                  <a:cubicBezTo>
                    <a:pt x="34284" y="180192"/>
                    <a:pt x="35654" y="190141"/>
                    <a:pt x="38394" y="199731"/>
                  </a:cubicBezTo>
                  <a:lnTo>
                    <a:pt x="39895" y="205081"/>
                  </a:lnTo>
                  <a:cubicBezTo>
                    <a:pt x="40515" y="207299"/>
                    <a:pt x="42472" y="208767"/>
                    <a:pt x="44755" y="208767"/>
                  </a:cubicBezTo>
                  <a:cubicBezTo>
                    <a:pt x="47039" y="208767"/>
                    <a:pt x="48996" y="207299"/>
                    <a:pt x="49616" y="205081"/>
                  </a:cubicBezTo>
                  <a:lnTo>
                    <a:pt x="51149" y="199731"/>
                  </a:lnTo>
                  <a:cubicBezTo>
                    <a:pt x="53856" y="190141"/>
                    <a:pt x="55226" y="180192"/>
                    <a:pt x="55226" y="170243"/>
                  </a:cubicBezTo>
                  <a:lnTo>
                    <a:pt x="55226" y="103372"/>
                  </a:lnTo>
                  <a:lnTo>
                    <a:pt x="83475" y="103372"/>
                  </a:lnTo>
                  <a:cubicBezTo>
                    <a:pt x="85334" y="103372"/>
                    <a:pt x="87031" y="102524"/>
                    <a:pt x="88107" y="101024"/>
                  </a:cubicBezTo>
                  <a:cubicBezTo>
                    <a:pt x="89216" y="99556"/>
                    <a:pt x="89542" y="97696"/>
                    <a:pt x="88988" y="95902"/>
                  </a:cubicBezTo>
                  <a:cubicBezTo>
                    <a:pt x="86607" y="88269"/>
                    <a:pt x="79659" y="83115"/>
                    <a:pt x="71634" y="83115"/>
                  </a:cubicBezTo>
                  <a:lnTo>
                    <a:pt x="71243" y="83115"/>
                  </a:lnTo>
                  <a:lnTo>
                    <a:pt x="67230" y="19735"/>
                  </a:lnTo>
                  <a:cubicBezTo>
                    <a:pt x="73330" y="18267"/>
                    <a:pt x="78321" y="13700"/>
                    <a:pt x="80246" y="7470"/>
                  </a:cubicBezTo>
                  <a:cubicBezTo>
                    <a:pt x="80800" y="5708"/>
                    <a:pt x="80474" y="3817"/>
                    <a:pt x="79365" y="2349"/>
                  </a:cubicBezTo>
                  <a:cubicBezTo>
                    <a:pt x="78289" y="848"/>
                    <a:pt x="76592" y="0"/>
                    <a:pt x="74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 name="Google Shape;2151;p116"/>
          <p:cNvGrpSpPr/>
          <p:nvPr/>
        </p:nvGrpSpPr>
        <p:grpSpPr>
          <a:xfrm>
            <a:off x="5136099" y="3383721"/>
            <a:ext cx="563848" cy="505553"/>
            <a:chOff x="1158000" y="478675"/>
            <a:chExt cx="5284425" cy="4738075"/>
          </a:xfrm>
        </p:grpSpPr>
        <p:sp>
          <p:nvSpPr>
            <p:cNvPr id="2152" name="Google Shape;2152;p116"/>
            <p:cNvSpPr/>
            <p:nvPr/>
          </p:nvSpPr>
          <p:spPr>
            <a:xfrm>
              <a:off x="1158000" y="2311500"/>
              <a:ext cx="2081975" cy="2905250"/>
            </a:xfrm>
            <a:custGeom>
              <a:avLst/>
              <a:gdLst/>
              <a:ahLst/>
              <a:cxnLst/>
              <a:rect l="l" t="t" r="r" b="b"/>
              <a:pathLst>
                <a:path w="83279" h="116210" extrusionOk="0">
                  <a:moveTo>
                    <a:pt x="27469" y="0"/>
                  </a:moveTo>
                  <a:cubicBezTo>
                    <a:pt x="26972" y="0"/>
                    <a:pt x="26468" y="121"/>
                    <a:pt x="25998" y="376"/>
                  </a:cubicBezTo>
                  <a:cubicBezTo>
                    <a:pt x="17419" y="5008"/>
                    <a:pt x="10602" y="10097"/>
                    <a:pt x="6231" y="15055"/>
                  </a:cubicBezTo>
                  <a:cubicBezTo>
                    <a:pt x="1370" y="20568"/>
                    <a:pt x="0" y="28299"/>
                    <a:pt x="2610" y="35214"/>
                  </a:cubicBezTo>
                  <a:lnTo>
                    <a:pt x="30337" y="108739"/>
                  </a:lnTo>
                  <a:cubicBezTo>
                    <a:pt x="32033" y="113208"/>
                    <a:pt x="36371" y="116209"/>
                    <a:pt x="41134" y="116209"/>
                  </a:cubicBezTo>
                  <a:lnTo>
                    <a:pt x="80212" y="116209"/>
                  </a:lnTo>
                  <a:cubicBezTo>
                    <a:pt x="81909" y="116209"/>
                    <a:pt x="83279" y="114839"/>
                    <a:pt x="83279" y="113143"/>
                  </a:cubicBezTo>
                  <a:cubicBezTo>
                    <a:pt x="83279" y="111447"/>
                    <a:pt x="81909" y="110077"/>
                    <a:pt x="80212" y="110077"/>
                  </a:cubicBezTo>
                  <a:lnTo>
                    <a:pt x="41134" y="110077"/>
                  </a:lnTo>
                  <a:cubicBezTo>
                    <a:pt x="38883" y="110077"/>
                    <a:pt x="36861" y="108674"/>
                    <a:pt x="36078" y="106586"/>
                  </a:cubicBezTo>
                  <a:lnTo>
                    <a:pt x="8318" y="33061"/>
                  </a:lnTo>
                  <a:cubicBezTo>
                    <a:pt x="6524" y="28233"/>
                    <a:pt x="7470" y="22884"/>
                    <a:pt x="10830" y="19100"/>
                  </a:cubicBezTo>
                  <a:cubicBezTo>
                    <a:pt x="14712" y="14664"/>
                    <a:pt x="20975" y="10064"/>
                    <a:pt x="28934" y="5758"/>
                  </a:cubicBezTo>
                  <a:cubicBezTo>
                    <a:pt x="30402" y="4943"/>
                    <a:pt x="30956" y="3084"/>
                    <a:pt x="30174" y="1616"/>
                  </a:cubicBezTo>
                  <a:cubicBezTo>
                    <a:pt x="29613" y="584"/>
                    <a:pt x="28560" y="0"/>
                    <a:pt x="27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16"/>
            <p:cNvSpPr/>
            <p:nvPr/>
          </p:nvSpPr>
          <p:spPr>
            <a:xfrm>
              <a:off x="1998775" y="478675"/>
              <a:ext cx="4443650" cy="4738075"/>
            </a:xfrm>
            <a:custGeom>
              <a:avLst/>
              <a:gdLst/>
              <a:ahLst/>
              <a:cxnLst/>
              <a:rect l="l" t="t" r="r" b="b"/>
              <a:pathLst>
                <a:path w="177746" h="189523" extrusionOk="0">
                  <a:moveTo>
                    <a:pt x="27303" y="6133"/>
                  </a:moveTo>
                  <a:lnTo>
                    <a:pt x="27303" y="38427"/>
                  </a:lnTo>
                  <a:lnTo>
                    <a:pt x="20355" y="38427"/>
                  </a:lnTo>
                  <a:cubicBezTo>
                    <a:pt x="19637" y="38427"/>
                    <a:pt x="19083" y="37873"/>
                    <a:pt x="19083" y="37155"/>
                  </a:cubicBezTo>
                  <a:lnTo>
                    <a:pt x="19083" y="7406"/>
                  </a:lnTo>
                  <a:cubicBezTo>
                    <a:pt x="19083" y="6721"/>
                    <a:pt x="19637" y="6133"/>
                    <a:pt x="20355" y="6133"/>
                  </a:cubicBezTo>
                  <a:close/>
                  <a:moveTo>
                    <a:pt x="43515" y="6133"/>
                  </a:moveTo>
                  <a:lnTo>
                    <a:pt x="43515" y="38427"/>
                  </a:lnTo>
                  <a:lnTo>
                    <a:pt x="33403" y="38427"/>
                  </a:lnTo>
                  <a:lnTo>
                    <a:pt x="33403" y="6133"/>
                  </a:lnTo>
                  <a:close/>
                  <a:moveTo>
                    <a:pt x="59727" y="6133"/>
                  </a:moveTo>
                  <a:lnTo>
                    <a:pt x="59727" y="38427"/>
                  </a:lnTo>
                  <a:lnTo>
                    <a:pt x="49648" y="38427"/>
                  </a:lnTo>
                  <a:lnTo>
                    <a:pt x="49648" y="6133"/>
                  </a:lnTo>
                  <a:close/>
                  <a:moveTo>
                    <a:pt x="75939" y="6133"/>
                  </a:moveTo>
                  <a:lnTo>
                    <a:pt x="75939" y="38427"/>
                  </a:lnTo>
                  <a:lnTo>
                    <a:pt x="65860" y="38427"/>
                  </a:lnTo>
                  <a:lnTo>
                    <a:pt x="65860" y="6133"/>
                  </a:lnTo>
                  <a:close/>
                  <a:moveTo>
                    <a:pt x="92184" y="6133"/>
                  </a:moveTo>
                  <a:lnTo>
                    <a:pt x="92184" y="38427"/>
                  </a:lnTo>
                  <a:lnTo>
                    <a:pt x="82072" y="38427"/>
                  </a:lnTo>
                  <a:lnTo>
                    <a:pt x="82072" y="6133"/>
                  </a:lnTo>
                  <a:close/>
                  <a:moveTo>
                    <a:pt x="108396" y="6133"/>
                  </a:moveTo>
                  <a:lnTo>
                    <a:pt x="108396" y="38427"/>
                  </a:lnTo>
                  <a:lnTo>
                    <a:pt x="98284" y="38427"/>
                  </a:lnTo>
                  <a:lnTo>
                    <a:pt x="98284" y="6133"/>
                  </a:lnTo>
                  <a:close/>
                  <a:moveTo>
                    <a:pt x="123760" y="6133"/>
                  </a:moveTo>
                  <a:cubicBezTo>
                    <a:pt x="124478" y="6133"/>
                    <a:pt x="125032" y="6721"/>
                    <a:pt x="125032" y="7406"/>
                  </a:cubicBezTo>
                  <a:lnTo>
                    <a:pt x="125032" y="37155"/>
                  </a:lnTo>
                  <a:cubicBezTo>
                    <a:pt x="125032" y="37873"/>
                    <a:pt x="124478" y="38427"/>
                    <a:pt x="123760" y="38427"/>
                  </a:cubicBezTo>
                  <a:lnTo>
                    <a:pt x="114496" y="38427"/>
                  </a:lnTo>
                  <a:lnTo>
                    <a:pt x="114496" y="6133"/>
                  </a:lnTo>
                  <a:close/>
                  <a:moveTo>
                    <a:pt x="116029" y="44560"/>
                  </a:moveTo>
                  <a:lnTo>
                    <a:pt x="116029" y="50105"/>
                  </a:lnTo>
                  <a:lnTo>
                    <a:pt x="28086" y="50105"/>
                  </a:lnTo>
                  <a:lnTo>
                    <a:pt x="28086" y="44560"/>
                  </a:lnTo>
                  <a:close/>
                  <a:moveTo>
                    <a:pt x="20355" y="1"/>
                  </a:moveTo>
                  <a:cubicBezTo>
                    <a:pt x="16278" y="1"/>
                    <a:pt x="12950" y="3328"/>
                    <a:pt x="12950" y="7406"/>
                  </a:cubicBezTo>
                  <a:lnTo>
                    <a:pt x="12950" y="37155"/>
                  </a:lnTo>
                  <a:cubicBezTo>
                    <a:pt x="12950" y="41232"/>
                    <a:pt x="16278" y="44560"/>
                    <a:pt x="20355" y="44560"/>
                  </a:cubicBezTo>
                  <a:lnTo>
                    <a:pt x="21953" y="44560"/>
                  </a:lnTo>
                  <a:lnTo>
                    <a:pt x="21953" y="50105"/>
                  </a:lnTo>
                  <a:lnTo>
                    <a:pt x="20029" y="50105"/>
                  </a:lnTo>
                  <a:cubicBezTo>
                    <a:pt x="18333" y="50105"/>
                    <a:pt x="16963" y="51475"/>
                    <a:pt x="16963" y="53171"/>
                  </a:cubicBezTo>
                  <a:cubicBezTo>
                    <a:pt x="16963" y="54867"/>
                    <a:pt x="18333" y="56238"/>
                    <a:pt x="20029" y="56238"/>
                  </a:cubicBezTo>
                  <a:lnTo>
                    <a:pt x="21953" y="56238"/>
                  </a:lnTo>
                  <a:lnTo>
                    <a:pt x="21953" y="61587"/>
                  </a:lnTo>
                  <a:cubicBezTo>
                    <a:pt x="15429" y="63577"/>
                    <a:pt x="7927" y="66284"/>
                    <a:pt x="2284" y="68698"/>
                  </a:cubicBezTo>
                  <a:cubicBezTo>
                    <a:pt x="718" y="69383"/>
                    <a:pt x="0" y="71177"/>
                    <a:pt x="653" y="72711"/>
                  </a:cubicBezTo>
                  <a:cubicBezTo>
                    <a:pt x="1166" y="73885"/>
                    <a:pt x="2304" y="74582"/>
                    <a:pt x="3501" y="74582"/>
                  </a:cubicBezTo>
                  <a:cubicBezTo>
                    <a:pt x="3900" y="74582"/>
                    <a:pt x="4306" y="74505"/>
                    <a:pt x="4698" y="74342"/>
                  </a:cubicBezTo>
                  <a:cubicBezTo>
                    <a:pt x="10765" y="71732"/>
                    <a:pt x="19083" y="68764"/>
                    <a:pt x="25868" y="66806"/>
                  </a:cubicBezTo>
                  <a:cubicBezTo>
                    <a:pt x="27173" y="66415"/>
                    <a:pt x="28086" y="65241"/>
                    <a:pt x="28086" y="63871"/>
                  </a:cubicBezTo>
                  <a:lnTo>
                    <a:pt x="28086" y="56238"/>
                  </a:lnTo>
                  <a:lnTo>
                    <a:pt x="116029" y="56238"/>
                  </a:lnTo>
                  <a:lnTo>
                    <a:pt x="116029" y="63740"/>
                  </a:lnTo>
                  <a:cubicBezTo>
                    <a:pt x="116029" y="65077"/>
                    <a:pt x="116943" y="66284"/>
                    <a:pt x="118247" y="66676"/>
                  </a:cubicBezTo>
                  <a:cubicBezTo>
                    <a:pt x="140037" y="72906"/>
                    <a:pt x="158696" y="82790"/>
                    <a:pt x="167014" y="92413"/>
                  </a:cubicBezTo>
                  <a:cubicBezTo>
                    <a:pt x="170309" y="96229"/>
                    <a:pt x="171222" y="101546"/>
                    <a:pt x="169428" y="106309"/>
                  </a:cubicBezTo>
                  <a:lnTo>
                    <a:pt x="141636" y="179899"/>
                  </a:lnTo>
                  <a:cubicBezTo>
                    <a:pt x="140853" y="181987"/>
                    <a:pt x="138830" y="183390"/>
                    <a:pt x="136580" y="183390"/>
                  </a:cubicBezTo>
                  <a:lnTo>
                    <a:pt x="58814" y="183390"/>
                  </a:lnTo>
                  <a:cubicBezTo>
                    <a:pt x="57118" y="183390"/>
                    <a:pt x="55748" y="184760"/>
                    <a:pt x="55748" y="186456"/>
                  </a:cubicBezTo>
                  <a:cubicBezTo>
                    <a:pt x="55748" y="188152"/>
                    <a:pt x="57118" y="189522"/>
                    <a:pt x="58814" y="189522"/>
                  </a:cubicBezTo>
                  <a:lnTo>
                    <a:pt x="136580" y="189522"/>
                  </a:lnTo>
                  <a:cubicBezTo>
                    <a:pt x="141342" y="189522"/>
                    <a:pt x="145681" y="186521"/>
                    <a:pt x="147377" y="182052"/>
                  </a:cubicBezTo>
                  <a:lnTo>
                    <a:pt x="175136" y="108462"/>
                  </a:lnTo>
                  <a:cubicBezTo>
                    <a:pt x="177746" y="101612"/>
                    <a:pt x="176376" y="93913"/>
                    <a:pt x="171646" y="88433"/>
                  </a:cubicBezTo>
                  <a:cubicBezTo>
                    <a:pt x="162741" y="78125"/>
                    <a:pt x="144376" y="68111"/>
                    <a:pt x="122162" y="61424"/>
                  </a:cubicBezTo>
                  <a:lnTo>
                    <a:pt x="122162" y="56238"/>
                  </a:lnTo>
                  <a:lnTo>
                    <a:pt x="124086" y="56238"/>
                  </a:lnTo>
                  <a:cubicBezTo>
                    <a:pt x="125782" y="56238"/>
                    <a:pt x="127153" y="54867"/>
                    <a:pt x="127153" y="53171"/>
                  </a:cubicBezTo>
                  <a:cubicBezTo>
                    <a:pt x="127153" y="51475"/>
                    <a:pt x="125782" y="50105"/>
                    <a:pt x="124086" y="50105"/>
                  </a:cubicBezTo>
                  <a:lnTo>
                    <a:pt x="122162" y="50105"/>
                  </a:lnTo>
                  <a:lnTo>
                    <a:pt x="122162" y="44560"/>
                  </a:lnTo>
                  <a:lnTo>
                    <a:pt x="123760" y="44560"/>
                  </a:lnTo>
                  <a:cubicBezTo>
                    <a:pt x="127838" y="44560"/>
                    <a:pt x="131165" y="41232"/>
                    <a:pt x="131165" y="37155"/>
                  </a:cubicBezTo>
                  <a:lnTo>
                    <a:pt x="131165" y="7406"/>
                  </a:lnTo>
                  <a:cubicBezTo>
                    <a:pt x="131165" y="3328"/>
                    <a:pt x="127838" y="1"/>
                    <a:pt x="123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16"/>
            <p:cNvSpPr/>
            <p:nvPr/>
          </p:nvSpPr>
          <p:spPr>
            <a:xfrm>
              <a:off x="2037925" y="2482350"/>
              <a:ext cx="3524600" cy="2073850"/>
            </a:xfrm>
            <a:custGeom>
              <a:avLst/>
              <a:gdLst/>
              <a:ahLst/>
              <a:cxnLst/>
              <a:rect l="l" t="t" r="r" b="b"/>
              <a:pathLst>
                <a:path w="140984" h="82954" extrusionOk="0">
                  <a:moveTo>
                    <a:pt x="70459" y="6133"/>
                  </a:moveTo>
                  <a:cubicBezTo>
                    <a:pt x="84910" y="6133"/>
                    <a:pt x="101024" y="9363"/>
                    <a:pt x="115866" y="15234"/>
                  </a:cubicBezTo>
                  <a:cubicBezTo>
                    <a:pt x="121933" y="17648"/>
                    <a:pt x="127348" y="20323"/>
                    <a:pt x="131980" y="23194"/>
                  </a:cubicBezTo>
                  <a:cubicBezTo>
                    <a:pt x="133578" y="24205"/>
                    <a:pt x="134263" y="26129"/>
                    <a:pt x="133644" y="27891"/>
                  </a:cubicBezTo>
                  <a:lnTo>
                    <a:pt x="117823" y="74113"/>
                  </a:lnTo>
                  <a:cubicBezTo>
                    <a:pt x="117268" y="75744"/>
                    <a:pt x="115768" y="76821"/>
                    <a:pt x="114039" y="76821"/>
                  </a:cubicBezTo>
                  <a:lnTo>
                    <a:pt x="26879" y="76821"/>
                  </a:lnTo>
                  <a:cubicBezTo>
                    <a:pt x="25183" y="76821"/>
                    <a:pt x="23649" y="75744"/>
                    <a:pt x="23095" y="74113"/>
                  </a:cubicBezTo>
                  <a:lnTo>
                    <a:pt x="7340" y="28087"/>
                  </a:lnTo>
                  <a:cubicBezTo>
                    <a:pt x="6720" y="26292"/>
                    <a:pt x="7437" y="24368"/>
                    <a:pt x="9036" y="23357"/>
                  </a:cubicBezTo>
                  <a:cubicBezTo>
                    <a:pt x="13766" y="20421"/>
                    <a:pt x="19344" y="17713"/>
                    <a:pt x="25541" y="15234"/>
                  </a:cubicBezTo>
                  <a:cubicBezTo>
                    <a:pt x="40220" y="9461"/>
                    <a:pt x="56596" y="6133"/>
                    <a:pt x="70459" y="6133"/>
                  </a:cubicBezTo>
                  <a:close/>
                  <a:moveTo>
                    <a:pt x="70459" y="1"/>
                  </a:moveTo>
                  <a:cubicBezTo>
                    <a:pt x="55878" y="1"/>
                    <a:pt x="38655" y="3491"/>
                    <a:pt x="23291" y="9558"/>
                  </a:cubicBezTo>
                  <a:cubicBezTo>
                    <a:pt x="16767" y="12135"/>
                    <a:pt x="10862" y="15039"/>
                    <a:pt x="5806" y="18170"/>
                  </a:cubicBezTo>
                  <a:cubicBezTo>
                    <a:pt x="1762" y="20682"/>
                    <a:pt x="0" y="25575"/>
                    <a:pt x="1533" y="30044"/>
                  </a:cubicBezTo>
                  <a:lnTo>
                    <a:pt x="17289" y="76103"/>
                  </a:lnTo>
                  <a:cubicBezTo>
                    <a:pt x="18691" y="80180"/>
                    <a:pt x="22540" y="82953"/>
                    <a:pt x="26879" y="82953"/>
                  </a:cubicBezTo>
                  <a:lnTo>
                    <a:pt x="114039" y="82953"/>
                  </a:lnTo>
                  <a:cubicBezTo>
                    <a:pt x="118378" y="82953"/>
                    <a:pt x="122227" y="80180"/>
                    <a:pt x="123629" y="76103"/>
                  </a:cubicBezTo>
                  <a:lnTo>
                    <a:pt x="139450" y="29881"/>
                  </a:lnTo>
                  <a:cubicBezTo>
                    <a:pt x="140983" y="25412"/>
                    <a:pt x="139222" y="20519"/>
                    <a:pt x="135209" y="18007"/>
                  </a:cubicBezTo>
                  <a:cubicBezTo>
                    <a:pt x="130251" y="14941"/>
                    <a:pt x="124510" y="12103"/>
                    <a:pt x="118117" y="9558"/>
                  </a:cubicBezTo>
                  <a:cubicBezTo>
                    <a:pt x="102590" y="3393"/>
                    <a:pt x="85660" y="1"/>
                    <a:pt x="704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16"/>
            <p:cNvSpPr/>
            <p:nvPr/>
          </p:nvSpPr>
          <p:spPr>
            <a:xfrm>
              <a:off x="3253825" y="3118450"/>
              <a:ext cx="1092775" cy="152525"/>
            </a:xfrm>
            <a:custGeom>
              <a:avLst/>
              <a:gdLst/>
              <a:ahLst/>
              <a:cxnLst/>
              <a:rect l="l" t="t" r="r" b="b"/>
              <a:pathLst>
                <a:path w="43711" h="6101" extrusionOk="0">
                  <a:moveTo>
                    <a:pt x="3067" y="0"/>
                  </a:moveTo>
                  <a:cubicBezTo>
                    <a:pt x="1370" y="0"/>
                    <a:pt x="0" y="1370"/>
                    <a:pt x="0" y="3067"/>
                  </a:cubicBezTo>
                  <a:cubicBezTo>
                    <a:pt x="0" y="4730"/>
                    <a:pt x="1370" y="6100"/>
                    <a:pt x="3067" y="6100"/>
                  </a:cubicBezTo>
                  <a:lnTo>
                    <a:pt x="40645" y="6100"/>
                  </a:lnTo>
                  <a:cubicBezTo>
                    <a:pt x="42341" y="6100"/>
                    <a:pt x="43711" y="4730"/>
                    <a:pt x="43711" y="3067"/>
                  </a:cubicBezTo>
                  <a:cubicBezTo>
                    <a:pt x="43711" y="1370"/>
                    <a:pt x="42341" y="0"/>
                    <a:pt x="406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16"/>
            <p:cNvSpPr/>
            <p:nvPr/>
          </p:nvSpPr>
          <p:spPr>
            <a:xfrm>
              <a:off x="2867275" y="3500100"/>
              <a:ext cx="1866700" cy="152525"/>
            </a:xfrm>
            <a:custGeom>
              <a:avLst/>
              <a:gdLst/>
              <a:ahLst/>
              <a:cxnLst/>
              <a:rect l="l" t="t" r="r" b="b"/>
              <a:pathLst>
                <a:path w="74668" h="6101" extrusionOk="0">
                  <a:moveTo>
                    <a:pt x="3034" y="0"/>
                  </a:moveTo>
                  <a:cubicBezTo>
                    <a:pt x="1370" y="0"/>
                    <a:pt x="0" y="1370"/>
                    <a:pt x="0" y="3067"/>
                  </a:cubicBezTo>
                  <a:cubicBezTo>
                    <a:pt x="0" y="4730"/>
                    <a:pt x="1370" y="6100"/>
                    <a:pt x="3034" y="6100"/>
                  </a:cubicBezTo>
                  <a:lnTo>
                    <a:pt x="71601" y="6100"/>
                  </a:lnTo>
                  <a:cubicBezTo>
                    <a:pt x="73297" y="6100"/>
                    <a:pt x="74667" y="4730"/>
                    <a:pt x="74667" y="3067"/>
                  </a:cubicBezTo>
                  <a:cubicBezTo>
                    <a:pt x="74667" y="1370"/>
                    <a:pt x="73297" y="0"/>
                    <a:pt x="71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16"/>
            <p:cNvSpPr/>
            <p:nvPr/>
          </p:nvSpPr>
          <p:spPr>
            <a:xfrm>
              <a:off x="2867275" y="3881750"/>
              <a:ext cx="1866700" cy="153350"/>
            </a:xfrm>
            <a:custGeom>
              <a:avLst/>
              <a:gdLst/>
              <a:ahLst/>
              <a:cxnLst/>
              <a:rect l="l" t="t" r="r" b="b"/>
              <a:pathLst>
                <a:path w="74668" h="6134" extrusionOk="0">
                  <a:moveTo>
                    <a:pt x="3034" y="1"/>
                  </a:moveTo>
                  <a:cubicBezTo>
                    <a:pt x="1370" y="1"/>
                    <a:pt x="0" y="1371"/>
                    <a:pt x="0" y="3067"/>
                  </a:cubicBezTo>
                  <a:cubicBezTo>
                    <a:pt x="0" y="4763"/>
                    <a:pt x="1370" y="6133"/>
                    <a:pt x="3034" y="6133"/>
                  </a:cubicBezTo>
                  <a:lnTo>
                    <a:pt x="71601" y="6133"/>
                  </a:lnTo>
                  <a:cubicBezTo>
                    <a:pt x="73297" y="6133"/>
                    <a:pt x="74667" y="4763"/>
                    <a:pt x="74667" y="3067"/>
                  </a:cubicBezTo>
                  <a:cubicBezTo>
                    <a:pt x="74667" y="1371"/>
                    <a:pt x="73297" y="1"/>
                    <a:pt x="71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116"/>
          <p:cNvGrpSpPr/>
          <p:nvPr/>
        </p:nvGrpSpPr>
        <p:grpSpPr>
          <a:xfrm>
            <a:off x="6187210" y="3345026"/>
            <a:ext cx="562717" cy="556894"/>
            <a:chOff x="1184100" y="238075"/>
            <a:chExt cx="5273825" cy="5219250"/>
          </a:xfrm>
        </p:grpSpPr>
        <p:sp>
          <p:nvSpPr>
            <p:cNvPr id="2159" name="Google Shape;2159;p116"/>
            <p:cNvSpPr/>
            <p:nvPr/>
          </p:nvSpPr>
          <p:spPr>
            <a:xfrm>
              <a:off x="1787550" y="4707850"/>
              <a:ext cx="152525" cy="152525"/>
            </a:xfrm>
            <a:custGeom>
              <a:avLst/>
              <a:gdLst/>
              <a:ahLst/>
              <a:cxnLst/>
              <a:rect l="l" t="t" r="r" b="b"/>
              <a:pathLst>
                <a:path w="6101" h="6101" extrusionOk="0">
                  <a:moveTo>
                    <a:pt x="3034" y="0"/>
                  </a:moveTo>
                  <a:cubicBezTo>
                    <a:pt x="1371" y="0"/>
                    <a:pt x="1" y="1371"/>
                    <a:pt x="1" y="3067"/>
                  </a:cubicBezTo>
                  <a:cubicBezTo>
                    <a:pt x="1" y="4730"/>
                    <a:pt x="1371" y="6100"/>
                    <a:pt x="3034" y="6100"/>
                  </a:cubicBezTo>
                  <a:cubicBezTo>
                    <a:pt x="4731" y="6100"/>
                    <a:pt x="6101" y="4730"/>
                    <a:pt x="6101" y="3067"/>
                  </a:cubicBezTo>
                  <a:cubicBezTo>
                    <a:pt x="6101" y="1371"/>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16"/>
            <p:cNvSpPr/>
            <p:nvPr/>
          </p:nvSpPr>
          <p:spPr>
            <a:xfrm>
              <a:off x="1184100" y="238075"/>
              <a:ext cx="5273825" cy="5219250"/>
            </a:xfrm>
            <a:custGeom>
              <a:avLst/>
              <a:gdLst/>
              <a:ahLst/>
              <a:cxnLst/>
              <a:rect l="l" t="t" r="r" b="b"/>
              <a:pathLst>
                <a:path w="210953" h="208770" extrusionOk="0">
                  <a:moveTo>
                    <a:pt x="95120" y="90261"/>
                  </a:moveTo>
                  <a:lnTo>
                    <a:pt x="118736" y="113911"/>
                  </a:lnTo>
                  <a:cubicBezTo>
                    <a:pt x="117660" y="114922"/>
                    <a:pt x="112375" y="119750"/>
                    <a:pt x="111038" y="120924"/>
                  </a:cubicBezTo>
                  <a:lnTo>
                    <a:pt x="88106" y="97959"/>
                  </a:lnTo>
                  <a:cubicBezTo>
                    <a:pt x="90422" y="95382"/>
                    <a:pt x="92771" y="92838"/>
                    <a:pt x="95120" y="90261"/>
                  </a:cubicBezTo>
                  <a:close/>
                  <a:moveTo>
                    <a:pt x="49647" y="150119"/>
                  </a:moveTo>
                  <a:lnTo>
                    <a:pt x="58912" y="159383"/>
                  </a:lnTo>
                  <a:cubicBezTo>
                    <a:pt x="58912" y="159383"/>
                    <a:pt x="55291" y="163003"/>
                    <a:pt x="55062" y="163232"/>
                  </a:cubicBezTo>
                  <a:lnTo>
                    <a:pt x="45798" y="153968"/>
                  </a:lnTo>
                  <a:cubicBezTo>
                    <a:pt x="46027" y="153739"/>
                    <a:pt x="49647" y="150119"/>
                    <a:pt x="49647" y="150119"/>
                  </a:cubicBezTo>
                  <a:close/>
                  <a:moveTo>
                    <a:pt x="41232" y="158045"/>
                  </a:moveTo>
                  <a:lnTo>
                    <a:pt x="50985" y="167799"/>
                  </a:lnTo>
                  <a:cubicBezTo>
                    <a:pt x="49745" y="169299"/>
                    <a:pt x="48571" y="170865"/>
                    <a:pt x="47462" y="172463"/>
                  </a:cubicBezTo>
                  <a:lnTo>
                    <a:pt x="36567" y="161568"/>
                  </a:lnTo>
                  <a:cubicBezTo>
                    <a:pt x="38165" y="160459"/>
                    <a:pt x="39731" y="159285"/>
                    <a:pt x="41232" y="158045"/>
                  </a:cubicBezTo>
                  <a:close/>
                  <a:moveTo>
                    <a:pt x="31282" y="164928"/>
                  </a:moveTo>
                  <a:lnTo>
                    <a:pt x="44167" y="177650"/>
                  </a:lnTo>
                  <a:cubicBezTo>
                    <a:pt x="43809" y="178237"/>
                    <a:pt x="36502" y="191742"/>
                    <a:pt x="36502" y="191742"/>
                  </a:cubicBezTo>
                  <a:lnTo>
                    <a:pt x="7633" y="201397"/>
                  </a:lnTo>
                  <a:lnTo>
                    <a:pt x="17289" y="172528"/>
                  </a:lnTo>
                  <a:lnTo>
                    <a:pt x="31282" y="164928"/>
                  </a:lnTo>
                  <a:close/>
                  <a:moveTo>
                    <a:pt x="189561" y="1"/>
                  </a:moveTo>
                  <a:cubicBezTo>
                    <a:pt x="185029" y="1"/>
                    <a:pt x="180486" y="1557"/>
                    <a:pt x="176832" y="4699"/>
                  </a:cubicBezTo>
                  <a:lnTo>
                    <a:pt x="158565" y="20422"/>
                  </a:lnTo>
                  <a:cubicBezTo>
                    <a:pt x="150312" y="27533"/>
                    <a:pt x="142060" y="34938"/>
                    <a:pt x="134068" y="42408"/>
                  </a:cubicBezTo>
                  <a:cubicBezTo>
                    <a:pt x="132828" y="43550"/>
                    <a:pt x="132763" y="45474"/>
                    <a:pt x="133937" y="46714"/>
                  </a:cubicBezTo>
                  <a:cubicBezTo>
                    <a:pt x="134535" y="47363"/>
                    <a:pt x="135349" y="47690"/>
                    <a:pt x="136165" y="47690"/>
                  </a:cubicBezTo>
                  <a:cubicBezTo>
                    <a:pt x="136908" y="47690"/>
                    <a:pt x="137653" y="47420"/>
                    <a:pt x="138243" y="46877"/>
                  </a:cubicBezTo>
                  <a:cubicBezTo>
                    <a:pt x="146170" y="39472"/>
                    <a:pt x="154357" y="32133"/>
                    <a:pt x="162577" y="25054"/>
                  </a:cubicBezTo>
                  <a:lnTo>
                    <a:pt x="180812" y="9331"/>
                  </a:lnTo>
                  <a:cubicBezTo>
                    <a:pt x="183318" y="7181"/>
                    <a:pt x="186432" y="6117"/>
                    <a:pt x="189539" y="6117"/>
                  </a:cubicBezTo>
                  <a:cubicBezTo>
                    <a:pt x="192986" y="6117"/>
                    <a:pt x="196424" y="7426"/>
                    <a:pt x="199014" y="10016"/>
                  </a:cubicBezTo>
                  <a:cubicBezTo>
                    <a:pt x="203939" y="14942"/>
                    <a:pt x="204233" y="22934"/>
                    <a:pt x="199699" y="28218"/>
                  </a:cubicBezTo>
                  <a:lnTo>
                    <a:pt x="183976" y="46453"/>
                  </a:lnTo>
                  <a:cubicBezTo>
                    <a:pt x="164959" y="68569"/>
                    <a:pt x="144604" y="89739"/>
                    <a:pt x="123238" y="109735"/>
                  </a:cubicBezTo>
                  <a:lnTo>
                    <a:pt x="99262" y="85792"/>
                  </a:lnTo>
                  <a:cubicBezTo>
                    <a:pt x="109081" y="75321"/>
                    <a:pt x="119128" y="65111"/>
                    <a:pt x="129403" y="55260"/>
                  </a:cubicBezTo>
                  <a:cubicBezTo>
                    <a:pt x="130610" y="54086"/>
                    <a:pt x="130643" y="52161"/>
                    <a:pt x="129501" y="50922"/>
                  </a:cubicBezTo>
                  <a:cubicBezTo>
                    <a:pt x="128902" y="50306"/>
                    <a:pt x="128099" y="49996"/>
                    <a:pt x="127295" y="49996"/>
                  </a:cubicBezTo>
                  <a:cubicBezTo>
                    <a:pt x="126525" y="49996"/>
                    <a:pt x="125754" y="50281"/>
                    <a:pt x="125162" y="50856"/>
                  </a:cubicBezTo>
                  <a:cubicBezTo>
                    <a:pt x="106667" y="68634"/>
                    <a:pt x="88791" y="87521"/>
                    <a:pt x="72057" y="106930"/>
                  </a:cubicBezTo>
                  <a:lnTo>
                    <a:pt x="44918" y="138017"/>
                  </a:lnTo>
                  <a:cubicBezTo>
                    <a:pt x="42993" y="140202"/>
                    <a:pt x="43091" y="143562"/>
                    <a:pt x="45179" y="145650"/>
                  </a:cubicBezTo>
                  <a:cubicBezTo>
                    <a:pt x="45179" y="145650"/>
                    <a:pt x="32359" y="157425"/>
                    <a:pt x="26650" y="160524"/>
                  </a:cubicBezTo>
                  <a:lnTo>
                    <a:pt x="14353" y="167146"/>
                  </a:lnTo>
                  <a:cubicBezTo>
                    <a:pt x="13015" y="167896"/>
                    <a:pt x="12004" y="169071"/>
                    <a:pt x="11515" y="170539"/>
                  </a:cubicBezTo>
                  <a:lnTo>
                    <a:pt x="457" y="203517"/>
                  </a:lnTo>
                  <a:cubicBezTo>
                    <a:pt x="0" y="204953"/>
                    <a:pt x="359" y="206518"/>
                    <a:pt x="1435" y="207595"/>
                  </a:cubicBezTo>
                  <a:cubicBezTo>
                    <a:pt x="2186" y="208378"/>
                    <a:pt x="3197" y="208769"/>
                    <a:pt x="4241" y="208769"/>
                  </a:cubicBezTo>
                  <a:cubicBezTo>
                    <a:pt x="4665" y="208769"/>
                    <a:pt x="38491" y="197515"/>
                    <a:pt x="38491" y="197515"/>
                  </a:cubicBezTo>
                  <a:cubicBezTo>
                    <a:pt x="39959" y="197026"/>
                    <a:pt x="41134" y="196015"/>
                    <a:pt x="41884" y="194677"/>
                  </a:cubicBezTo>
                  <a:lnTo>
                    <a:pt x="48506" y="182380"/>
                  </a:lnTo>
                  <a:cubicBezTo>
                    <a:pt x="51605" y="176671"/>
                    <a:pt x="63380" y="163852"/>
                    <a:pt x="63380" y="163852"/>
                  </a:cubicBezTo>
                  <a:cubicBezTo>
                    <a:pt x="64490" y="164961"/>
                    <a:pt x="65925" y="165483"/>
                    <a:pt x="67360" y="165483"/>
                  </a:cubicBezTo>
                  <a:cubicBezTo>
                    <a:pt x="68665" y="165483"/>
                    <a:pt x="69970" y="165059"/>
                    <a:pt x="71013" y="164113"/>
                  </a:cubicBezTo>
                  <a:lnTo>
                    <a:pt x="89346" y="148096"/>
                  </a:lnTo>
                  <a:cubicBezTo>
                    <a:pt x="90618" y="146987"/>
                    <a:pt x="90749" y="145063"/>
                    <a:pt x="89639" y="143790"/>
                  </a:cubicBezTo>
                  <a:cubicBezTo>
                    <a:pt x="89036" y="143098"/>
                    <a:pt x="88190" y="142744"/>
                    <a:pt x="87340" y="142744"/>
                  </a:cubicBezTo>
                  <a:cubicBezTo>
                    <a:pt x="86628" y="142744"/>
                    <a:pt x="85913" y="142992"/>
                    <a:pt x="85334" y="143497"/>
                  </a:cubicBezTo>
                  <a:lnTo>
                    <a:pt x="67360" y="159187"/>
                  </a:lnTo>
                  <a:lnTo>
                    <a:pt x="49843" y="141670"/>
                  </a:lnTo>
                  <a:lnTo>
                    <a:pt x="76689" y="110942"/>
                  </a:lnTo>
                  <a:cubicBezTo>
                    <a:pt x="79103" y="108137"/>
                    <a:pt x="81550" y="105332"/>
                    <a:pt x="84029" y="102559"/>
                  </a:cubicBezTo>
                  <a:lnTo>
                    <a:pt x="106471" y="125001"/>
                  </a:lnTo>
                  <a:cubicBezTo>
                    <a:pt x="103699" y="127480"/>
                    <a:pt x="100893" y="129927"/>
                    <a:pt x="98055" y="132373"/>
                  </a:cubicBezTo>
                  <a:lnTo>
                    <a:pt x="94565" y="135407"/>
                  </a:lnTo>
                  <a:cubicBezTo>
                    <a:pt x="93293" y="136549"/>
                    <a:pt x="93162" y="138473"/>
                    <a:pt x="94271" y="139746"/>
                  </a:cubicBezTo>
                  <a:cubicBezTo>
                    <a:pt x="94891" y="140431"/>
                    <a:pt x="95739" y="140789"/>
                    <a:pt x="96587" y="140789"/>
                  </a:cubicBezTo>
                  <a:cubicBezTo>
                    <a:pt x="97305" y="140789"/>
                    <a:pt x="98023" y="140528"/>
                    <a:pt x="98610" y="140039"/>
                  </a:cubicBezTo>
                  <a:lnTo>
                    <a:pt x="102068" y="136973"/>
                  </a:lnTo>
                  <a:cubicBezTo>
                    <a:pt x="132926" y="110420"/>
                    <a:pt x="162023" y="81291"/>
                    <a:pt x="188608" y="50465"/>
                  </a:cubicBezTo>
                  <a:lnTo>
                    <a:pt x="204331" y="32198"/>
                  </a:lnTo>
                  <a:cubicBezTo>
                    <a:pt x="210953" y="24500"/>
                    <a:pt x="210529" y="12854"/>
                    <a:pt x="203352" y="5678"/>
                  </a:cubicBezTo>
                  <a:cubicBezTo>
                    <a:pt x="199582" y="1907"/>
                    <a:pt x="194578" y="1"/>
                    <a:pt x="189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116"/>
          <p:cNvGrpSpPr/>
          <p:nvPr/>
        </p:nvGrpSpPr>
        <p:grpSpPr>
          <a:xfrm>
            <a:off x="4382376" y="3358041"/>
            <a:ext cx="256520" cy="556889"/>
            <a:chOff x="2598150" y="238125"/>
            <a:chExt cx="2404125" cy="5219200"/>
          </a:xfrm>
        </p:grpSpPr>
        <p:sp>
          <p:nvSpPr>
            <p:cNvPr id="2162" name="Google Shape;2162;p116"/>
            <p:cNvSpPr/>
            <p:nvPr/>
          </p:nvSpPr>
          <p:spPr>
            <a:xfrm>
              <a:off x="2991225" y="1608225"/>
              <a:ext cx="1617975" cy="3261925"/>
            </a:xfrm>
            <a:custGeom>
              <a:avLst/>
              <a:gdLst/>
              <a:ahLst/>
              <a:cxnLst/>
              <a:rect l="l" t="t" r="r" b="b"/>
              <a:pathLst>
                <a:path w="64719" h="130477" extrusionOk="0">
                  <a:moveTo>
                    <a:pt x="13049" y="6130"/>
                  </a:moveTo>
                  <a:cubicBezTo>
                    <a:pt x="13473" y="6130"/>
                    <a:pt x="13897" y="6163"/>
                    <a:pt x="14288" y="6260"/>
                  </a:cubicBezTo>
                  <a:cubicBezTo>
                    <a:pt x="14908" y="6391"/>
                    <a:pt x="16930" y="6945"/>
                    <a:pt x="16865" y="8576"/>
                  </a:cubicBezTo>
                  <a:cubicBezTo>
                    <a:pt x="16767" y="10403"/>
                    <a:pt x="16376" y="12556"/>
                    <a:pt x="15756" y="14905"/>
                  </a:cubicBezTo>
                  <a:cubicBezTo>
                    <a:pt x="14484" y="19732"/>
                    <a:pt x="14027" y="24723"/>
                    <a:pt x="14451" y="29812"/>
                  </a:cubicBezTo>
                  <a:cubicBezTo>
                    <a:pt x="17322" y="64356"/>
                    <a:pt x="24694" y="92344"/>
                    <a:pt x="27695" y="102783"/>
                  </a:cubicBezTo>
                  <a:cubicBezTo>
                    <a:pt x="28230" y="104639"/>
                    <a:pt x="30010" y="105919"/>
                    <a:pt x="32039" y="105919"/>
                  </a:cubicBezTo>
                  <a:cubicBezTo>
                    <a:pt x="32113" y="105919"/>
                    <a:pt x="32187" y="105918"/>
                    <a:pt x="32262" y="105914"/>
                  </a:cubicBezTo>
                  <a:cubicBezTo>
                    <a:pt x="34415" y="105816"/>
                    <a:pt x="36111" y="104446"/>
                    <a:pt x="36502" y="102489"/>
                  </a:cubicBezTo>
                  <a:cubicBezTo>
                    <a:pt x="40743" y="82036"/>
                    <a:pt x="43255" y="72609"/>
                    <a:pt x="44918" y="66379"/>
                  </a:cubicBezTo>
                  <a:cubicBezTo>
                    <a:pt x="47560" y="56560"/>
                    <a:pt x="48278" y="53918"/>
                    <a:pt x="50268" y="29649"/>
                  </a:cubicBezTo>
                  <a:cubicBezTo>
                    <a:pt x="50692" y="24658"/>
                    <a:pt x="50235" y="19732"/>
                    <a:pt x="48963" y="14905"/>
                  </a:cubicBezTo>
                  <a:cubicBezTo>
                    <a:pt x="48343" y="12556"/>
                    <a:pt x="47984" y="10403"/>
                    <a:pt x="47854" y="8576"/>
                  </a:cubicBezTo>
                  <a:cubicBezTo>
                    <a:pt x="47789" y="6945"/>
                    <a:pt x="49811" y="6391"/>
                    <a:pt x="50431" y="6260"/>
                  </a:cubicBezTo>
                  <a:cubicBezTo>
                    <a:pt x="50830" y="6176"/>
                    <a:pt x="51250" y="6133"/>
                    <a:pt x="51670" y="6133"/>
                  </a:cubicBezTo>
                  <a:cubicBezTo>
                    <a:pt x="53206" y="6133"/>
                    <a:pt x="54739" y="6715"/>
                    <a:pt x="55226" y="8022"/>
                  </a:cubicBezTo>
                  <a:cubicBezTo>
                    <a:pt x="59467" y="19015"/>
                    <a:pt x="61130" y="54864"/>
                    <a:pt x="40645" y="119484"/>
                  </a:cubicBezTo>
                  <a:cubicBezTo>
                    <a:pt x="39503" y="123072"/>
                    <a:pt x="35458" y="124344"/>
                    <a:pt x="32360" y="124344"/>
                  </a:cubicBezTo>
                  <a:cubicBezTo>
                    <a:pt x="29261" y="124344"/>
                    <a:pt x="25216" y="123072"/>
                    <a:pt x="24074" y="119484"/>
                  </a:cubicBezTo>
                  <a:cubicBezTo>
                    <a:pt x="3589" y="54864"/>
                    <a:pt x="5252" y="19015"/>
                    <a:pt x="9493" y="8022"/>
                  </a:cubicBezTo>
                  <a:cubicBezTo>
                    <a:pt x="9982" y="6717"/>
                    <a:pt x="11515" y="6130"/>
                    <a:pt x="13049" y="6130"/>
                  </a:cubicBezTo>
                  <a:close/>
                  <a:moveTo>
                    <a:pt x="12920" y="0"/>
                  </a:moveTo>
                  <a:cubicBezTo>
                    <a:pt x="8360" y="0"/>
                    <a:pt x="4968" y="2698"/>
                    <a:pt x="3785" y="5836"/>
                  </a:cubicBezTo>
                  <a:cubicBezTo>
                    <a:pt x="881" y="13372"/>
                    <a:pt x="1" y="27072"/>
                    <a:pt x="1371" y="43447"/>
                  </a:cubicBezTo>
                  <a:cubicBezTo>
                    <a:pt x="3230" y="65694"/>
                    <a:pt x="8906" y="91888"/>
                    <a:pt x="18235" y="121311"/>
                  </a:cubicBezTo>
                  <a:cubicBezTo>
                    <a:pt x="19997" y="126889"/>
                    <a:pt x="25542" y="130477"/>
                    <a:pt x="32360" y="130477"/>
                  </a:cubicBezTo>
                  <a:cubicBezTo>
                    <a:pt x="39177" y="130477"/>
                    <a:pt x="44722" y="126889"/>
                    <a:pt x="46484" y="121311"/>
                  </a:cubicBezTo>
                  <a:cubicBezTo>
                    <a:pt x="55813" y="91888"/>
                    <a:pt x="61489" y="65694"/>
                    <a:pt x="63348" y="43447"/>
                  </a:cubicBezTo>
                  <a:cubicBezTo>
                    <a:pt x="64718" y="27072"/>
                    <a:pt x="63838" y="13372"/>
                    <a:pt x="60967" y="5836"/>
                  </a:cubicBezTo>
                  <a:cubicBezTo>
                    <a:pt x="59756" y="2698"/>
                    <a:pt x="56360" y="0"/>
                    <a:pt x="51800" y="0"/>
                  </a:cubicBezTo>
                  <a:cubicBezTo>
                    <a:pt x="50957" y="0"/>
                    <a:pt x="50075" y="93"/>
                    <a:pt x="49159" y="291"/>
                  </a:cubicBezTo>
                  <a:cubicBezTo>
                    <a:pt x="44527" y="1270"/>
                    <a:pt x="41526" y="4727"/>
                    <a:pt x="41754" y="8903"/>
                  </a:cubicBezTo>
                  <a:cubicBezTo>
                    <a:pt x="41885" y="11153"/>
                    <a:pt x="42309" y="13698"/>
                    <a:pt x="43059" y="16470"/>
                  </a:cubicBezTo>
                  <a:cubicBezTo>
                    <a:pt x="44168" y="20613"/>
                    <a:pt x="44527" y="24854"/>
                    <a:pt x="44168" y="29127"/>
                  </a:cubicBezTo>
                  <a:cubicBezTo>
                    <a:pt x="42211" y="52874"/>
                    <a:pt x="41526" y="55419"/>
                    <a:pt x="39014" y="64813"/>
                  </a:cubicBezTo>
                  <a:cubicBezTo>
                    <a:pt x="37514" y="70424"/>
                    <a:pt x="35328" y="78579"/>
                    <a:pt x="31870" y="94889"/>
                  </a:cubicBezTo>
                  <a:cubicBezTo>
                    <a:pt x="28413" y="81841"/>
                    <a:pt x="22932" y="57865"/>
                    <a:pt x="20551" y="29290"/>
                  </a:cubicBezTo>
                  <a:cubicBezTo>
                    <a:pt x="20192" y="24919"/>
                    <a:pt x="20551" y="20613"/>
                    <a:pt x="21660" y="16470"/>
                  </a:cubicBezTo>
                  <a:cubicBezTo>
                    <a:pt x="22411" y="13730"/>
                    <a:pt x="22835" y="11153"/>
                    <a:pt x="22965" y="8903"/>
                  </a:cubicBezTo>
                  <a:cubicBezTo>
                    <a:pt x="23193" y="4727"/>
                    <a:pt x="20192" y="1270"/>
                    <a:pt x="15560" y="291"/>
                  </a:cubicBezTo>
                  <a:cubicBezTo>
                    <a:pt x="14645" y="93"/>
                    <a:pt x="13762" y="0"/>
                    <a:pt x="129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16"/>
            <p:cNvSpPr/>
            <p:nvPr/>
          </p:nvSpPr>
          <p:spPr>
            <a:xfrm>
              <a:off x="2794700" y="238125"/>
              <a:ext cx="2207575" cy="4022850"/>
            </a:xfrm>
            <a:custGeom>
              <a:avLst/>
              <a:gdLst/>
              <a:ahLst/>
              <a:cxnLst/>
              <a:rect l="l" t="t" r="r" b="b"/>
              <a:pathLst>
                <a:path w="88303" h="160914" extrusionOk="0">
                  <a:moveTo>
                    <a:pt x="40221" y="0"/>
                  </a:moveTo>
                  <a:cubicBezTo>
                    <a:pt x="21497" y="0"/>
                    <a:pt x="8579" y="7176"/>
                    <a:pt x="783" y="21921"/>
                  </a:cubicBezTo>
                  <a:cubicBezTo>
                    <a:pt x="0" y="23421"/>
                    <a:pt x="555" y="25280"/>
                    <a:pt x="2055" y="26063"/>
                  </a:cubicBezTo>
                  <a:cubicBezTo>
                    <a:pt x="2515" y="26303"/>
                    <a:pt x="3006" y="26417"/>
                    <a:pt x="3488" y="26417"/>
                  </a:cubicBezTo>
                  <a:cubicBezTo>
                    <a:pt x="4580" y="26417"/>
                    <a:pt x="5632" y="25832"/>
                    <a:pt x="6198" y="24791"/>
                  </a:cubicBezTo>
                  <a:cubicBezTo>
                    <a:pt x="12918" y="12037"/>
                    <a:pt x="23748" y="6100"/>
                    <a:pt x="40221" y="6100"/>
                  </a:cubicBezTo>
                  <a:cubicBezTo>
                    <a:pt x="52844" y="6100"/>
                    <a:pt x="62206" y="9688"/>
                    <a:pt x="68861" y="16995"/>
                  </a:cubicBezTo>
                  <a:cubicBezTo>
                    <a:pt x="77701" y="26716"/>
                    <a:pt x="82202" y="43645"/>
                    <a:pt x="82202" y="67230"/>
                  </a:cubicBezTo>
                  <a:cubicBezTo>
                    <a:pt x="82202" y="94793"/>
                    <a:pt x="77114" y="130023"/>
                    <a:pt x="69220" y="156999"/>
                  </a:cubicBezTo>
                  <a:cubicBezTo>
                    <a:pt x="68730" y="158598"/>
                    <a:pt x="69676" y="160294"/>
                    <a:pt x="71307" y="160783"/>
                  </a:cubicBezTo>
                  <a:cubicBezTo>
                    <a:pt x="71568" y="160881"/>
                    <a:pt x="71862" y="160914"/>
                    <a:pt x="72155" y="160914"/>
                  </a:cubicBezTo>
                  <a:cubicBezTo>
                    <a:pt x="73493" y="160914"/>
                    <a:pt x="74700" y="160033"/>
                    <a:pt x="75091" y="158696"/>
                  </a:cubicBezTo>
                  <a:cubicBezTo>
                    <a:pt x="83246" y="130806"/>
                    <a:pt x="88302" y="95772"/>
                    <a:pt x="88302" y="67230"/>
                  </a:cubicBezTo>
                  <a:cubicBezTo>
                    <a:pt x="88302" y="41721"/>
                    <a:pt x="83442" y="23910"/>
                    <a:pt x="73395" y="12885"/>
                  </a:cubicBezTo>
                  <a:cubicBezTo>
                    <a:pt x="65501" y="4208"/>
                    <a:pt x="54671" y="0"/>
                    <a:pt x="40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16"/>
            <p:cNvSpPr/>
            <p:nvPr/>
          </p:nvSpPr>
          <p:spPr>
            <a:xfrm>
              <a:off x="2598150" y="1008725"/>
              <a:ext cx="2002075" cy="4448600"/>
            </a:xfrm>
            <a:custGeom>
              <a:avLst/>
              <a:gdLst/>
              <a:ahLst/>
              <a:cxnLst/>
              <a:rect l="l" t="t" r="r" b="b"/>
              <a:pathLst>
                <a:path w="80083" h="177944" extrusionOk="0">
                  <a:moveTo>
                    <a:pt x="7101" y="0"/>
                  </a:moveTo>
                  <a:cubicBezTo>
                    <a:pt x="5783" y="0"/>
                    <a:pt x="4576" y="854"/>
                    <a:pt x="4176" y="2187"/>
                  </a:cubicBezTo>
                  <a:cubicBezTo>
                    <a:pt x="1404" y="11484"/>
                    <a:pt x="1" y="22999"/>
                    <a:pt x="1" y="36438"/>
                  </a:cubicBezTo>
                  <a:cubicBezTo>
                    <a:pt x="1" y="64459"/>
                    <a:pt x="4926" y="99036"/>
                    <a:pt x="12886" y="126730"/>
                  </a:cubicBezTo>
                  <a:cubicBezTo>
                    <a:pt x="25053" y="169071"/>
                    <a:pt x="38721" y="177943"/>
                    <a:pt x="48083" y="177943"/>
                  </a:cubicBezTo>
                  <a:cubicBezTo>
                    <a:pt x="54411" y="177943"/>
                    <a:pt x="60478" y="173996"/>
                    <a:pt x="66154" y="166233"/>
                  </a:cubicBezTo>
                  <a:cubicBezTo>
                    <a:pt x="70916" y="159676"/>
                    <a:pt x="75451" y="150347"/>
                    <a:pt x="79528" y="138571"/>
                  </a:cubicBezTo>
                  <a:cubicBezTo>
                    <a:pt x="80083" y="136973"/>
                    <a:pt x="79267" y="135244"/>
                    <a:pt x="77669" y="134689"/>
                  </a:cubicBezTo>
                  <a:cubicBezTo>
                    <a:pt x="77330" y="134572"/>
                    <a:pt x="76984" y="134516"/>
                    <a:pt x="76643" y="134516"/>
                  </a:cubicBezTo>
                  <a:cubicBezTo>
                    <a:pt x="75378" y="134516"/>
                    <a:pt x="74191" y="135289"/>
                    <a:pt x="73754" y="136549"/>
                  </a:cubicBezTo>
                  <a:cubicBezTo>
                    <a:pt x="65958" y="158958"/>
                    <a:pt x="56596" y="171843"/>
                    <a:pt x="48083" y="171843"/>
                  </a:cubicBezTo>
                  <a:cubicBezTo>
                    <a:pt x="38134" y="171843"/>
                    <a:pt x="27173" y="154326"/>
                    <a:pt x="18757" y="125034"/>
                  </a:cubicBezTo>
                  <a:cubicBezTo>
                    <a:pt x="10961" y="97861"/>
                    <a:pt x="6101" y="63937"/>
                    <a:pt x="6101" y="36438"/>
                  </a:cubicBezTo>
                  <a:cubicBezTo>
                    <a:pt x="6101" y="23619"/>
                    <a:pt x="7438" y="12658"/>
                    <a:pt x="10048" y="3916"/>
                  </a:cubicBezTo>
                  <a:cubicBezTo>
                    <a:pt x="10537" y="2318"/>
                    <a:pt x="9624" y="622"/>
                    <a:pt x="7993" y="132"/>
                  </a:cubicBezTo>
                  <a:cubicBezTo>
                    <a:pt x="7695" y="43"/>
                    <a:pt x="7395" y="0"/>
                    <a:pt x="7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 name="Google Shape;2165;p116"/>
          <p:cNvGrpSpPr/>
          <p:nvPr/>
        </p:nvGrpSpPr>
        <p:grpSpPr>
          <a:xfrm>
            <a:off x="3368545" y="3369888"/>
            <a:ext cx="556889" cy="533220"/>
            <a:chOff x="1190625" y="349025"/>
            <a:chExt cx="5219200" cy="4997375"/>
          </a:xfrm>
        </p:grpSpPr>
        <p:sp>
          <p:nvSpPr>
            <p:cNvPr id="2166" name="Google Shape;2166;p116"/>
            <p:cNvSpPr/>
            <p:nvPr/>
          </p:nvSpPr>
          <p:spPr>
            <a:xfrm>
              <a:off x="1556775" y="3093975"/>
              <a:ext cx="540700" cy="1785975"/>
            </a:xfrm>
            <a:custGeom>
              <a:avLst/>
              <a:gdLst/>
              <a:ahLst/>
              <a:cxnLst/>
              <a:rect l="l" t="t" r="r" b="b"/>
              <a:pathLst>
                <a:path w="21628" h="71439" extrusionOk="0">
                  <a:moveTo>
                    <a:pt x="15495" y="6101"/>
                  </a:moveTo>
                  <a:lnTo>
                    <a:pt x="15495" y="19801"/>
                  </a:lnTo>
                  <a:lnTo>
                    <a:pt x="6100" y="19801"/>
                  </a:lnTo>
                  <a:lnTo>
                    <a:pt x="6100" y="6101"/>
                  </a:lnTo>
                  <a:close/>
                  <a:moveTo>
                    <a:pt x="15495" y="25901"/>
                  </a:moveTo>
                  <a:lnTo>
                    <a:pt x="15495" y="45538"/>
                  </a:lnTo>
                  <a:lnTo>
                    <a:pt x="6100" y="45538"/>
                  </a:lnTo>
                  <a:lnTo>
                    <a:pt x="6100" y="25901"/>
                  </a:lnTo>
                  <a:close/>
                  <a:moveTo>
                    <a:pt x="15495" y="51638"/>
                  </a:moveTo>
                  <a:lnTo>
                    <a:pt x="15495" y="65306"/>
                  </a:lnTo>
                  <a:lnTo>
                    <a:pt x="6100" y="65306"/>
                  </a:lnTo>
                  <a:lnTo>
                    <a:pt x="6100" y="51638"/>
                  </a:lnTo>
                  <a:close/>
                  <a:moveTo>
                    <a:pt x="4208" y="1"/>
                  </a:moveTo>
                  <a:cubicBezTo>
                    <a:pt x="1892" y="1"/>
                    <a:pt x="0" y="1893"/>
                    <a:pt x="0" y="4209"/>
                  </a:cubicBezTo>
                  <a:lnTo>
                    <a:pt x="0" y="67557"/>
                  </a:lnTo>
                  <a:cubicBezTo>
                    <a:pt x="0" y="69677"/>
                    <a:pt x="1729" y="71438"/>
                    <a:pt x="3882" y="71438"/>
                  </a:cubicBezTo>
                  <a:lnTo>
                    <a:pt x="17746" y="71438"/>
                  </a:lnTo>
                  <a:cubicBezTo>
                    <a:pt x="19866" y="71438"/>
                    <a:pt x="21627" y="69677"/>
                    <a:pt x="21627" y="67557"/>
                  </a:cubicBezTo>
                  <a:lnTo>
                    <a:pt x="21627" y="4209"/>
                  </a:lnTo>
                  <a:cubicBezTo>
                    <a:pt x="21627" y="1893"/>
                    <a:pt x="19735"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16"/>
            <p:cNvSpPr/>
            <p:nvPr/>
          </p:nvSpPr>
          <p:spPr>
            <a:xfrm>
              <a:off x="2347800" y="3093975"/>
              <a:ext cx="539875" cy="1785975"/>
            </a:xfrm>
            <a:custGeom>
              <a:avLst/>
              <a:gdLst/>
              <a:ahLst/>
              <a:cxnLst/>
              <a:rect l="l" t="t" r="r" b="b"/>
              <a:pathLst>
                <a:path w="21595" h="71439" extrusionOk="0">
                  <a:moveTo>
                    <a:pt x="15495" y="6101"/>
                  </a:moveTo>
                  <a:lnTo>
                    <a:pt x="15495" y="19801"/>
                  </a:lnTo>
                  <a:lnTo>
                    <a:pt x="6101" y="19801"/>
                  </a:lnTo>
                  <a:lnTo>
                    <a:pt x="6101" y="6101"/>
                  </a:lnTo>
                  <a:close/>
                  <a:moveTo>
                    <a:pt x="15495" y="25901"/>
                  </a:moveTo>
                  <a:lnTo>
                    <a:pt x="15495" y="45538"/>
                  </a:lnTo>
                  <a:lnTo>
                    <a:pt x="6101" y="45538"/>
                  </a:lnTo>
                  <a:lnTo>
                    <a:pt x="6101" y="25901"/>
                  </a:lnTo>
                  <a:close/>
                  <a:moveTo>
                    <a:pt x="15495" y="51638"/>
                  </a:moveTo>
                  <a:lnTo>
                    <a:pt x="15495" y="65306"/>
                  </a:lnTo>
                  <a:lnTo>
                    <a:pt x="6101" y="65306"/>
                  </a:lnTo>
                  <a:lnTo>
                    <a:pt x="6101" y="51638"/>
                  </a:lnTo>
                  <a:close/>
                  <a:moveTo>
                    <a:pt x="4209" y="1"/>
                  </a:moveTo>
                  <a:cubicBezTo>
                    <a:pt x="1893" y="1"/>
                    <a:pt x="1" y="1893"/>
                    <a:pt x="1" y="4209"/>
                  </a:cubicBezTo>
                  <a:lnTo>
                    <a:pt x="1" y="67557"/>
                  </a:lnTo>
                  <a:cubicBezTo>
                    <a:pt x="1" y="69677"/>
                    <a:pt x="1729" y="71438"/>
                    <a:pt x="3882" y="71438"/>
                  </a:cubicBezTo>
                  <a:lnTo>
                    <a:pt x="17746" y="71438"/>
                  </a:lnTo>
                  <a:cubicBezTo>
                    <a:pt x="19866" y="71438"/>
                    <a:pt x="21595" y="69677"/>
                    <a:pt x="21595" y="67557"/>
                  </a:cubicBezTo>
                  <a:lnTo>
                    <a:pt x="21595" y="4209"/>
                  </a:lnTo>
                  <a:cubicBezTo>
                    <a:pt x="21595" y="1893"/>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16"/>
            <p:cNvSpPr/>
            <p:nvPr/>
          </p:nvSpPr>
          <p:spPr>
            <a:xfrm>
              <a:off x="3138825" y="3093975"/>
              <a:ext cx="539900" cy="1785975"/>
            </a:xfrm>
            <a:custGeom>
              <a:avLst/>
              <a:gdLst/>
              <a:ahLst/>
              <a:cxnLst/>
              <a:rect l="l" t="t" r="r" b="b"/>
              <a:pathLst>
                <a:path w="21596" h="71439" extrusionOk="0">
                  <a:moveTo>
                    <a:pt x="15495" y="6101"/>
                  </a:moveTo>
                  <a:lnTo>
                    <a:pt x="15495" y="19801"/>
                  </a:lnTo>
                  <a:lnTo>
                    <a:pt x="6101" y="19801"/>
                  </a:lnTo>
                  <a:lnTo>
                    <a:pt x="6101" y="6101"/>
                  </a:lnTo>
                  <a:close/>
                  <a:moveTo>
                    <a:pt x="15495" y="25901"/>
                  </a:moveTo>
                  <a:lnTo>
                    <a:pt x="15495" y="45538"/>
                  </a:lnTo>
                  <a:lnTo>
                    <a:pt x="6101" y="45538"/>
                  </a:lnTo>
                  <a:lnTo>
                    <a:pt x="6101" y="25901"/>
                  </a:lnTo>
                  <a:close/>
                  <a:moveTo>
                    <a:pt x="15495" y="51638"/>
                  </a:moveTo>
                  <a:lnTo>
                    <a:pt x="15495" y="65306"/>
                  </a:lnTo>
                  <a:lnTo>
                    <a:pt x="6101" y="65306"/>
                  </a:lnTo>
                  <a:lnTo>
                    <a:pt x="6101" y="51638"/>
                  </a:lnTo>
                  <a:close/>
                  <a:moveTo>
                    <a:pt x="4209" y="1"/>
                  </a:moveTo>
                  <a:cubicBezTo>
                    <a:pt x="1893" y="1"/>
                    <a:pt x="1" y="1893"/>
                    <a:pt x="1" y="4209"/>
                  </a:cubicBezTo>
                  <a:lnTo>
                    <a:pt x="1" y="67557"/>
                  </a:lnTo>
                  <a:cubicBezTo>
                    <a:pt x="1" y="69677"/>
                    <a:pt x="1730" y="71438"/>
                    <a:pt x="3850" y="71438"/>
                  </a:cubicBezTo>
                  <a:lnTo>
                    <a:pt x="17746" y="71438"/>
                  </a:lnTo>
                  <a:cubicBezTo>
                    <a:pt x="19866" y="71438"/>
                    <a:pt x="21595" y="69677"/>
                    <a:pt x="21595" y="67557"/>
                  </a:cubicBezTo>
                  <a:lnTo>
                    <a:pt x="21595" y="4209"/>
                  </a:lnTo>
                  <a:cubicBezTo>
                    <a:pt x="21595" y="1893"/>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16"/>
            <p:cNvSpPr/>
            <p:nvPr/>
          </p:nvSpPr>
          <p:spPr>
            <a:xfrm>
              <a:off x="3929875" y="3093975"/>
              <a:ext cx="539875" cy="1785975"/>
            </a:xfrm>
            <a:custGeom>
              <a:avLst/>
              <a:gdLst/>
              <a:ahLst/>
              <a:cxnLst/>
              <a:rect l="l" t="t" r="r" b="b"/>
              <a:pathLst>
                <a:path w="21595" h="71439" extrusionOk="0">
                  <a:moveTo>
                    <a:pt x="15495" y="6101"/>
                  </a:moveTo>
                  <a:lnTo>
                    <a:pt x="15495" y="19801"/>
                  </a:lnTo>
                  <a:lnTo>
                    <a:pt x="6100" y="19801"/>
                  </a:lnTo>
                  <a:lnTo>
                    <a:pt x="6100" y="6101"/>
                  </a:lnTo>
                  <a:close/>
                  <a:moveTo>
                    <a:pt x="15495" y="25901"/>
                  </a:moveTo>
                  <a:lnTo>
                    <a:pt x="15495" y="45538"/>
                  </a:lnTo>
                  <a:lnTo>
                    <a:pt x="6100" y="45538"/>
                  </a:lnTo>
                  <a:lnTo>
                    <a:pt x="6100" y="25901"/>
                  </a:lnTo>
                  <a:close/>
                  <a:moveTo>
                    <a:pt x="15495" y="51638"/>
                  </a:moveTo>
                  <a:lnTo>
                    <a:pt x="15495" y="65306"/>
                  </a:lnTo>
                  <a:lnTo>
                    <a:pt x="6100" y="65306"/>
                  </a:lnTo>
                  <a:lnTo>
                    <a:pt x="6100" y="51638"/>
                  </a:lnTo>
                  <a:close/>
                  <a:moveTo>
                    <a:pt x="4208" y="1"/>
                  </a:moveTo>
                  <a:cubicBezTo>
                    <a:pt x="1892" y="1"/>
                    <a:pt x="0" y="1893"/>
                    <a:pt x="0" y="4209"/>
                  </a:cubicBezTo>
                  <a:lnTo>
                    <a:pt x="0" y="67557"/>
                  </a:lnTo>
                  <a:cubicBezTo>
                    <a:pt x="0" y="69677"/>
                    <a:pt x="1729" y="71438"/>
                    <a:pt x="3849" y="71438"/>
                  </a:cubicBezTo>
                  <a:lnTo>
                    <a:pt x="17713" y="71438"/>
                  </a:lnTo>
                  <a:cubicBezTo>
                    <a:pt x="19866" y="71438"/>
                    <a:pt x="21594" y="69677"/>
                    <a:pt x="21594" y="67557"/>
                  </a:cubicBezTo>
                  <a:lnTo>
                    <a:pt x="21594" y="4209"/>
                  </a:lnTo>
                  <a:cubicBezTo>
                    <a:pt x="21594" y="1893"/>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16"/>
            <p:cNvSpPr/>
            <p:nvPr/>
          </p:nvSpPr>
          <p:spPr>
            <a:xfrm>
              <a:off x="5511125" y="3093975"/>
              <a:ext cx="540675" cy="1785975"/>
            </a:xfrm>
            <a:custGeom>
              <a:avLst/>
              <a:gdLst/>
              <a:ahLst/>
              <a:cxnLst/>
              <a:rect l="l" t="t" r="r" b="b"/>
              <a:pathLst>
                <a:path w="21627" h="71439" extrusionOk="0">
                  <a:moveTo>
                    <a:pt x="15527" y="6101"/>
                  </a:moveTo>
                  <a:lnTo>
                    <a:pt x="15527" y="19801"/>
                  </a:lnTo>
                  <a:lnTo>
                    <a:pt x="6100" y="19801"/>
                  </a:lnTo>
                  <a:lnTo>
                    <a:pt x="6100" y="6101"/>
                  </a:lnTo>
                  <a:close/>
                  <a:moveTo>
                    <a:pt x="15527" y="25901"/>
                  </a:moveTo>
                  <a:lnTo>
                    <a:pt x="15527" y="45538"/>
                  </a:lnTo>
                  <a:lnTo>
                    <a:pt x="6100" y="45538"/>
                  </a:lnTo>
                  <a:lnTo>
                    <a:pt x="6100" y="25901"/>
                  </a:lnTo>
                  <a:close/>
                  <a:moveTo>
                    <a:pt x="15527" y="51638"/>
                  </a:moveTo>
                  <a:lnTo>
                    <a:pt x="15527" y="65306"/>
                  </a:lnTo>
                  <a:lnTo>
                    <a:pt x="6100" y="65306"/>
                  </a:lnTo>
                  <a:lnTo>
                    <a:pt x="6100" y="51638"/>
                  </a:lnTo>
                  <a:close/>
                  <a:moveTo>
                    <a:pt x="4241" y="1"/>
                  </a:moveTo>
                  <a:cubicBezTo>
                    <a:pt x="1892" y="1"/>
                    <a:pt x="0" y="1893"/>
                    <a:pt x="0" y="4209"/>
                  </a:cubicBezTo>
                  <a:lnTo>
                    <a:pt x="0" y="67557"/>
                  </a:lnTo>
                  <a:cubicBezTo>
                    <a:pt x="0" y="69677"/>
                    <a:pt x="1762" y="71438"/>
                    <a:pt x="3882" y="71438"/>
                  </a:cubicBezTo>
                  <a:lnTo>
                    <a:pt x="17745" y="71438"/>
                  </a:lnTo>
                  <a:cubicBezTo>
                    <a:pt x="19898" y="71438"/>
                    <a:pt x="21627" y="69677"/>
                    <a:pt x="21627" y="67557"/>
                  </a:cubicBezTo>
                  <a:lnTo>
                    <a:pt x="21627" y="4209"/>
                  </a:lnTo>
                  <a:cubicBezTo>
                    <a:pt x="21627" y="1893"/>
                    <a:pt x="19735" y="1"/>
                    <a:pt x="17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16"/>
            <p:cNvSpPr/>
            <p:nvPr/>
          </p:nvSpPr>
          <p:spPr>
            <a:xfrm>
              <a:off x="1556775" y="908450"/>
              <a:ext cx="540700" cy="1785975"/>
            </a:xfrm>
            <a:custGeom>
              <a:avLst/>
              <a:gdLst/>
              <a:ahLst/>
              <a:cxnLst/>
              <a:rect l="l" t="t" r="r" b="b"/>
              <a:pathLst>
                <a:path w="21628" h="71439" extrusionOk="0">
                  <a:moveTo>
                    <a:pt x="15495" y="6100"/>
                  </a:moveTo>
                  <a:lnTo>
                    <a:pt x="15495" y="22573"/>
                  </a:lnTo>
                  <a:lnTo>
                    <a:pt x="6100" y="22573"/>
                  </a:lnTo>
                  <a:lnTo>
                    <a:pt x="6100" y="6100"/>
                  </a:lnTo>
                  <a:close/>
                  <a:moveTo>
                    <a:pt x="15495" y="28673"/>
                  </a:moveTo>
                  <a:lnTo>
                    <a:pt x="15495" y="48311"/>
                  </a:lnTo>
                  <a:lnTo>
                    <a:pt x="6100" y="48311"/>
                  </a:lnTo>
                  <a:lnTo>
                    <a:pt x="6100" y="28673"/>
                  </a:lnTo>
                  <a:close/>
                  <a:moveTo>
                    <a:pt x="15495" y="54410"/>
                  </a:moveTo>
                  <a:lnTo>
                    <a:pt x="15495" y="65338"/>
                  </a:lnTo>
                  <a:lnTo>
                    <a:pt x="6100" y="65338"/>
                  </a:lnTo>
                  <a:lnTo>
                    <a:pt x="6100" y="54410"/>
                  </a:lnTo>
                  <a:close/>
                  <a:moveTo>
                    <a:pt x="4208" y="1"/>
                  </a:moveTo>
                  <a:cubicBezTo>
                    <a:pt x="1892" y="1"/>
                    <a:pt x="0" y="1892"/>
                    <a:pt x="0" y="4241"/>
                  </a:cubicBezTo>
                  <a:lnTo>
                    <a:pt x="0" y="67556"/>
                  </a:lnTo>
                  <a:cubicBezTo>
                    <a:pt x="0" y="69709"/>
                    <a:pt x="1729" y="71438"/>
                    <a:pt x="3882" y="71438"/>
                  </a:cubicBezTo>
                  <a:lnTo>
                    <a:pt x="17746" y="71438"/>
                  </a:lnTo>
                  <a:cubicBezTo>
                    <a:pt x="19866" y="71438"/>
                    <a:pt x="21627" y="69709"/>
                    <a:pt x="21627" y="67556"/>
                  </a:cubicBezTo>
                  <a:lnTo>
                    <a:pt x="21627" y="4241"/>
                  </a:lnTo>
                  <a:cubicBezTo>
                    <a:pt x="21627" y="1892"/>
                    <a:pt x="19735"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16"/>
            <p:cNvSpPr/>
            <p:nvPr/>
          </p:nvSpPr>
          <p:spPr>
            <a:xfrm>
              <a:off x="2347800" y="908450"/>
              <a:ext cx="539875" cy="1785975"/>
            </a:xfrm>
            <a:custGeom>
              <a:avLst/>
              <a:gdLst/>
              <a:ahLst/>
              <a:cxnLst/>
              <a:rect l="l" t="t" r="r" b="b"/>
              <a:pathLst>
                <a:path w="21595" h="71439" extrusionOk="0">
                  <a:moveTo>
                    <a:pt x="15495" y="6100"/>
                  </a:moveTo>
                  <a:lnTo>
                    <a:pt x="15495" y="22573"/>
                  </a:lnTo>
                  <a:lnTo>
                    <a:pt x="6101" y="22573"/>
                  </a:lnTo>
                  <a:lnTo>
                    <a:pt x="6101" y="6100"/>
                  </a:lnTo>
                  <a:close/>
                  <a:moveTo>
                    <a:pt x="15495" y="28673"/>
                  </a:moveTo>
                  <a:lnTo>
                    <a:pt x="15495" y="48311"/>
                  </a:lnTo>
                  <a:lnTo>
                    <a:pt x="6101" y="48311"/>
                  </a:lnTo>
                  <a:lnTo>
                    <a:pt x="6101" y="28673"/>
                  </a:lnTo>
                  <a:close/>
                  <a:moveTo>
                    <a:pt x="15495" y="54410"/>
                  </a:moveTo>
                  <a:lnTo>
                    <a:pt x="15495" y="65338"/>
                  </a:lnTo>
                  <a:lnTo>
                    <a:pt x="6101" y="65338"/>
                  </a:lnTo>
                  <a:lnTo>
                    <a:pt x="6101" y="54410"/>
                  </a:lnTo>
                  <a:close/>
                  <a:moveTo>
                    <a:pt x="4209" y="1"/>
                  </a:moveTo>
                  <a:cubicBezTo>
                    <a:pt x="1893" y="1"/>
                    <a:pt x="1" y="1892"/>
                    <a:pt x="1" y="4241"/>
                  </a:cubicBezTo>
                  <a:lnTo>
                    <a:pt x="1" y="67556"/>
                  </a:lnTo>
                  <a:cubicBezTo>
                    <a:pt x="1" y="69709"/>
                    <a:pt x="1729" y="71438"/>
                    <a:pt x="3882" y="71438"/>
                  </a:cubicBezTo>
                  <a:lnTo>
                    <a:pt x="17746" y="71438"/>
                  </a:lnTo>
                  <a:cubicBezTo>
                    <a:pt x="19866" y="71438"/>
                    <a:pt x="21595" y="69709"/>
                    <a:pt x="21595" y="67556"/>
                  </a:cubicBezTo>
                  <a:lnTo>
                    <a:pt x="21595" y="4241"/>
                  </a:lnTo>
                  <a:cubicBezTo>
                    <a:pt x="21595" y="1892"/>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16"/>
            <p:cNvSpPr/>
            <p:nvPr/>
          </p:nvSpPr>
          <p:spPr>
            <a:xfrm>
              <a:off x="3138825" y="908450"/>
              <a:ext cx="539900" cy="1785975"/>
            </a:xfrm>
            <a:custGeom>
              <a:avLst/>
              <a:gdLst/>
              <a:ahLst/>
              <a:cxnLst/>
              <a:rect l="l" t="t" r="r" b="b"/>
              <a:pathLst>
                <a:path w="21596" h="71439" extrusionOk="0">
                  <a:moveTo>
                    <a:pt x="15495" y="6100"/>
                  </a:moveTo>
                  <a:lnTo>
                    <a:pt x="15495" y="22573"/>
                  </a:lnTo>
                  <a:lnTo>
                    <a:pt x="6101" y="22573"/>
                  </a:lnTo>
                  <a:lnTo>
                    <a:pt x="6101" y="6100"/>
                  </a:lnTo>
                  <a:close/>
                  <a:moveTo>
                    <a:pt x="15495" y="28673"/>
                  </a:moveTo>
                  <a:lnTo>
                    <a:pt x="15495" y="48311"/>
                  </a:lnTo>
                  <a:lnTo>
                    <a:pt x="6101" y="48311"/>
                  </a:lnTo>
                  <a:lnTo>
                    <a:pt x="6101" y="28673"/>
                  </a:lnTo>
                  <a:close/>
                  <a:moveTo>
                    <a:pt x="15495" y="54410"/>
                  </a:moveTo>
                  <a:lnTo>
                    <a:pt x="15495" y="65338"/>
                  </a:lnTo>
                  <a:lnTo>
                    <a:pt x="6101" y="65338"/>
                  </a:lnTo>
                  <a:lnTo>
                    <a:pt x="6101" y="54410"/>
                  </a:lnTo>
                  <a:close/>
                  <a:moveTo>
                    <a:pt x="4209" y="1"/>
                  </a:moveTo>
                  <a:cubicBezTo>
                    <a:pt x="1893" y="1"/>
                    <a:pt x="1" y="1892"/>
                    <a:pt x="1" y="4241"/>
                  </a:cubicBezTo>
                  <a:lnTo>
                    <a:pt x="1" y="67556"/>
                  </a:lnTo>
                  <a:cubicBezTo>
                    <a:pt x="1" y="69709"/>
                    <a:pt x="1730" y="71438"/>
                    <a:pt x="3850" y="71438"/>
                  </a:cubicBezTo>
                  <a:lnTo>
                    <a:pt x="17746" y="71438"/>
                  </a:lnTo>
                  <a:cubicBezTo>
                    <a:pt x="19866" y="71438"/>
                    <a:pt x="21595" y="69709"/>
                    <a:pt x="21595" y="67556"/>
                  </a:cubicBezTo>
                  <a:lnTo>
                    <a:pt x="21595" y="4241"/>
                  </a:lnTo>
                  <a:cubicBezTo>
                    <a:pt x="21595" y="1892"/>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16"/>
            <p:cNvSpPr/>
            <p:nvPr/>
          </p:nvSpPr>
          <p:spPr>
            <a:xfrm>
              <a:off x="3929875" y="908450"/>
              <a:ext cx="539875" cy="1785975"/>
            </a:xfrm>
            <a:custGeom>
              <a:avLst/>
              <a:gdLst/>
              <a:ahLst/>
              <a:cxnLst/>
              <a:rect l="l" t="t" r="r" b="b"/>
              <a:pathLst>
                <a:path w="21595" h="71439" extrusionOk="0">
                  <a:moveTo>
                    <a:pt x="15495" y="6100"/>
                  </a:moveTo>
                  <a:lnTo>
                    <a:pt x="15495" y="22573"/>
                  </a:lnTo>
                  <a:lnTo>
                    <a:pt x="6100" y="22573"/>
                  </a:lnTo>
                  <a:lnTo>
                    <a:pt x="6100" y="6100"/>
                  </a:lnTo>
                  <a:close/>
                  <a:moveTo>
                    <a:pt x="15495" y="28673"/>
                  </a:moveTo>
                  <a:lnTo>
                    <a:pt x="15495" y="48311"/>
                  </a:lnTo>
                  <a:lnTo>
                    <a:pt x="6100" y="48311"/>
                  </a:lnTo>
                  <a:lnTo>
                    <a:pt x="6100" y="28673"/>
                  </a:lnTo>
                  <a:close/>
                  <a:moveTo>
                    <a:pt x="15495" y="54410"/>
                  </a:moveTo>
                  <a:lnTo>
                    <a:pt x="15495" y="65338"/>
                  </a:lnTo>
                  <a:lnTo>
                    <a:pt x="6100" y="65338"/>
                  </a:lnTo>
                  <a:lnTo>
                    <a:pt x="6100" y="54410"/>
                  </a:lnTo>
                  <a:close/>
                  <a:moveTo>
                    <a:pt x="4208" y="1"/>
                  </a:moveTo>
                  <a:cubicBezTo>
                    <a:pt x="1892" y="1"/>
                    <a:pt x="0" y="1892"/>
                    <a:pt x="0" y="4241"/>
                  </a:cubicBezTo>
                  <a:lnTo>
                    <a:pt x="0" y="67556"/>
                  </a:lnTo>
                  <a:cubicBezTo>
                    <a:pt x="0" y="69709"/>
                    <a:pt x="1729" y="71438"/>
                    <a:pt x="3849" y="71438"/>
                  </a:cubicBezTo>
                  <a:lnTo>
                    <a:pt x="17713" y="71438"/>
                  </a:lnTo>
                  <a:cubicBezTo>
                    <a:pt x="19866" y="71438"/>
                    <a:pt x="21594" y="69709"/>
                    <a:pt x="21594" y="67556"/>
                  </a:cubicBezTo>
                  <a:lnTo>
                    <a:pt x="21594" y="4241"/>
                  </a:lnTo>
                  <a:cubicBezTo>
                    <a:pt x="21594" y="1892"/>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16"/>
            <p:cNvSpPr/>
            <p:nvPr/>
          </p:nvSpPr>
          <p:spPr>
            <a:xfrm>
              <a:off x="5511125" y="908450"/>
              <a:ext cx="540675" cy="1785975"/>
            </a:xfrm>
            <a:custGeom>
              <a:avLst/>
              <a:gdLst/>
              <a:ahLst/>
              <a:cxnLst/>
              <a:rect l="l" t="t" r="r" b="b"/>
              <a:pathLst>
                <a:path w="21627" h="71439" extrusionOk="0">
                  <a:moveTo>
                    <a:pt x="15527" y="6100"/>
                  </a:moveTo>
                  <a:lnTo>
                    <a:pt x="15527" y="22573"/>
                  </a:lnTo>
                  <a:lnTo>
                    <a:pt x="6100" y="22573"/>
                  </a:lnTo>
                  <a:lnTo>
                    <a:pt x="6100" y="6100"/>
                  </a:lnTo>
                  <a:close/>
                  <a:moveTo>
                    <a:pt x="15527" y="28673"/>
                  </a:moveTo>
                  <a:lnTo>
                    <a:pt x="15527" y="48311"/>
                  </a:lnTo>
                  <a:lnTo>
                    <a:pt x="6100" y="48311"/>
                  </a:lnTo>
                  <a:lnTo>
                    <a:pt x="6100" y="28673"/>
                  </a:lnTo>
                  <a:close/>
                  <a:moveTo>
                    <a:pt x="15527" y="54410"/>
                  </a:moveTo>
                  <a:lnTo>
                    <a:pt x="15527" y="65338"/>
                  </a:lnTo>
                  <a:lnTo>
                    <a:pt x="6100" y="65338"/>
                  </a:lnTo>
                  <a:lnTo>
                    <a:pt x="6100" y="54410"/>
                  </a:lnTo>
                  <a:close/>
                  <a:moveTo>
                    <a:pt x="4241" y="1"/>
                  </a:moveTo>
                  <a:cubicBezTo>
                    <a:pt x="1892" y="1"/>
                    <a:pt x="0" y="1892"/>
                    <a:pt x="0" y="4241"/>
                  </a:cubicBezTo>
                  <a:lnTo>
                    <a:pt x="0" y="67556"/>
                  </a:lnTo>
                  <a:cubicBezTo>
                    <a:pt x="0" y="69709"/>
                    <a:pt x="1762" y="71438"/>
                    <a:pt x="3882" y="71438"/>
                  </a:cubicBezTo>
                  <a:lnTo>
                    <a:pt x="17745" y="71438"/>
                  </a:lnTo>
                  <a:cubicBezTo>
                    <a:pt x="19898" y="71438"/>
                    <a:pt x="21627" y="69709"/>
                    <a:pt x="21627" y="67556"/>
                  </a:cubicBezTo>
                  <a:lnTo>
                    <a:pt x="21627" y="4241"/>
                  </a:lnTo>
                  <a:cubicBezTo>
                    <a:pt x="21627" y="1892"/>
                    <a:pt x="19735" y="1"/>
                    <a:pt x="17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16"/>
            <p:cNvSpPr/>
            <p:nvPr/>
          </p:nvSpPr>
          <p:spPr>
            <a:xfrm>
              <a:off x="1190625" y="349025"/>
              <a:ext cx="2609600" cy="4997375"/>
            </a:xfrm>
            <a:custGeom>
              <a:avLst/>
              <a:gdLst/>
              <a:ahLst/>
              <a:cxnLst/>
              <a:rect l="l" t="t" r="r" b="b"/>
              <a:pathLst>
                <a:path w="104384" h="199895" extrusionOk="0">
                  <a:moveTo>
                    <a:pt x="9786" y="0"/>
                  </a:moveTo>
                  <a:cubicBezTo>
                    <a:pt x="4371" y="0"/>
                    <a:pt x="0" y="4404"/>
                    <a:pt x="0" y="9786"/>
                  </a:cubicBezTo>
                  <a:lnTo>
                    <a:pt x="0" y="190109"/>
                  </a:lnTo>
                  <a:cubicBezTo>
                    <a:pt x="0" y="195491"/>
                    <a:pt x="4371" y="199895"/>
                    <a:pt x="9786" y="199895"/>
                  </a:cubicBezTo>
                  <a:lnTo>
                    <a:pt x="101350" y="199895"/>
                  </a:lnTo>
                  <a:cubicBezTo>
                    <a:pt x="103014" y="199895"/>
                    <a:pt x="104384" y="198525"/>
                    <a:pt x="104384" y="196829"/>
                  </a:cubicBezTo>
                  <a:cubicBezTo>
                    <a:pt x="104384" y="195132"/>
                    <a:pt x="103014" y="193762"/>
                    <a:pt x="101350" y="193762"/>
                  </a:cubicBezTo>
                  <a:lnTo>
                    <a:pt x="9786" y="193762"/>
                  </a:lnTo>
                  <a:cubicBezTo>
                    <a:pt x="7764" y="193762"/>
                    <a:pt x="6100" y="192131"/>
                    <a:pt x="6100" y="190109"/>
                  </a:cubicBezTo>
                  <a:lnTo>
                    <a:pt x="6100" y="9786"/>
                  </a:lnTo>
                  <a:cubicBezTo>
                    <a:pt x="6100" y="7764"/>
                    <a:pt x="7764" y="6133"/>
                    <a:pt x="9786" y="6133"/>
                  </a:cubicBezTo>
                  <a:lnTo>
                    <a:pt x="33207" y="6133"/>
                  </a:lnTo>
                  <a:cubicBezTo>
                    <a:pt x="34903" y="6133"/>
                    <a:pt x="36273" y="4763"/>
                    <a:pt x="36273" y="3067"/>
                  </a:cubicBezTo>
                  <a:cubicBezTo>
                    <a:pt x="36273" y="1370"/>
                    <a:pt x="34903" y="0"/>
                    <a:pt x="33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16"/>
            <p:cNvSpPr/>
            <p:nvPr/>
          </p:nvSpPr>
          <p:spPr>
            <a:xfrm>
              <a:off x="2249950" y="349025"/>
              <a:ext cx="4159875" cy="4997375"/>
            </a:xfrm>
            <a:custGeom>
              <a:avLst/>
              <a:gdLst/>
              <a:ahLst/>
              <a:cxnLst/>
              <a:rect l="l" t="t" r="r" b="b"/>
              <a:pathLst>
                <a:path w="166395" h="199895" extrusionOk="0">
                  <a:moveTo>
                    <a:pt x="3034" y="0"/>
                  </a:moveTo>
                  <a:cubicBezTo>
                    <a:pt x="1370" y="0"/>
                    <a:pt x="0" y="1370"/>
                    <a:pt x="0" y="3067"/>
                  </a:cubicBezTo>
                  <a:cubicBezTo>
                    <a:pt x="0" y="4763"/>
                    <a:pt x="1370" y="6133"/>
                    <a:pt x="3034" y="6133"/>
                  </a:cubicBezTo>
                  <a:lnTo>
                    <a:pt x="156608" y="6133"/>
                  </a:lnTo>
                  <a:cubicBezTo>
                    <a:pt x="158631" y="6133"/>
                    <a:pt x="160294" y="7764"/>
                    <a:pt x="160294" y="9786"/>
                  </a:cubicBezTo>
                  <a:lnTo>
                    <a:pt x="160294" y="190109"/>
                  </a:lnTo>
                  <a:cubicBezTo>
                    <a:pt x="160294" y="192131"/>
                    <a:pt x="158631" y="193762"/>
                    <a:pt x="156608" y="193762"/>
                  </a:cubicBezTo>
                  <a:lnTo>
                    <a:pt x="71177" y="193762"/>
                  </a:lnTo>
                  <a:cubicBezTo>
                    <a:pt x="69481" y="193762"/>
                    <a:pt x="68110" y="195132"/>
                    <a:pt x="68110" y="196829"/>
                  </a:cubicBezTo>
                  <a:cubicBezTo>
                    <a:pt x="68110" y="198525"/>
                    <a:pt x="69481" y="199895"/>
                    <a:pt x="71177" y="199895"/>
                  </a:cubicBezTo>
                  <a:lnTo>
                    <a:pt x="156608" y="199895"/>
                  </a:lnTo>
                  <a:cubicBezTo>
                    <a:pt x="162023" y="199895"/>
                    <a:pt x="166394" y="195491"/>
                    <a:pt x="166394" y="190109"/>
                  </a:cubicBezTo>
                  <a:lnTo>
                    <a:pt x="166394" y="9786"/>
                  </a:lnTo>
                  <a:cubicBezTo>
                    <a:pt x="166394" y="4404"/>
                    <a:pt x="162023" y="0"/>
                    <a:pt x="156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16"/>
            <p:cNvSpPr/>
            <p:nvPr/>
          </p:nvSpPr>
          <p:spPr>
            <a:xfrm>
              <a:off x="4720075" y="908450"/>
              <a:ext cx="540700" cy="1785975"/>
            </a:xfrm>
            <a:custGeom>
              <a:avLst/>
              <a:gdLst/>
              <a:ahLst/>
              <a:cxnLst/>
              <a:rect l="l" t="t" r="r" b="b"/>
              <a:pathLst>
                <a:path w="21628" h="71439" extrusionOk="0">
                  <a:moveTo>
                    <a:pt x="15528" y="6100"/>
                  </a:moveTo>
                  <a:lnTo>
                    <a:pt x="15528" y="22573"/>
                  </a:lnTo>
                  <a:lnTo>
                    <a:pt x="6133" y="22573"/>
                  </a:lnTo>
                  <a:lnTo>
                    <a:pt x="6133" y="6100"/>
                  </a:lnTo>
                  <a:close/>
                  <a:moveTo>
                    <a:pt x="15528" y="28673"/>
                  </a:moveTo>
                  <a:lnTo>
                    <a:pt x="15528" y="48311"/>
                  </a:lnTo>
                  <a:lnTo>
                    <a:pt x="6133" y="48311"/>
                  </a:lnTo>
                  <a:lnTo>
                    <a:pt x="6133" y="28673"/>
                  </a:lnTo>
                  <a:close/>
                  <a:moveTo>
                    <a:pt x="15528" y="54410"/>
                  </a:moveTo>
                  <a:lnTo>
                    <a:pt x="15528" y="65338"/>
                  </a:lnTo>
                  <a:lnTo>
                    <a:pt x="6133" y="65338"/>
                  </a:lnTo>
                  <a:lnTo>
                    <a:pt x="6133" y="54410"/>
                  </a:lnTo>
                  <a:close/>
                  <a:moveTo>
                    <a:pt x="4241" y="1"/>
                  </a:moveTo>
                  <a:cubicBezTo>
                    <a:pt x="1893" y="1"/>
                    <a:pt x="1" y="1892"/>
                    <a:pt x="1" y="4241"/>
                  </a:cubicBezTo>
                  <a:lnTo>
                    <a:pt x="1" y="25607"/>
                  </a:lnTo>
                  <a:lnTo>
                    <a:pt x="1" y="25640"/>
                  </a:lnTo>
                  <a:lnTo>
                    <a:pt x="1" y="51377"/>
                  </a:lnTo>
                  <a:lnTo>
                    <a:pt x="1" y="67556"/>
                  </a:lnTo>
                  <a:cubicBezTo>
                    <a:pt x="1" y="69709"/>
                    <a:pt x="1762" y="71438"/>
                    <a:pt x="3883" y="71438"/>
                  </a:cubicBezTo>
                  <a:lnTo>
                    <a:pt x="17746" y="71438"/>
                  </a:lnTo>
                  <a:cubicBezTo>
                    <a:pt x="19899" y="71438"/>
                    <a:pt x="21628" y="69709"/>
                    <a:pt x="21628" y="67556"/>
                  </a:cubicBezTo>
                  <a:lnTo>
                    <a:pt x="21628" y="4241"/>
                  </a:lnTo>
                  <a:cubicBezTo>
                    <a:pt x="21628" y="1892"/>
                    <a:pt x="19736" y="1"/>
                    <a:pt x="17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16"/>
            <p:cNvSpPr/>
            <p:nvPr/>
          </p:nvSpPr>
          <p:spPr>
            <a:xfrm>
              <a:off x="4720075" y="3093975"/>
              <a:ext cx="540700" cy="1785975"/>
            </a:xfrm>
            <a:custGeom>
              <a:avLst/>
              <a:gdLst/>
              <a:ahLst/>
              <a:cxnLst/>
              <a:rect l="l" t="t" r="r" b="b"/>
              <a:pathLst>
                <a:path w="21628" h="71439" extrusionOk="0">
                  <a:moveTo>
                    <a:pt x="15528" y="6101"/>
                  </a:moveTo>
                  <a:lnTo>
                    <a:pt x="15528" y="19801"/>
                  </a:lnTo>
                  <a:lnTo>
                    <a:pt x="6133" y="19801"/>
                  </a:lnTo>
                  <a:lnTo>
                    <a:pt x="6133" y="6101"/>
                  </a:lnTo>
                  <a:close/>
                  <a:moveTo>
                    <a:pt x="15528" y="25901"/>
                  </a:moveTo>
                  <a:lnTo>
                    <a:pt x="15528" y="45538"/>
                  </a:lnTo>
                  <a:lnTo>
                    <a:pt x="6133" y="45538"/>
                  </a:lnTo>
                  <a:lnTo>
                    <a:pt x="6133" y="25901"/>
                  </a:lnTo>
                  <a:close/>
                  <a:moveTo>
                    <a:pt x="15528" y="51638"/>
                  </a:moveTo>
                  <a:lnTo>
                    <a:pt x="15528" y="65306"/>
                  </a:lnTo>
                  <a:lnTo>
                    <a:pt x="6133" y="65306"/>
                  </a:lnTo>
                  <a:lnTo>
                    <a:pt x="6133" y="51638"/>
                  </a:lnTo>
                  <a:close/>
                  <a:moveTo>
                    <a:pt x="4241" y="1"/>
                  </a:moveTo>
                  <a:cubicBezTo>
                    <a:pt x="1893" y="1"/>
                    <a:pt x="1" y="1893"/>
                    <a:pt x="1" y="4209"/>
                  </a:cubicBezTo>
                  <a:lnTo>
                    <a:pt x="1" y="48572"/>
                  </a:lnTo>
                  <a:lnTo>
                    <a:pt x="1" y="67557"/>
                  </a:lnTo>
                  <a:cubicBezTo>
                    <a:pt x="1" y="69677"/>
                    <a:pt x="1762" y="71438"/>
                    <a:pt x="3883" y="71438"/>
                  </a:cubicBezTo>
                  <a:lnTo>
                    <a:pt x="17746" y="71438"/>
                  </a:lnTo>
                  <a:cubicBezTo>
                    <a:pt x="19899" y="71438"/>
                    <a:pt x="21628" y="69677"/>
                    <a:pt x="21628" y="67557"/>
                  </a:cubicBezTo>
                  <a:lnTo>
                    <a:pt x="21628" y="4209"/>
                  </a:lnTo>
                  <a:cubicBezTo>
                    <a:pt x="21628" y="1893"/>
                    <a:pt x="19736" y="1"/>
                    <a:pt x="17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116"/>
          <p:cNvGrpSpPr/>
          <p:nvPr/>
        </p:nvGrpSpPr>
        <p:grpSpPr>
          <a:xfrm>
            <a:off x="2448414" y="3358053"/>
            <a:ext cx="375032" cy="556889"/>
            <a:chOff x="2042800" y="238125"/>
            <a:chExt cx="3514825" cy="5219200"/>
          </a:xfrm>
        </p:grpSpPr>
        <p:sp>
          <p:nvSpPr>
            <p:cNvPr id="2181" name="Google Shape;2181;p116"/>
            <p:cNvSpPr/>
            <p:nvPr/>
          </p:nvSpPr>
          <p:spPr>
            <a:xfrm>
              <a:off x="2042800" y="238125"/>
              <a:ext cx="3514825" cy="5219200"/>
            </a:xfrm>
            <a:custGeom>
              <a:avLst/>
              <a:gdLst/>
              <a:ahLst/>
              <a:cxnLst/>
              <a:rect l="l" t="t" r="r" b="b"/>
              <a:pathLst>
                <a:path w="140593" h="208768" extrusionOk="0">
                  <a:moveTo>
                    <a:pt x="97697" y="31217"/>
                  </a:moveTo>
                  <a:cubicBezTo>
                    <a:pt x="99230" y="31217"/>
                    <a:pt x="100437" y="32457"/>
                    <a:pt x="100437" y="33957"/>
                  </a:cubicBezTo>
                  <a:lnTo>
                    <a:pt x="100437" y="48049"/>
                  </a:lnTo>
                  <a:lnTo>
                    <a:pt x="40156" y="48049"/>
                  </a:lnTo>
                  <a:lnTo>
                    <a:pt x="40156" y="33957"/>
                  </a:lnTo>
                  <a:cubicBezTo>
                    <a:pt x="40156" y="32457"/>
                    <a:pt x="41363" y="31217"/>
                    <a:pt x="42896" y="31217"/>
                  </a:cubicBezTo>
                  <a:close/>
                  <a:moveTo>
                    <a:pt x="134460" y="54182"/>
                  </a:moveTo>
                  <a:lnTo>
                    <a:pt x="134460" y="64392"/>
                  </a:lnTo>
                  <a:lnTo>
                    <a:pt x="6133" y="64392"/>
                  </a:lnTo>
                  <a:lnTo>
                    <a:pt x="6133" y="54182"/>
                  </a:lnTo>
                  <a:close/>
                  <a:moveTo>
                    <a:pt x="29946" y="0"/>
                  </a:moveTo>
                  <a:cubicBezTo>
                    <a:pt x="24466" y="0"/>
                    <a:pt x="19736" y="3914"/>
                    <a:pt x="18725" y="9329"/>
                  </a:cubicBezTo>
                  <a:cubicBezTo>
                    <a:pt x="18725" y="9362"/>
                    <a:pt x="18725" y="9362"/>
                    <a:pt x="18692" y="9395"/>
                  </a:cubicBezTo>
                  <a:lnTo>
                    <a:pt x="12592" y="48049"/>
                  </a:lnTo>
                  <a:lnTo>
                    <a:pt x="5285" y="48049"/>
                  </a:lnTo>
                  <a:cubicBezTo>
                    <a:pt x="2382" y="48049"/>
                    <a:pt x="1" y="50430"/>
                    <a:pt x="1" y="53333"/>
                  </a:cubicBezTo>
                  <a:lnTo>
                    <a:pt x="1" y="65240"/>
                  </a:lnTo>
                  <a:cubicBezTo>
                    <a:pt x="1" y="68143"/>
                    <a:pt x="2382" y="70492"/>
                    <a:pt x="5285" y="70492"/>
                  </a:cubicBezTo>
                  <a:lnTo>
                    <a:pt x="10863" y="70492"/>
                  </a:lnTo>
                  <a:lnTo>
                    <a:pt x="19736" y="202602"/>
                  </a:lnTo>
                  <a:cubicBezTo>
                    <a:pt x="19964" y="206060"/>
                    <a:pt x="22835" y="208767"/>
                    <a:pt x="26325" y="208767"/>
                  </a:cubicBezTo>
                  <a:lnTo>
                    <a:pt x="29978" y="208767"/>
                  </a:lnTo>
                  <a:cubicBezTo>
                    <a:pt x="31675" y="208767"/>
                    <a:pt x="33045" y="207397"/>
                    <a:pt x="33045" y="205701"/>
                  </a:cubicBezTo>
                  <a:cubicBezTo>
                    <a:pt x="33045" y="204005"/>
                    <a:pt x="31675" y="202635"/>
                    <a:pt x="29978" y="202635"/>
                  </a:cubicBezTo>
                  <a:lnTo>
                    <a:pt x="26325" y="202635"/>
                  </a:lnTo>
                  <a:cubicBezTo>
                    <a:pt x="26064" y="202635"/>
                    <a:pt x="25868" y="202439"/>
                    <a:pt x="25836" y="202178"/>
                  </a:cubicBezTo>
                  <a:lnTo>
                    <a:pt x="16996" y="70492"/>
                  </a:lnTo>
                  <a:lnTo>
                    <a:pt x="123043" y="70492"/>
                  </a:lnTo>
                  <a:lnTo>
                    <a:pt x="114203" y="202211"/>
                  </a:lnTo>
                  <a:cubicBezTo>
                    <a:pt x="114170" y="202439"/>
                    <a:pt x="113975" y="202635"/>
                    <a:pt x="113714" y="202635"/>
                  </a:cubicBezTo>
                  <a:lnTo>
                    <a:pt x="42211" y="202635"/>
                  </a:lnTo>
                  <a:cubicBezTo>
                    <a:pt x="40515" y="202635"/>
                    <a:pt x="39145" y="204005"/>
                    <a:pt x="39145" y="205701"/>
                  </a:cubicBezTo>
                  <a:cubicBezTo>
                    <a:pt x="39145" y="207397"/>
                    <a:pt x="40515" y="208767"/>
                    <a:pt x="42211" y="208767"/>
                  </a:cubicBezTo>
                  <a:lnTo>
                    <a:pt x="113714" y="208767"/>
                  </a:lnTo>
                  <a:cubicBezTo>
                    <a:pt x="117204" y="208767"/>
                    <a:pt x="120074" y="206060"/>
                    <a:pt x="120303" y="202602"/>
                  </a:cubicBezTo>
                  <a:lnTo>
                    <a:pt x="129175" y="70492"/>
                  </a:lnTo>
                  <a:lnTo>
                    <a:pt x="135308" y="70492"/>
                  </a:lnTo>
                  <a:cubicBezTo>
                    <a:pt x="138211" y="70492"/>
                    <a:pt x="140592" y="68143"/>
                    <a:pt x="140592" y="65240"/>
                  </a:cubicBezTo>
                  <a:lnTo>
                    <a:pt x="140592" y="53333"/>
                  </a:lnTo>
                  <a:cubicBezTo>
                    <a:pt x="140592" y="50430"/>
                    <a:pt x="138211" y="48049"/>
                    <a:pt x="135308" y="48049"/>
                  </a:cubicBezTo>
                  <a:lnTo>
                    <a:pt x="127447" y="48049"/>
                  </a:lnTo>
                  <a:lnTo>
                    <a:pt x="121347" y="9395"/>
                  </a:lnTo>
                  <a:cubicBezTo>
                    <a:pt x="121347" y="9362"/>
                    <a:pt x="121347" y="9362"/>
                    <a:pt x="121314" y="9329"/>
                  </a:cubicBezTo>
                  <a:cubicBezTo>
                    <a:pt x="120303" y="3914"/>
                    <a:pt x="115606" y="0"/>
                    <a:pt x="110093" y="0"/>
                  </a:cubicBezTo>
                  <a:lnTo>
                    <a:pt x="77049" y="0"/>
                  </a:lnTo>
                  <a:cubicBezTo>
                    <a:pt x="75385" y="0"/>
                    <a:pt x="74015" y="1370"/>
                    <a:pt x="74015" y="3066"/>
                  </a:cubicBezTo>
                  <a:cubicBezTo>
                    <a:pt x="74015" y="4763"/>
                    <a:pt x="75385" y="6100"/>
                    <a:pt x="77049" y="6100"/>
                  </a:cubicBezTo>
                  <a:lnTo>
                    <a:pt x="110093" y="6100"/>
                  </a:lnTo>
                  <a:cubicBezTo>
                    <a:pt x="112637" y="6100"/>
                    <a:pt x="114823" y="7927"/>
                    <a:pt x="115312" y="10406"/>
                  </a:cubicBezTo>
                  <a:lnTo>
                    <a:pt x="121249" y="48049"/>
                  </a:lnTo>
                  <a:lnTo>
                    <a:pt x="106570" y="48049"/>
                  </a:lnTo>
                  <a:lnTo>
                    <a:pt x="106570" y="33957"/>
                  </a:lnTo>
                  <a:cubicBezTo>
                    <a:pt x="106570" y="29064"/>
                    <a:pt x="102590" y="25117"/>
                    <a:pt x="97697" y="25117"/>
                  </a:cubicBezTo>
                  <a:lnTo>
                    <a:pt x="42896" y="25117"/>
                  </a:lnTo>
                  <a:cubicBezTo>
                    <a:pt x="38003" y="25117"/>
                    <a:pt x="34056" y="29064"/>
                    <a:pt x="34056" y="33957"/>
                  </a:cubicBezTo>
                  <a:lnTo>
                    <a:pt x="34056" y="48049"/>
                  </a:lnTo>
                  <a:lnTo>
                    <a:pt x="18790" y="48049"/>
                  </a:lnTo>
                  <a:lnTo>
                    <a:pt x="24727" y="10406"/>
                  </a:lnTo>
                  <a:cubicBezTo>
                    <a:pt x="25216" y="7927"/>
                    <a:pt x="27401" y="6100"/>
                    <a:pt x="29946" y="6100"/>
                  </a:cubicBezTo>
                  <a:lnTo>
                    <a:pt x="64816" y="6100"/>
                  </a:lnTo>
                  <a:cubicBezTo>
                    <a:pt x="66513" y="6100"/>
                    <a:pt x="67883" y="4763"/>
                    <a:pt x="67883" y="3066"/>
                  </a:cubicBezTo>
                  <a:cubicBezTo>
                    <a:pt x="67883" y="1370"/>
                    <a:pt x="66513" y="0"/>
                    <a:pt x="64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16"/>
            <p:cNvSpPr/>
            <p:nvPr/>
          </p:nvSpPr>
          <p:spPr>
            <a:xfrm>
              <a:off x="2884400" y="2316575"/>
              <a:ext cx="335200" cy="2549500"/>
            </a:xfrm>
            <a:custGeom>
              <a:avLst/>
              <a:gdLst/>
              <a:ahLst/>
              <a:cxnLst/>
              <a:rect l="l" t="t" r="r" b="b"/>
              <a:pathLst>
                <a:path w="13408" h="101980" extrusionOk="0">
                  <a:moveTo>
                    <a:pt x="3175" y="1"/>
                  </a:moveTo>
                  <a:cubicBezTo>
                    <a:pt x="3096" y="1"/>
                    <a:pt x="3017" y="4"/>
                    <a:pt x="2936" y="10"/>
                  </a:cubicBezTo>
                  <a:cubicBezTo>
                    <a:pt x="1240" y="141"/>
                    <a:pt x="0" y="1576"/>
                    <a:pt x="98" y="3272"/>
                  </a:cubicBezTo>
                  <a:lnTo>
                    <a:pt x="7209" y="99174"/>
                  </a:lnTo>
                  <a:cubicBezTo>
                    <a:pt x="7307" y="100773"/>
                    <a:pt x="8645" y="101980"/>
                    <a:pt x="10243" y="101980"/>
                  </a:cubicBezTo>
                  <a:lnTo>
                    <a:pt x="10471" y="101980"/>
                  </a:lnTo>
                  <a:cubicBezTo>
                    <a:pt x="12168" y="101849"/>
                    <a:pt x="13407" y="100381"/>
                    <a:pt x="13309" y="98718"/>
                  </a:cubicBezTo>
                  <a:lnTo>
                    <a:pt x="6198" y="2815"/>
                  </a:lnTo>
                  <a:cubicBezTo>
                    <a:pt x="6105" y="1230"/>
                    <a:pt x="4768" y="1"/>
                    <a:pt x="3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16"/>
            <p:cNvSpPr/>
            <p:nvPr/>
          </p:nvSpPr>
          <p:spPr>
            <a:xfrm>
              <a:off x="4366975" y="2316575"/>
              <a:ext cx="336000" cy="2549500"/>
            </a:xfrm>
            <a:custGeom>
              <a:avLst/>
              <a:gdLst/>
              <a:ahLst/>
              <a:cxnLst/>
              <a:rect l="l" t="t" r="r" b="b"/>
              <a:pathLst>
                <a:path w="13440" h="101980" extrusionOk="0">
                  <a:moveTo>
                    <a:pt x="10237" y="1"/>
                  </a:moveTo>
                  <a:cubicBezTo>
                    <a:pt x="8672" y="1"/>
                    <a:pt x="7334" y="1230"/>
                    <a:pt x="7209" y="2815"/>
                  </a:cubicBezTo>
                  <a:lnTo>
                    <a:pt x="131" y="98718"/>
                  </a:lnTo>
                  <a:cubicBezTo>
                    <a:pt x="0" y="100381"/>
                    <a:pt x="1273" y="101849"/>
                    <a:pt x="2936" y="101980"/>
                  </a:cubicBezTo>
                  <a:lnTo>
                    <a:pt x="3165" y="101980"/>
                  </a:lnTo>
                  <a:cubicBezTo>
                    <a:pt x="4763" y="101980"/>
                    <a:pt x="6100" y="100773"/>
                    <a:pt x="6231" y="99174"/>
                  </a:cubicBezTo>
                  <a:lnTo>
                    <a:pt x="13309" y="3272"/>
                  </a:lnTo>
                  <a:cubicBezTo>
                    <a:pt x="13440" y="1576"/>
                    <a:pt x="12168" y="141"/>
                    <a:pt x="10471" y="10"/>
                  </a:cubicBezTo>
                  <a:cubicBezTo>
                    <a:pt x="10393" y="4"/>
                    <a:pt x="10314" y="1"/>
                    <a:pt x="10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16"/>
            <p:cNvSpPr/>
            <p:nvPr/>
          </p:nvSpPr>
          <p:spPr>
            <a:xfrm>
              <a:off x="3702350" y="2316000"/>
              <a:ext cx="153325" cy="2550075"/>
            </a:xfrm>
            <a:custGeom>
              <a:avLst/>
              <a:gdLst/>
              <a:ahLst/>
              <a:cxnLst/>
              <a:rect l="l" t="t" r="r" b="b"/>
              <a:pathLst>
                <a:path w="6133" h="102003" extrusionOk="0">
                  <a:moveTo>
                    <a:pt x="3066" y="0"/>
                  </a:moveTo>
                  <a:cubicBezTo>
                    <a:pt x="1370" y="0"/>
                    <a:pt x="0" y="1370"/>
                    <a:pt x="0" y="3067"/>
                  </a:cubicBezTo>
                  <a:lnTo>
                    <a:pt x="0" y="98969"/>
                  </a:lnTo>
                  <a:cubicBezTo>
                    <a:pt x="0" y="100665"/>
                    <a:pt x="1370" y="102003"/>
                    <a:pt x="3066" y="102003"/>
                  </a:cubicBezTo>
                  <a:cubicBezTo>
                    <a:pt x="4763" y="102003"/>
                    <a:pt x="6133" y="100665"/>
                    <a:pt x="6133" y="98969"/>
                  </a:cubicBezTo>
                  <a:lnTo>
                    <a:pt x="6133" y="3067"/>
                  </a:lnTo>
                  <a:cubicBezTo>
                    <a:pt x="6133" y="1370"/>
                    <a:pt x="476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 name="Google Shape;2185;p116"/>
          <p:cNvGrpSpPr/>
          <p:nvPr/>
        </p:nvGrpSpPr>
        <p:grpSpPr>
          <a:xfrm>
            <a:off x="3408830" y="2332338"/>
            <a:ext cx="476317" cy="556889"/>
            <a:chOff x="1568175" y="238125"/>
            <a:chExt cx="4464075" cy="5219200"/>
          </a:xfrm>
        </p:grpSpPr>
        <p:sp>
          <p:nvSpPr>
            <p:cNvPr id="2186" name="Google Shape;2186;p116"/>
            <p:cNvSpPr/>
            <p:nvPr/>
          </p:nvSpPr>
          <p:spPr>
            <a:xfrm>
              <a:off x="1980825" y="4949225"/>
              <a:ext cx="153350" cy="152525"/>
            </a:xfrm>
            <a:custGeom>
              <a:avLst/>
              <a:gdLst/>
              <a:ahLst/>
              <a:cxnLst/>
              <a:rect l="l" t="t" r="r" b="b"/>
              <a:pathLst>
                <a:path w="6134" h="6101" extrusionOk="0">
                  <a:moveTo>
                    <a:pt x="3067" y="1"/>
                  </a:moveTo>
                  <a:cubicBezTo>
                    <a:pt x="1371" y="1"/>
                    <a:pt x="1" y="1371"/>
                    <a:pt x="1" y="3067"/>
                  </a:cubicBezTo>
                  <a:cubicBezTo>
                    <a:pt x="1" y="4731"/>
                    <a:pt x="1371" y="6101"/>
                    <a:pt x="3067" y="6101"/>
                  </a:cubicBezTo>
                  <a:cubicBezTo>
                    <a:pt x="4763" y="6101"/>
                    <a:pt x="6133" y="4731"/>
                    <a:pt x="6133" y="3067"/>
                  </a:cubicBezTo>
                  <a:cubicBezTo>
                    <a:pt x="6133" y="1371"/>
                    <a:pt x="4763"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16"/>
            <p:cNvSpPr/>
            <p:nvPr/>
          </p:nvSpPr>
          <p:spPr>
            <a:xfrm>
              <a:off x="1568175" y="238125"/>
              <a:ext cx="4464075" cy="5219200"/>
            </a:xfrm>
            <a:custGeom>
              <a:avLst/>
              <a:gdLst/>
              <a:ahLst/>
              <a:cxnLst/>
              <a:rect l="l" t="t" r="r" b="b"/>
              <a:pathLst>
                <a:path w="178563" h="208768" extrusionOk="0">
                  <a:moveTo>
                    <a:pt x="103569" y="117171"/>
                  </a:moveTo>
                  <a:cubicBezTo>
                    <a:pt x="141571" y="117171"/>
                    <a:pt x="172462" y="148062"/>
                    <a:pt x="172462" y="186031"/>
                  </a:cubicBezTo>
                  <a:lnTo>
                    <a:pt x="172462" y="202667"/>
                  </a:lnTo>
                  <a:lnTo>
                    <a:pt x="164894" y="202667"/>
                  </a:lnTo>
                  <a:lnTo>
                    <a:pt x="164894" y="198753"/>
                  </a:lnTo>
                  <a:cubicBezTo>
                    <a:pt x="164894" y="197057"/>
                    <a:pt x="163524" y="195687"/>
                    <a:pt x="161828" y="195687"/>
                  </a:cubicBezTo>
                  <a:cubicBezTo>
                    <a:pt x="160132" y="195687"/>
                    <a:pt x="158762" y="197057"/>
                    <a:pt x="158762" y="198753"/>
                  </a:cubicBezTo>
                  <a:lnTo>
                    <a:pt x="158762" y="202667"/>
                  </a:lnTo>
                  <a:lnTo>
                    <a:pt x="150313" y="202667"/>
                  </a:lnTo>
                  <a:lnTo>
                    <a:pt x="150313" y="198753"/>
                  </a:lnTo>
                  <a:cubicBezTo>
                    <a:pt x="150313" y="197057"/>
                    <a:pt x="148943" y="195687"/>
                    <a:pt x="147247" y="195687"/>
                  </a:cubicBezTo>
                  <a:cubicBezTo>
                    <a:pt x="145583" y="195687"/>
                    <a:pt x="144213" y="197057"/>
                    <a:pt x="144213" y="198753"/>
                  </a:cubicBezTo>
                  <a:lnTo>
                    <a:pt x="144213" y="202667"/>
                  </a:lnTo>
                  <a:lnTo>
                    <a:pt x="135765" y="202667"/>
                  </a:lnTo>
                  <a:lnTo>
                    <a:pt x="135765" y="198753"/>
                  </a:lnTo>
                  <a:cubicBezTo>
                    <a:pt x="135765" y="197057"/>
                    <a:pt x="134395" y="195687"/>
                    <a:pt x="132699" y="195687"/>
                  </a:cubicBezTo>
                  <a:cubicBezTo>
                    <a:pt x="131002" y="195687"/>
                    <a:pt x="129632" y="197057"/>
                    <a:pt x="129632" y="198753"/>
                  </a:cubicBezTo>
                  <a:lnTo>
                    <a:pt x="129632" y="202667"/>
                  </a:lnTo>
                  <a:lnTo>
                    <a:pt x="121184" y="202667"/>
                  </a:lnTo>
                  <a:lnTo>
                    <a:pt x="121184" y="198753"/>
                  </a:lnTo>
                  <a:cubicBezTo>
                    <a:pt x="121184" y="197057"/>
                    <a:pt x="119814" y="195687"/>
                    <a:pt x="118150" y="195687"/>
                  </a:cubicBezTo>
                  <a:cubicBezTo>
                    <a:pt x="116454" y="195687"/>
                    <a:pt x="115084" y="197057"/>
                    <a:pt x="115084" y="198753"/>
                  </a:cubicBezTo>
                  <a:lnTo>
                    <a:pt x="115084" y="202667"/>
                  </a:lnTo>
                  <a:lnTo>
                    <a:pt x="106635" y="202667"/>
                  </a:lnTo>
                  <a:lnTo>
                    <a:pt x="106635" y="198753"/>
                  </a:lnTo>
                  <a:cubicBezTo>
                    <a:pt x="106635" y="197057"/>
                    <a:pt x="105265" y="195687"/>
                    <a:pt x="103569" y="195687"/>
                  </a:cubicBezTo>
                  <a:cubicBezTo>
                    <a:pt x="101873" y="195687"/>
                    <a:pt x="100503" y="197057"/>
                    <a:pt x="100503" y="198753"/>
                  </a:cubicBezTo>
                  <a:lnTo>
                    <a:pt x="100503" y="202667"/>
                  </a:lnTo>
                  <a:lnTo>
                    <a:pt x="92054" y="202667"/>
                  </a:lnTo>
                  <a:lnTo>
                    <a:pt x="92054" y="198753"/>
                  </a:lnTo>
                  <a:cubicBezTo>
                    <a:pt x="92054" y="197057"/>
                    <a:pt x="90684" y="195687"/>
                    <a:pt x="89021" y="195687"/>
                  </a:cubicBezTo>
                  <a:cubicBezTo>
                    <a:pt x="87324" y="195687"/>
                    <a:pt x="85954" y="197057"/>
                    <a:pt x="85954" y="198753"/>
                  </a:cubicBezTo>
                  <a:lnTo>
                    <a:pt x="85954" y="202667"/>
                  </a:lnTo>
                  <a:lnTo>
                    <a:pt x="77506" y="202667"/>
                  </a:lnTo>
                  <a:lnTo>
                    <a:pt x="77506" y="198753"/>
                  </a:lnTo>
                  <a:cubicBezTo>
                    <a:pt x="77506" y="197057"/>
                    <a:pt x="76136" y="195687"/>
                    <a:pt x="74440" y="195687"/>
                  </a:cubicBezTo>
                  <a:cubicBezTo>
                    <a:pt x="72743" y="195687"/>
                    <a:pt x="71406" y="197057"/>
                    <a:pt x="71406" y="198753"/>
                  </a:cubicBezTo>
                  <a:lnTo>
                    <a:pt x="71406" y="202667"/>
                  </a:lnTo>
                  <a:lnTo>
                    <a:pt x="62957" y="202667"/>
                  </a:lnTo>
                  <a:lnTo>
                    <a:pt x="62957" y="198753"/>
                  </a:lnTo>
                  <a:cubicBezTo>
                    <a:pt x="62957" y="197057"/>
                    <a:pt x="61587" y="195687"/>
                    <a:pt x="59891" y="195687"/>
                  </a:cubicBezTo>
                  <a:cubicBezTo>
                    <a:pt x="58195" y="195687"/>
                    <a:pt x="56825" y="197057"/>
                    <a:pt x="56825" y="198753"/>
                  </a:cubicBezTo>
                  <a:lnTo>
                    <a:pt x="56825" y="202667"/>
                  </a:lnTo>
                  <a:lnTo>
                    <a:pt x="48376" y="202667"/>
                  </a:lnTo>
                  <a:lnTo>
                    <a:pt x="48376" y="198753"/>
                  </a:lnTo>
                  <a:cubicBezTo>
                    <a:pt x="48376" y="197057"/>
                    <a:pt x="47006" y="195687"/>
                    <a:pt x="45310" y="195687"/>
                  </a:cubicBezTo>
                  <a:cubicBezTo>
                    <a:pt x="43646" y="195687"/>
                    <a:pt x="42276" y="197057"/>
                    <a:pt x="42276" y="198753"/>
                  </a:cubicBezTo>
                  <a:lnTo>
                    <a:pt x="42276" y="202667"/>
                  </a:lnTo>
                  <a:lnTo>
                    <a:pt x="34676" y="202667"/>
                  </a:lnTo>
                  <a:lnTo>
                    <a:pt x="34676" y="186031"/>
                  </a:lnTo>
                  <a:cubicBezTo>
                    <a:pt x="34676" y="148062"/>
                    <a:pt x="65600" y="117171"/>
                    <a:pt x="103569" y="117171"/>
                  </a:cubicBezTo>
                  <a:close/>
                  <a:moveTo>
                    <a:pt x="6460" y="0"/>
                  </a:moveTo>
                  <a:cubicBezTo>
                    <a:pt x="2904" y="0"/>
                    <a:pt x="1" y="2903"/>
                    <a:pt x="1" y="6491"/>
                  </a:cubicBezTo>
                  <a:lnTo>
                    <a:pt x="1" y="202276"/>
                  </a:lnTo>
                  <a:cubicBezTo>
                    <a:pt x="1" y="205864"/>
                    <a:pt x="2904" y="208767"/>
                    <a:pt x="6460" y="208767"/>
                  </a:cubicBezTo>
                  <a:lnTo>
                    <a:pt x="172821" y="208767"/>
                  </a:lnTo>
                  <a:cubicBezTo>
                    <a:pt x="175985" y="208767"/>
                    <a:pt x="178562" y="206190"/>
                    <a:pt x="178562" y="203026"/>
                  </a:cubicBezTo>
                  <a:lnTo>
                    <a:pt x="178562" y="186031"/>
                  </a:lnTo>
                  <a:cubicBezTo>
                    <a:pt x="178562" y="144669"/>
                    <a:pt x="144931" y="111038"/>
                    <a:pt x="103569" y="111038"/>
                  </a:cubicBezTo>
                  <a:cubicBezTo>
                    <a:pt x="79593" y="111038"/>
                    <a:pt x="58195" y="122357"/>
                    <a:pt x="44462" y="139939"/>
                  </a:cubicBezTo>
                  <a:lnTo>
                    <a:pt x="44462" y="82430"/>
                  </a:lnTo>
                  <a:cubicBezTo>
                    <a:pt x="44462" y="80734"/>
                    <a:pt x="43092" y="79364"/>
                    <a:pt x="41396" y="79364"/>
                  </a:cubicBezTo>
                  <a:cubicBezTo>
                    <a:pt x="39699" y="79364"/>
                    <a:pt x="38329" y="80734"/>
                    <a:pt x="38329" y="82430"/>
                  </a:cubicBezTo>
                  <a:lnTo>
                    <a:pt x="38329" y="149073"/>
                  </a:lnTo>
                  <a:cubicBezTo>
                    <a:pt x="32132" y="160000"/>
                    <a:pt x="28576" y="172624"/>
                    <a:pt x="28576" y="186031"/>
                  </a:cubicBezTo>
                  <a:lnTo>
                    <a:pt x="28576" y="202635"/>
                  </a:lnTo>
                  <a:lnTo>
                    <a:pt x="6460" y="202635"/>
                  </a:lnTo>
                  <a:cubicBezTo>
                    <a:pt x="6264" y="202635"/>
                    <a:pt x="6101" y="202471"/>
                    <a:pt x="6101" y="202276"/>
                  </a:cubicBezTo>
                  <a:lnTo>
                    <a:pt x="6101" y="177419"/>
                  </a:lnTo>
                  <a:lnTo>
                    <a:pt x="12299" y="177419"/>
                  </a:lnTo>
                  <a:cubicBezTo>
                    <a:pt x="13995" y="177419"/>
                    <a:pt x="15365" y="176049"/>
                    <a:pt x="15365" y="174353"/>
                  </a:cubicBezTo>
                  <a:cubicBezTo>
                    <a:pt x="15365" y="172657"/>
                    <a:pt x="13995" y="171287"/>
                    <a:pt x="12299" y="171287"/>
                  </a:cubicBezTo>
                  <a:lnTo>
                    <a:pt x="6101" y="171287"/>
                  </a:lnTo>
                  <a:lnTo>
                    <a:pt x="6101" y="161795"/>
                  </a:lnTo>
                  <a:lnTo>
                    <a:pt x="19573" y="161795"/>
                  </a:lnTo>
                  <a:cubicBezTo>
                    <a:pt x="21269" y="161795"/>
                    <a:pt x="22639" y="160424"/>
                    <a:pt x="22639" y="158728"/>
                  </a:cubicBezTo>
                  <a:cubicBezTo>
                    <a:pt x="22639" y="157032"/>
                    <a:pt x="21269" y="155662"/>
                    <a:pt x="19573" y="155662"/>
                  </a:cubicBezTo>
                  <a:lnTo>
                    <a:pt x="6101" y="155662"/>
                  </a:lnTo>
                  <a:lnTo>
                    <a:pt x="6101" y="146170"/>
                  </a:lnTo>
                  <a:lnTo>
                    <a:pt x="12299" y="146170"/>
                  </a:lnTo>
                  <a:cubicBezTo>
                    <a:pt x="13995" y="146170"/>
                    <a:pt x="15365" y="144800"/>
                    <a:pt x="15365" y="143103"/>
                  </a:cubicBezTo>
                  <a:cubicBezTo>
                    <a:pt x="15365" y="141440"/>
                    <a:pt x="13995" y="140070"/>
                    <a:pt x="12299" y="140070"/>
                  </a:cubicBezTo>
                  <a:lnTo>
                    <a:pt x="6101" y="140070"/>
                  </a:lnTo>
                  <a:lnTo>
                    <a:pt x="6101" y="130545"/>
                  </a:lnTo>
                  <a:lnTo>
                    <a:pt x="19573" y="130545"/>
                  </a:lnTo>
                  <a:cubicBezTo>
                    <a:pt x="21269" y="130545"/>
                    <a:pt x="22639" y="129175"/>
                    <a:pt x="22639" y="127478"/>
                  </a:cubicBezTo>
                  <a:cubicBezTo>
                    <a:pt x="22639" y="125815"/>
                    <a:pt x="21269" y="124445"/>
                    <a:pt x="19573" y="124445"/>
                  </a:cubicBezTo>
                  <a:lnTo>
                    <a:pt x="6101" y="124445"/>
                  </a:lnTo>
                  <a:lnTo>
                    <a:pt x="6101" y="114920"/>
                  </a:lnTo>
                  <a:lnTo>
                    <a:pt x="12299" y="114920"/>
                  </a:lnTo>
                  <a:cubicBezTo>
                    <a:pt x="13995" y="114920"/>
                    <a:pt x="15365" y="113550"/>
                    <a:pt x="15365" y="111886"/>
                  </a:cubicBezTo>
                  <a:cubicBezTo>
                    <a:pt x="15365" y="110190"/>
                    <a:pt x="13995" y="108820"/>
                    <a:pt x="12299" y="108820"/>
                  </a:cubicBezTo>
                  <a:lnTo>
                    <a:pt x="6101" y="108820"/>
                  </a:lnTo>
                  <a:lnTo>
                    <a:pt x="6101" y="99295"/>
                  </a:lnTo>
                  <a:lnTo>
                    <a:pt x="19573" y="99295"/>
                  </a:lnTo>
                  <a:cubicBezTo>
                    <a:pt x="21269" y="99295"/>
                    <a:pt x="22639" y="97925"/>
                    <a:pt x="22639" y="96261"/>
                  </a:cubicBezTo>
                  <a:cubicBezTo>
                    <a:pt x="22639" y="94565"/>
                    <a:pt x="21269" y="93195"/>
                    <a:pt x="19573" y="93195"/>
                  </a:cubicBezTo>
                  <a:lnTo>
                    <a:pt x="6101" y="93195"/>
                  </a:lnTo>
                  <a:lnTo>
                    <a:pt x="6101" y="83703"/>
                  </a:lnTo>
                  <a:lnTo>
                    <a:pt x="12299" y="83703"/>
                  </a:lnTo>
                  <a:cubicBezTo>
                    <a:pt x="13995" y="83703"/>
                    <a:pt x="15365" y="82333"/>
                    <a:pt x="15365" y="80636"/>
                  </a:cubicBezTo>
                  <a:cubicBezTo>
                    <a:pt x="15365" y="78940"/>
                    <a:pt x="13995" y="77570"/>
                    <a:pt x="12299" y="77570"/>
                  </a:cubicBezTo>
                  <a:lnTo>
                    <a:pt x="6101" y="77570"/>
                  </a:lnTo>
                  <a:lnTo>
                    <a:pt x="6101" y="68078"/>
                  </a:lnTo>
                  <a:lnTo>
                    <a:pt x="19573" y="68078"/>
                  </a:lnTo>
                  <a:cubicBezTo>
                    <a:pt x="21269" y="68078"/>
                    <a:pt x="22639" y="66708"/>
                    <a:pt x="22639" y="65011"/>
                  </a:cubicBezTo>
                  <a:cubicBezTo>
                    <a:pt x="22639" y="63315"/>
                    <a:pt x="21269" y="61945"/>
                    <a:pt x="19573" y="61945"/>
                  </a:cubicBezTo>
                  <a:lnTo>
                    <a:pt x="6101" y="61945"/>
                  </a:lnTo>
                  <a:lnTo>
                    <a:pt x="6101" y="52453"/>
                  </a:lnTo>
                  <a:lnTo>
                    <a:pt x="12299" y="52453"/>
                  </a:lnTo>
                  <a:cubicBezTo>
                    <a:pt x="13995" y="52453"/>
                    <a:pt x="15365" y="51083"/>
                    <a:pt x="15365" y="49386"/>
                  </a:cubicBezTo>
                  <a:cubicBezTo>
                    <a:pt x="15365" y="47690"/>
                    <a:pt x="13995" y="46320"/>
                    <a:pt x="12299" y="46320"/>
                  </a:cubicBezTo>
                  <a:lnTo>
                    <a:pt x="6101" y="46320"/>
                  </a:lnTo>
                  <a:lnTo>
                    <a:pt x="6101" y="36828"/>
                  </a:lnTo>
                  <a:lnTo>
                    <a:pt x="19573" y="36828"/>
                  </a:lnTo>
                  <a:cubicBezTo>
                    <a:pt x="21269" y="36828"/>
                    <a:pt x="22639" y="35458"/>
                    <a:pt x="22639" y="33762"/>
                  </a:cubicBezTo>
                  <a:cubicBezTo>
                    <a:pt x="22639" y="32065"/>
                    <a:pt x="21269" y="30695"/>
                    <a:pt x="19573" y="30695"/>
                  </a:cubicBezTo>
                  <a:lnTo>
                    <a:pt x="6101" y="30695"/>
                  </a:lnTo>
                  <a:lnTo>
                    <a:pt x="6101" y="21203"/>
                  </a:lnTo>
                  <a:lnTo>
                    <a:pt x="12299" y="21203"/>
                  </a:lnTo>
                  <a:cubicBezTo>
                    <a:pt x="13995" y="21203"/>
                    <a:pt x="15365" y="19833"/>
                    <a:pt x="15365" y="18137"/>
                  </a:cubicBezTo>
                  <a:cubicBezTo>
                    <a:pt x="15365" y="16440"/>
                    <a:pt x="13995" y="15070"/>
                    <a:pt x="12299" y="15070"/>
                  </a:cubicBezTo>
                  <a:lnTo>
                    <a:pt x="6101" y="15070"/>
                  </a:lnTo>
                  <a:lnTo>
                    <a:pt x="6101" y="6491"/>
                  </a:lnTo>
                  <a:cubicBezTo>
                    <a:pt x="6101" y="6296"/>
                    <a:pt x="6264" y="6100"/>
                    <a:pt x="6460" y="6100"/>
                  </a:cubicBezTo>
                  <a:lnTo>
                    <a:pt x="37971" y="6100"/>
                  </a:lnTo>
                  <a:cubicBezTo>
                    <a:pt x="38166" y="6100"/>
                    <a:pt x="38329" y="6296"/>
                    <a:pt x="38329" y="6491"/>
                  </a:cubicBezTo>
                  <a:lnTo>
                    <a:pt x="38329" y="70198"/>
                  </a:lnTo>
                  <a:cubicBezTo>
                    <a:pt x="38329" y="71894"/>
                    <a:pt x="39699" y="73264"/>
                    <a:pt x="41396" y="73264"/>
                  </a:cubicBezTo>
                  <a:cubicBezTo>
                    <a:pt x="43092" y="73264"/>
                    <a:pt x="44462" y="71894"/>
                    <a:pt x="44462" y="70198"/>
                  </a:cubicBezTo>
                  <a:lnTo>
                    <a:pt x="44462" y="6491"/>
                  </a:lnTo>
                  <a:cubicBezTo>
                    <a:pt x="44462" y="2903"/>
                    <a:pt x="41526" y="0"/>
                    <a:pt x="37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16"/>
            <p:cNvSpPr/>
            <p:nvPr/>
          </p:nvSpPr>
          <p:spPr>
            <a:xfrm>
              <a:off x="2833025" y="3562075"/>
              <a:ext cx="2651200" cy="1347225"/>
            </a:xfrm>
            <a:custGeom>
              <a:avLst/>
              <a:gdLst/>
              <a:ahLst/>
              <a:cxnLst/>
              <a:rect l="l" t="t" r="r" b="b"/>
              <a:pathLst>
                <a:path w="106048" h="53889" extrusionOk="0">
                  <a:moveTo>
                    <a:pt x="52975" y="1"/>
                  </a:moveTo>
                  <a:cubicBezTo>
                    <a:pt x="39764" y="1"/>
                    <a:pt x="27108" y="4894"/>
                    <a:pt x="17322" y="13799"/>
                  </a:cubicBezTo>
                  <a:cubicBezTo>
                    <a:pt x="7568" y="22639"/>
                    <a:pt x="1501" y="34643"/>
                    <a:pt x="164" y="47658"/>
                  </a:cubicBezTo>
                  <a:cubicBezTo>
                    <a:pt x="0" y="49224"/>
                    <a:pt x="522" y="50822"/>
                    <a:pt x="1599" y="52029"/>
                  </a:cubicBezTo>
                  <a:cubicBezTo>
                    <a:pt x="2675" y="53204"/>
                    <a:pt x="4208" y="53889"/>
                    <a:pt x="5807" y="53889"/>
                  </a:cubicBezTo>
                  <a:lnTo>
                    <a:pt x="31381" y="53889"/>
                  </a:lnTo>
                  <a:cubicBezTo>
                    <a:pt x="34251" y="53889"/>
                    <a:pt x="36665" y="51736"/>
                    <a:pt x="37024" y="48865"/>
                  </a:cubicBezTo>
                  <a:cubicBezTo>
                    <a:pt x="38003" y="40808"/>
                    <a:pt x="44853" y="34741"/>
                    <a:pt x="52975" y="34741"/>
                  </a:cubicBezTo>
                  <a:cubicBezTo>
                    <a:pt x="61097" y="34741"/>
                    <a:pt x="67948" y="40808"/>
                    <a:pt x="68926" y="48865"/>
                  </a:cubicBezTo>
                  <a:cubicBezTo>
                    <a:pt x="69285" y="51736"/>
                    <a:pt x="71699" y="53889"/>
                    <a:pt x="74569" y="53889"/>
                  </a:cubicBezTo>
                  <a:lnTo>
                    <a:pt x="102949" y="53889"/>
                  </a:lnTo>
                  <a:cubicBezTo>
                    <a:pt x="103797" y="53889"/>
                    <a:pt x="104580" y="53562"/>
                    <a:pt x="105167" y="52943"/>
                  </a:cubicBezTo>
                  <a:cubicBezTo>
                    <a:pt x="105754" y="52355"/>
                    <a:pt x="106048" y="51540"/>
                    <a:pt x="106015" y="50692"/>
                  </a:cubicBezTo>
                  <a:cubicBezTo>
                    <a:pt x="105199" y="32686"/>
                    <a:pt x="95414" y="16441"/>
                    <a:pt x="79756" y="7275"/>
                  </a:cubicBezTo>
                  <a:cubicBezTo>
                    <a:pt x="79271" y="6977"/>
                    <a:pt x="78734" y="6836"/>
                    <a:pt x="78203" y="6836"/>
                  </a:cubicBezTo>
                  <a:cubicBezTo>
                    <a:pt x="77162" y="6836"/>
                    <a:pt x="76142" y="7379"/>
                    <a:pt x="75581" y="8351"/>
                  </a:cubicBezTo>
                  <a:cubicBezTo>
                    <a:pt x="74733" y="9819"/>
                    <a:pt x="75222" y="11678"/>
                    <a:pt x="76657" y="12527"/>
                  </a:cubicBezTo>
                  <a:cubicBezTo>
                    <a:pt x="89575" y="20094"/>
                    <a:pt x="97990" y="33110"/>
                    <a:pt x="99654" y="47789"/>
                  </a:cubicBezTo>
                  <a:lnTo>
                    <a:pt x="74961" y="47789"/>
                  </a:lnTo>
                  <a:cubicBezTo>
                    <a:pt x="73460" y="36828"/>
                    <a:pt x="64066" y="28641"/>
                    <a:pt x="52975" y="28641"/>
                  </a:cubicBezTo>
                  <a:cubicBezTo>
                    <a:pt x="41884" y="28641"/>
                    <a:pt x="32490" y="36828"/>
                    <a:pt x="30989" y="47789"/>
                  </a:cubicBezTo>
                  <a:lnTo>
                    <a:pt x="6296" y="47789"/>
                  </a:lnTo>
                  <a:cubicBezTo>
                    <a:pt x="7568" y="36470"/>
                    <a:pt x="12950" y="26031"/>
                    <a:pt x="21432" y="18333"/>
                  </a:cubicBezTo>
                  <a:cubicBezTo>
                    <a:pt x="30076" y="10439"/>
                    <a:pt x="41297" y="6100"/>
                    <a:pt x="52975" y="6100"/>
                  </a:cubicBezTo>
                  <a:cubicBezTo>
                    <a:pt x="57640" y="6100"/>
                    <a:pt x="62239" y="6786"/>
                    <a:pt x="66643" y="8156"/>
                  </a:cubicBezTo>
                  <a:cubicBezTo>
                    <a:pt x="66941" y="8245"/>
                    <a:pt x="67240" y="8287"/>
                    <a:pt x="67535" y="8287"/>
                  </a:cubicBezTo>
                  <a:cubicBezTo>
                    <a:pt x="68853" y="8287"/>
                    <a:pt x="70059" y="7434"/>
                    <a:pt x="70459" y="6100"/>
                  </a:cubicBezTo>
                  <a:cubicBezTo>
                    <a:pt x="70949" y="4502"/>
                    <a:pt x="70035" y="2773"/>
                    <a:pt x="68437" y="2284"/>
                  </a:cubicBezTo>
                  <a:cubicBezTo>
                    <a:pt x="63446" y="751"/>
                    <a:pt x="58227" y="1"/>
                    <a:pt x="529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116"/>
          <p:cNvGrpSpPr/>
          <p:nvPr/>
        </p:nvGrpSpPr>
        <p:grpSpPr>
          <a:xfrm>
            <a:off x="1346450" y="3454144"/>
            <a:ext cx="556889" cy="397482"/>
            <a:chOff x="1190625" y="985100"/>
            <a:chExt cx="5219200" cy="3725225"/>
          </a:xfrm>
        </p:grpSpPr>
        <p:sp>
          <p:nvSpPr>
            <p:cNvPr id="2190" name="Google Shape;2190;p116"/>
            <p:cNvSpPr/>
            <p:nvPr/>
          </p:nvSpPr>
          <p:spPr>
            <a:xfrm>
              <a:off x="3049125" y="2218950"/>
              <a:ext cx="1502175" cy="672825"/>
            </a:xfrm>
            <a:custGeom>
              <a:avLst/>
              <a:gdLst/>
              <a:ahLst/>
              <a:cxnLst/>
              <a:rect l="l" t="t" r="r" b="b"/>
              <a:pathLst>
                <a:path w="60087" h="26913" extrusionOk="0">
                  <a:moveTo>
                    <a:pt x="46647" y="6133"/>
                  </a:moveTo>
                  <a:cubicBezTo>
                    <a:pt x="50692" y="6133"/>
                    <a:pt x="53987" y="9428"/>
                    <a:pt x="53987" y="13473"/>
                  </a:cubicBezTo>
                  <a:cubicBezTo>
                    <a:pt x="53987" y="17518"/>
                    <a:pt x="50692" y="20812"/>
                    <a:pt x="46647" y="20812"/>
                  </a:cubicBezTo>
                  <a:lnTo>
                    <a:pt x="13440" y="20812"/>
                  </a:lnTo>
                  <a:cubicBezTo>
                    <a:pt x="9395" y="20812"/>
                    <a:pt x="6101" y="17518"/>
                    <a:pt x="6101" y="13473"/>
                  </a:cubicBezTo>
                  <a:cubicBezTo>
                    <a:pt x="6101" y="9428"/>
                    <a:pt x="9395" y="6133"/>
                    <a:pt x="13440" y="6133"/>
                  </a:cubicBezTo>
                  <a:close/>
                  <a:moveTo>
                    <a:pt x="13440" y="1"/>
                  </a:moveTo>
                  <a:cubicBezTo>
                    <a:pt x="6035" y="1"/>
                    <a:pt x="1" y="6035"/>
                    <a:pt x="1" y="13473"/>
                  </a:cubicBezTo>
                  <a:cubicBezTo>
                    <a:pt x="1" y="20877"/>
                    <a:pt x="6035" y="26912"/>
                    <a:pt x="13440" y="26912"/>
                  </a:cubicBezTo>
                  <a:lnTo>
                    <a:pt x="46647" y="26912"/>
                  </a:lnTo>
                  <a:cubicBezTo>
                    <a:pt x="54052" y="26912"/>
                    <a:pt x="60086" y="20877"/>
                    <a:pt x="60086" y="13473"/>
                  </a:cubicBezTo>
                  <a:cubicBezTo>
                    <a:pt x="60086" y="6035"/>
                    <a:pt x="54052" y="1"/>
                    <a:pt x="466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16"/>
            <p:cNvSpPr/>
            <p:nvPr/>
          </p:nvSpPr>
          <p:spPr>
            <a:xfrm>
              <a:off x="1190625" y="985100"/>
              <a:ext cx="5219200" cy="3725225"/>
            </a:xfrm>
            <a:custGeom>
              <a:avLst/>
              <a:gdLst/>
              <a:ahLst/>
              <a:cxnLst/>
              <a:rect l="l" t="t" r="r" b="b"/>
              <a:pathLst>
                <a:path w="208768" h="149009" extrusionOk="0">
                  <a:moveTo>
                    <a:pt x="39829" y="31870"/>
                  </a:moveTo>
                  <a:lnTo>
                    <a:pt x="14646" y="53367"/>
                  </a:lnTo>
                  <a:lnTo>
                    <a:pt x="14646" y="31870"/>
                  </a:lnTo>
                  <a:close/>
                  <a:moveTo>
                    <a:pt x="194121" y="31870"/>
                  </a:moveTo>
                  <a:lnTo>
                    <a:pt x="194121" y="53367"/>
                  </a:lnTo>
                  <a:lnTo>
                    <a:pt x="168938" y="31870"/>
                  </a:lnTo>
                  <a:close/>
                  <a:moveTo>
                    <a:pt x="14646" y="121184"/>
                  </a:moveTo>
                  <a:lnTo>
                    <a:pt x="40057" y="142908"/>
                  </a:lnTo>
                  <a:lnTo>
                    <a:pt x="14646" y="142908"/>
                  </a:lnTo>
                  <a:lnTo>
                    <a:pt x="14646" y="121184"/>
                  </a:lnTo>
                  <a:close/>
                  <a:moveTo>
                    <a:pt x="194121" y="121184"/>
                  </a:moveTo>
                  <a:lnTo>
                    <a:pt x="194121" y="142908"/>
                  </a:lnTo>
                  <a:lnTo>
                    <a:pt x="168710" y="142908"/>
                  </a:lnTo>
                  <a:lnTo>
                    <a:pt x="194121" y="121184"/>
                  </a:lnTo>
                  <a:close/>
                  <a:moveTo>
                    <a:pt x="5187" y="1"/>
                  </a:moveTo>
                  <a:cubicBezTo>
                    <a:pt x="2316" y="1"/>
                    <a:pt x="0" y="2317"/>
                    <a:pt x="0" y="5187"/>
                  </a:cubicBezTo>
                  <a:lnTo>
                    <a:pt x="0" y="26684"/>
                  </a:lnTo>
                  <a:cubicBezTo>
                    <a:pt x="0" y="29522"/>
                    <a:pt x="2316" y="31870"/>
                    <a:pt x="5187" y="31870"/>
                  </a:cubicBezTo>
                  <a:lnTo>
                    <a:pt x="8514" y="31870"/>
                  </a:lnTo>
                  <a:lnTo>
                    <a:pt x="8514" y="94076"/>
                  </a:lnTo>
                  <a:cubicBezTo>
                    <a:pt x="8514" y="95773"/>
                    <a:pt x="9884" y="97143"/>
                    <a:pt x="11580" y="97143"/>
                  </a:cubicBezTo>
                  <a:cubicBezTo>
                    <a:pt x="13276" y="97143"/>
                    <a:pt x="14646" y="95773"/>
                    <a:pt x="14646" y="94076"/>
                  </a:cubicBezTo>
                  <a:lnTo>
                    <a:pt x="14646" y="61424"/>
                  </a:lnTo>
                  <a:lnTo>
                    <a:pt x="49223" y="31870"/>
                  </a:lnTo>
                  <a:lnTo>
                    <a:pt x="159544" y="31870"/>
                  </a:lnTo>
                  <a:lnTo>
                    <a:pt x="194121" y="61424"/>
                  </a:lnTo>
                  <a:lnTo>
                    <a:pt x="194121" y="113126"/>
                  </a:lnTo>
                  <a:lnTo>
                    <a:pt x="159315" y="142908"/>
                  </a:lnTo>
                  <a:lnTo>
                    <a:pt x="49452" y="142908"/>
                  </a:lnTo>
                  <a:lnTo>
                    <a:pt x="14646" y="113126"/>
                  </a:lnTo>
                  <a:lnTo>
                    <a:pt x="14646" y="106309"/>
                  </a:lnTo>
                  <a:cubicBezTo>
                    <a:pt x="14646" y="104645"/>
                    <a:pt x="13276" y="103275"/>
                    <a:pt x="11580" y="103275"/>
                  </a:cubicBezTo>
                  <a:cubicBezTo>
                    <a:pt x="9884" y="103275"/>
                    <a:pt x="8514" y="104645"/>
                    <a:pt x="8514" y="106309"/>
                  </a:cubicBezTo>
                  <a:lnTo>
                    <a:pt x="8514" y="143365"/>
                  </a:lnTo>
                  <a:cubicBezTo>
                    <a:pt x="8514" y="146464"/>
                    <a:pt x="11058" y="149008"/>
                    <a:pt x="14157" y="149008"/>
                  </a:cubicBezTo>
                  <a:lnTo>
                    <a:pt x="194577" y="149008"/>
                  </a:lnTo>
                  <a:cubicBezTo>
                    <a:pt x="197709" y="149008"/>
                    <a:pt x="200253" y="146464"/>
                    <a:pt x="200253" y="143365"/>
                  </a:cubicBezTo>
                  <a:lnTo>
                    <a:pt x="200253" y="31870"/>
                  </a:lnTo>
                  <a:lnTo>
                    <a:pt x="203581" y="31870"/>
                  </a:lnTo>
                  <a:cubicBezTo>
                    <a:pt x="206451" y="31870"/>
                    <a:pt x="208767" y="29522"/>
                    <a:pt x="208767" y="26684"/>
                  </a:cubicBezTo>
                  <a:lnTo>
                    <a:pt x="208767" y="5187"/>
                  </a:lnTo>
                  <a:cubicBezTo>
                    <a:pt x="208767" y="2317"/>
                    <a:pt x="206451" y="1"/>
                    <a:pt x="203581" y="1"/>
                  </a:cubicBezTo>
                  <a:lnTo>
                    <a:pt x="66740" y="1"/>
                  </a:lnTo>
                  <a:cubicBezTo>
                    <a:pt x="65077" y="1"/>
                    <a:pt x="63707" y="1371"/>
                    <a:pt x="63707" y="3067"/>
                  </a:cubicBezTo>
                  <a:cubicBezTo>
                    <a:pt x="63707" y="4731"/>
                    <a:pt x="65077" y="6101"/>
                    <a:pt x="66740" y="6101"/>
                  </a:cubicBezTo>
                  <a:lnTo>
                    <a:pt x="202667" y="6101"/>
                  </a:lnTo>
                  <a:lnTo>
                    <a:pt x="202667" y="25738"/>
                  </a:lnTo>
                  <a:lnTo>
                    <a:pt x="6133" y="25738"/>
                  </a:lnTo>
                  <a:lnTo>
                    <a:pt x="6133" y="6101"/>
                  </a:lnTo>
                  <a:lnTo>
                    <a:pt x="54508" y="6101"/>
                  </a:lnTo>
                  <a:cubicBezTo>
                    <a:pt x="56204" y="6101"/>
                    <a:pt x="57574" y="4731"/>
                    <a:pt x="57574" y="3067"/>
                  </a:cubicBezTo>
                  <a:cubicBezTo>
                    <a:pt x="57574" y="1371"/>
                    <a:pt x="56204" y="1"/>
                    <a:pt x="54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116"/>
          <p:cNvGrpSpPr/>
          <p:nvPr/>
        </p:nvGrpSpPr>
        <p:grpSpPr>
          <a:xfrm>
            <a:off x="2417002" y="2326421"/>
            <a:ext cx="437857" cy="556889"/>
            <a:chOff x="1748400" y="238125"/>
            <a:chExt cx="4103625" cy="5219200"/>
          </a:xfrm>
        </p:grpSpPr>
        <p:sp>
          <p:nvSpPr>
            <p:cNvPr id="2193" name="Google Shape;2193;p116"/>
            <p:cNvSpPr/>
            <p:nvPr/>
          </p:nvSpPr>
          <p:spPr>
            <a:xfrm>
              <a:off x="1748400" y="238125"/>
              <a:ext cx="4103625" cy="5219200"/>
            </a:xfrm>
            <a:custGeom>
              <a:avLst/>
              <a:gdLst/>
              <a:ahLst/>
              <a:cxnLst/>
              <a:rect l="l" t="t" r="r" b="b"/>
              <a:pathLst>
                <a:path w="164145" h="208768" extrusionOk="0">
                  <a:moveTo>
                    <a:pt x="82073" y="100086"/>
                  </a:moveTo>
                  <a:cubicBezTo>
                    <a:pt x="90456" y="100086"/>
                    <a:pt x="98839" y="101660"/>
                    <a:pt x="106831" y="104808"/>
                  </a:cubicBezTo>
                  <a:cubicBezTo>
                    <a:pt x="113551" y="107482"/>
                    <a:pt x="119292" y="111984"/>
                    <a:pt x="123467" y="117627"/>
                  </a:cubicBezTo>
                  <a:lnTo>
                    <a:pt x="40678" y="117627"/>
                  </a:lnTo>
                  <a:cubicBezTo>
                    <a:pt x="44853" y="111984"/>
                    <a:pt x="50594" y="107482"/>
                    <a:pt x="57314" y="104808"/>
                  </a:cubicBezTo>
                  <a:cubicBezTo>
                    <a:pt x="65306" y="101660"/>
                    <a:pt x="73689" y="100086"/>
                    <a:pt x="82073" y="100086"/>
                  </a:cubicBezTo>
                  <a:close/>
                  <a:moveTo>
                    <a:pt x="127121" y="123760"/>
                  </a:moveTo>
                  <a:cubicBezTo>
                    <a:pt x="128556" y="126696"/>
                    <a:pt x="129567" y="129827"/>
                    <a:pt x="130219" y="133122"/>
                  </a:cubicBezTo>
                  <a:lnTo>
                    <a:pt x="33926" y="133122"/>
                  </a:lnTo>
                  <a:cubicBezTo>
                    <a:pt x="34578" y="129827"/>
                    <a:pt x="35589" y="126696"/>
                    <a:pt x="37025" y="123760"/>
                  </a:cubicBezTo>
                  <a:close/>
                  <a:moveTo>
                    <a:pt x="82073" y="6100"/>
                  </a:moveTo>
                  <a:cubicBezTo>
                    <a:pt x="101220" y="6100"/>
                    <a:pt x="117465" y="8416"/>
                    <a:pt x="130383" y="12950"/>
                  </a:cubicBezTo>
                  <a:cubicBezTo>
                    <a:pt x="146921" y="18724"/>
                    <a:pt x="158012" y="34479"/>
                    <a:pt x="158012" y="52127"/>
                  </a:cubicBezTo>
                  <a:lnTo>
                    <a:pt x="158012" y="131752"/>
                  </a:lnTo>
                  <a:cubicBezTo>
                    <a:pt x="158012" y="135731"/>
                    <a:pt x="154782" y="138993"/>
                    <a:pt x="150770" y="138993"/>
                  </a:cubicBezTo>
                  <a:lnTo>
                    <a:pt x="137265" y="138993"/>
                  </a:lnTo>
                  <a:lnTo>
                    <a:pt x="136548" y="133937"/>
                  </a:lnTo>
                  <a:cubicBezTo>
                    <a:pt x="133873" y="114267"/>
                    <a:pt x="118770" y="102981"/>
                    <a:pt x="109082" y="99132"/>
                  </a:cubicBezTo>
                  <a:cubicBezTo>
                    <a:pt x="100372" y="95690"/>
                    <a:pt x="91222" y="93970"/>
                    <a:pt x="82073" y="93970"/>
                  </a:cubicBezTo>
                  <a:cubicBezTo>
                    <a:pt x="72923" y="93970"/>
                    <a:pt x="63773" y="95690"/>
                    <a:pt x="55063" y="99132"/>
                  </a:cubicBezTo>
                  <a:cubicBezTo>
                    <a:pt x="40352" y="104938"/>
                    <a:pt x="29848" y="118280"/>
                    <a:pt x="27597" y="133937"/>
                  </a:cubicBezTo>
                  <a:lnTo>
                    <a:pt x="26880" y="138993"/>
                  </a:lnTo>
                  <a:lnTo>
                    <a:pt x="13375" y="138993"/>
                  </a:lnTo>
                  <a:cubicBezTo>
                    <a:pt x="9396" y="138993"/>
                    <a:pt x="6134" y="135764"/>
                    <a:pt x="6134" y="131752"/>
                  </a:cubicBezTo>
                  <a:lnTo>
                    <a:pt x="6134" y="52127"/>
                  </a:lnTo>
                  <a:cubicBezTo>
                    <a:pt x="6134" y="34479"/>
                    <a:pt x="17224" y="18724"/>
                    <a:pt x="33763" y="12950"/>
                  </a:cubicBezTo>
                  <a:cubicBezTo>
                    <a:pt x="46680" y="8416"/>
                    <a:pt x="62957" y="6100"/>
                    <a:pt x="82073" y="6100"/>
                  </a:cubicBezTo>
                  <a:close/>
                  <a:moveTo>
                    <a:pt x="6134" y="142973"/>
                  </a:moveTo>
                  <a:cubicBezTo>
                    <a:pt x="8221" y="144310"/>
                    <a:pt x="10700" y="145093"/>
                    <a:pt x="13375" y="145093"/>
                  </a:cubicBezTo>
                  <a:lnTo>
                    <a:pt x="18138" y="145093"/>
                  </a:lnTo>
                  <a:lnTo>
                    <a:pt x="18138" y="183258"/>
                  </a:lnTo>
                  <a:lnTo>
                    <a:pt x="6134" y="183258"/>
                  </a:lnTo>
                  <a:lnTo>
                    <a:pt x="6134" y="142973"/>
                  </a:lnTo>
                  <a:close/>
                  <a:moveTo>
                    <a:pt x="131133" y="139222"/>
                  </a:moveTo>
                  <a:lnTo>
                    <a:pt x="131263" y="140200"/>
                  </a:lnTo>
                  <a:cubicBezTo>
                    <a:pt x="131655" y="143005"/>
                    <a:pt x="134101" y="145093"/>
                    <a:pt x="136907" y="145093"/>
                  </a:cubicBezTo>
                  <a:lnTo>
                    <a:pt x="139875" y="145093"/>
                  </a:lnTo>
                  <a:lnTo>
                    <a:pt x="139875" y="183258"/>
                  </a:lnTo>
                  <a:lnTo>
                    <a:pt x="24270" y="183258"/>
                  </a:lnTo>
                  <a:lnTo>
                    <a:pt x="24270" y="145093"/>
                  </a:lnTo>
                  <a:lnTo>
                    <a:pt x="27239" y="145093"/>
                  </a:lnTo>
                  <a:cubicBezTo>
                    <a:pt x="30044" y="145093"/>
                    <a:pt x="32490" y="143005"/>
                    <a:pt x="32882" y="140200"/>
                  </a:cubicBezTo>
                  <a:lnTo>
                    <a:pt x="33012" y="139222"/>
                  </a:lnTo>
                  <a:close/>
                  <a:moveTo>
                    <a:pt x="158012" y="142973"/>
                  </a:moveTo>
                  <a:lnTo>
                    <a:pt x="158012" y="183258"/>
                  </a:lnTo>
                  <a:lnTo>
                    <a:pt x="146008" y="183258"/>
                  </a:lnTo>
                  <a:lnTo>
                    <a:pt x="146008" y="145093"/>
                  </a:lnTo>
                  <a:lnTo>
                    <a:pt x="150770" y="145093"/>
                  </a:lnTo>
                  <a:cubicBezTo>
                    <a:pt x="153445" y="145093"/>
                    <a:pt x="155924" y="144310"/>
                    <a:pt x="158012" y="142973"/>
                  </a:cubicBezTo>
                  <a:close/>
                  <a:moveTo>
                    <a:pt x="82073" y="0"/>
                  </a:moveTo>
                  <a:cubicBezTo>
                    <a:pt x="62240" y="0"/>
                    <a:pt x="45310" y="2414"/>
                    <a:pt x="31740" y="7176"/>
                  </a:cubicBezTo>
                  <a:cubicBezTo>
                    <a:pt x="12755" y="13798"/>
                    <a:pt x="1" y="31870"/>
                    <a:pt x="1" y="52127"/>
                  </a:cubicBezTo>
                  <a:lnTo>
                    <a:pt x="1" y="200090"/>
                  </a:lnTo>
                  <a:cubicBezTo>
                    <a:pt x="1" y="204885"/>
                    <a:pt x="3915" y="208767"/>
                    <a:pt x="8710" y="208767"/>
                  </a:cubicBezTo>
                  <a:lnTo>
                    <a:pt x="82073" y="208767"/>
                  </a:lnTo>
                  <a:cubicBezTo>
                    <a:pt x="83769" y="208767"/>
                    <a:pt x="85139" y="207397"/>
                    <a:pt x="85139" y="205701"/>
                  </a:cubicBezTo>
                  <a:cubicBezTo>
                    <a:pt x="85139" y="204005"/>
                    <a:pt x="83769" y="202667"/>
                    <a:pt x="82073" y="202667"/>
                  </a:cubicBezTo>
                  <a:lnTo>
                    <a:pt x="8710" y="202667"/>
                  </a:lnTo>
                  <a:cubicBezTo>
                    <a:pt x="7275" y="202667"/>
                    <a:pt x="6134" y="201493"/>
                    <a:pt x="6134" y="200090"/>
                  </a:cubicBezTo>
                  <a:lnTo>
                    <a:pt x="6134" y="189358"/>
                  </a:lnTo>
                  <a:lnTo>
                    <a:pt x="158012" y="189358"/>
                  </a:lnTo>
                  <a:lnTo>
                    <a:pt x="158012" y="200090"/>
                  </a:lnTo>
                  <a:cubicBezTo>
                    <a:pt x="158012" y="201493"/>
                    <a:pt x="156870" y="202667"/>
                    <a:pt x="155435" y="202667"/>
                  </a:cubicBezTo>
                  <a:lnTo>
                    <a:pt x="94305" y="202667"/>
                  </a:lnTo>
                  <a:cubicBezTo>
                    <a:pt x="92609" y="202667"/>
                    <a:pt x="91239" y="204005"/>
                    <a:pt x="91239" y="205701"/>
                  </a:cubicBezTo>
                  <a:cubicBezTo>
                    <a:pt x="91239" y="207397"/>
                    <a:pt x="92609" y="208767"/>
                    <a:pt x="94305" y="208767"/>
                  </a:cubicBezTo>
                  <a:lnTo>
                    <a:pt x="155435" y="208767"/>
                  </a:lnTo>
                  <a:cubicBezTo>
                    <a:pt x="160230" y="208767"/>
                    <a:pt x="164144" y="204885"/>
                    <a:pt x="164144" y="200090"/>
                  </a:cubicBezTo>
                  <a:lnTo>
                    <a:pt x="164144" y="52127"/>
                  </a:lnTo>
                  <a:cubicBezTo>
                    <a:pt x="164144" y="31870"/>
                    <a:pt x="151390" y="13798"/>
                    <a:pt x="132405" y="7176"/>
                  </a:cubicBezTo>
                  <a:cubicBezTo>
                    <a:pt x="118835" y="2414"/>
                    <a:pt x="101905" y="0"/>
                    <a:pt x="82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16"/>
            <p:cNvSpPr/>
            <p:nvPr/>
          </p:nvSpPr>
          <p:spPr>
            <a:xfrm>
              <a:off x="2872175" y="1043825"/>
              <a:ext cx="1988200" cy="848150"/>
            </a:xfrm>
            <a:custGeom>
              <a:avLst/>
              <a:gdLst/>
              <a:ahLst/>
              <a:cxnLst/>
              <a:rect l="l" t="t" r="r" b="b"/>
              <a:pathLst>
                <a:path w="79528" h="33926" extrusionOk="0">
                  <a:moveTo>
                    <a:pt x="7927" y="0"/>
                  </a:moveTo>
                  <a:cubicBezTo>
                    <a:pt x="3556" y="0"/>
                    <a:pt x="0" y="3556"/>
                    <a:pt x="0" y="7927"/>
                  </a:cubicBezTo>
                  <a:lnTo>
                    <a:pt x="0" y="25998"/>
                  </a:lnTo>
                  <a:cubicBezTo>
                    <a:pt x="0" y="30370"/>
                    <a:pt x="3556" y="33925"/>
                    <a:pt x="7927" y="33925"/>
                  </a:cubicBezTo>
                  <a:lnTo>
                    <a:pt x="71568" y="33925"/>
                  </a:lnTo>
                  <a:cubicBezTo>
                    <a:pt x="75972" y="33925"/>
                    <a:pt x="79527" y="30370"/>
                    <a:pt x="79527" y="25998"/>
                  </a:cubicBezTo>
                  <a:lnTo>
                    <a:pt x="79527" y="7927"/>
                  </a:lnTo>
                  <a:cubicBezTo>
                    <a:pt x="79527" y="3556"/>
                    <a:pt x="75972" y="0"/>
                    <a:pt x="71568" y="0"/>
                  </a:cubicBezTo>
                  <a:lnTo>
                    <a:pt x="31902" y="0"/>
                  </a:lnTo>
                  <a:cubicBezTo>
                    <a:pt x="30206" y="0"/>
                    <a:pt x="28836" y="1338"/>
                    <a:pt x="28836" y="3034"/>
                  </a:cubicBezTo>
                  <a:cubicBezTo>
                    <a:pt x="28836" y="4730"/>
                    <a:pt x="30206" y="6100"/>
                    <a:pt x="31902" y="6100"/>
                  </a:cubicBezTo>
                  <a:lnTo>
                    <a:pt x="71568" y="6100"/>
                  </a:lnTo>
                  <a:cubicBezTo>
                    <a:pt x="72579" y="6100"/>
                    <a:pt x="73395" y="6948"/>
                    <a:pt x="73395" y="7927"/>
                  </a:cubicBezTo>
                  <a:lnTo>
                    <a:pt x="73395" y="25998"/>
                  </a:lnTo>
                  <a:cubicBezTo>
                    <a:pt x="73395" y="26977"/>
                    <a:pt x="72579" y="27825"/>
                    <a:pt x="71568" y="27825"/>
                  </a:cubicBezTo>
                  <a:lnTo>
                    <a:pt x="7927" y="27825"/>
                  </a:lnTo>
                  <a:cubicBezTo>
                    <a:pt x="6948" y="27825"/>
                    <a:pt x="6100" y="26977"/>
                    <a:pt x="6100" y="25998"/>
                  </a:cubicBezTo>
                  <a:lnTo>
                    <a:pt x="6100" y="7927"/>
                  </a:lnTo>
                  <a:cubicBezTo>
                    <a:pt x="6100" y="6948"/>
                    <a:pt x="6948" y="6100"/>
                    <a:pt x="7927" y="6100"/>
                  </a:cubicBezTo>
                  <a:lnTo>
                    <a:pt x="19670" y="6100"/>
                  </a:lnTo>
                  <a:cubicBezTo>
                    <a:pt x="21366" y="6100"/>
                    <a:pt x="22736" y="4730"/>
                    <a:pt x="22736" y="3034"/>
                  </a:cubicBezTo>
                  <a:cubicBezTo>
                    <a:pt x="22736" y="1338"/>
                    <a:pt x="21366" y="0"/>
                    <a:pt x="196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116"/>
          <p:cNvGrpSpPr/>
          <p:nvPr/>
        </p:nvGrpSpPr>
        <p:grpSpPr>
          <a:xfrm>
            <a:off x="5139579" y="1355887"/>
            <a:ext cx="556889" cy="458391"/>
            <a:chOff x="1190625" y="699675"/>
            <a:chExt cx="5219200" cy="4296075"/>
          </a:xfrm>
        </p:grpSpPr>
        <p:sp>
          <p:nvSpPr>
            <p:cNvPr id="2196" name="Google Shape;2196;p116"/>
            <p:cNvSpPr/>
            <p:nvPr/>
          </p:nvSpPr>
          <p:spPr>
            <a:xfrm>
              <a:off x="1702750" y="3969825"/>
              <a:ext cx="658950" cy="658950"/>
            </a:xfrm>
            <a:custGeom>
              <a:avLst/>
              <a:gdLst/>
              <a:ahLst/>
              <a:cxnLst/>
              <a:rect l="l" t="t" r="r" b="b"/>
              <a:pathLst>
                <a:path w="26358" h="26358" extrusionOk="0">
                  <a:moveTo>
                    <a:pt x="20127" y="6100"/>
                  </a:moveTo>
                  <a:cubicBezTo>
                    <a:pt x="20192" y="6100"/>
                    <a:pt x="20257" y="6166"/>
                    <a:pt x="20257" y="6198"/>
                  </a:cubicBezTo>
                  <a:lnTo>
                    <a:pt x="20257" y="20127"/>
                  </a:lnTo>
                  <a:cubicBezTo>
                    <a:pt x="20257" y="20192"/>
                    <a:pt x="20192" y="20225"/>
                    <a:pt x="20127" y="20225"/>
                  </a:cubicBezTo>
                  <a:lnTo>
                    <a:pt x="6231" y="20225"/>
                  </a:lnTo>
                  <a:cubicBezTo>
                    <a:pt x="6165" y="20225"/>
                    <a:pt x="6133" y="20192"/>
                    <a:pt x="6133" y="20127"/>
                  </a:cubicBezTo>
                  <a:lnTo>
                    <a:pt x="6133" y="6198"/>
                  </a:lnTo>
                  <a:cubicBezTo>
                    <a:pt x="6133" y="6166"/>
                    <a:pt x="6165" y="6100"/>
                    <a:pt x="6231" y="6100"/>
                  </a:cubicBezTo>
                  <a:close/>
                  <a:moveTo>
                    <a:pt x="6231" y="1"/>
                  </a:moveTo>
                  <a:cubicBezTo>
                    <a:pt x="2806" y="1"/>
                    <a:pt x="0" y="2773"/>
                    <a:pt x="0" y="6198"/>
                  </a:cubicBezTo>
                  <a:lnTo>
                    <a:pt x="0" y="20127"/>
                  </a:lnTo>
                  <a:cubicBezTo>
                    <a:pt x="0" y="23552"/>
                    <a:pt x="2806" y="26357"/>
                    <a:pt x="6231" y="26357"/>
                  </a:cubicBezTo>
                  <a:lnTo>
                    <a:pt x="20127" y="26357"/>
                  </a:lnTo>
                  <a:cubicBezTo>
                    <a:pt x="23584" y="26357"/>
                    <a:pt x="26357" y="23552"/>
                    <a:pt x="26357" y="20127"/>
                  </a:cubicBezTo>
                  <a:lnTo>
                    <a:pt x="26357" y="6198"/>
                  </a:lnTo>
                  <a:cubicBezTo>
                    <a:pt x="26357" y="2773"/>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16"/>
            <p:cNvSpPr/>
            <p:nvPr/>
          </p:nvSpPr>
          <p:spPr>
            <a:xfrm>
              <a:off x="3406325" y="3969825"/>
              <a:ext cx="658950" cy="658950"/>
            </a:xfrm>
            <a:custGeom>
              <a:avLst/>
              <a:gdLst/>
              <a:ahLst/>
              <a:cxnLst/>
              <a:rect l="l" t="t" r="r" b="b"/>
              <a:pathLst>
                <a:path w="26358" h="26358" extrusionOk="0">
                  <a:moveTo>
                    <a:pt x="20127" y="6100"/>
                  </a:moveTo>
                  <a:cubicBezTo>
                    <a:pt x="20192" y="6100"/>
                    <a:pt x="20257" y="6166"/>
                    <a:pt x="20257" y="6198"/>
                  </a:cubicBezTo>
                  <a:lnTo>
                    <a:pt x="20257" y="20127"/>
                  </a:lnTo>
                  <a:cubicBezTo>
                    <a:pt x="20257" y="20192"/>
                    <a:pt x="20192" y="20225"/>
                    <a:pt x="20127" y="20225"/>
                  </a:cubicBezTo>
                  <a:lnTo>
                    <a:pt x="6231" y="20225"/>
                  </a:lnTo>
                  <a:cubicBezTo>
                    <a:pt x="6165" y="20225"/>
                    <a:pt x="6133" y="20192"/>
                    <a:pt x="6133" y="20127"/>
                  </a:cubicBezTo>
                  <a:lnTo>
                    <a:pt x="6133" y="6198"/>
                  </a:lnTo>
                  <a:cubicBezTo>
                    <a:pt x="6133" y="6166"/>
                    <a:pt x="6165" y="6100"/>
                    <a:pt x="6231" y="6100"/>
                  </a:cubicBezTo>
                  <a:close/>
                  <a:moveTo>
                    <a:pt x="6231" y="1"/>
                  </a:moveTo>
                  <a:cubicBezTo>
                    <a:pt x="2805" y="1"/>
                    <a:pt x="0" y="2773"/>
                    <a:pt x="0" y="6198"/>
                  </a:cubicBezTo>
                  <a:lnTo>
                    <a:pt x="0" y="20127"/>
                  </a:lnTo>
                  <a:cubicBezTo>
                    <a:pt x="0" y="23552"/>
                    <a:pt x="2805" y="26357"/>
                    <a:pt x="6231" y="26357"/>
                  </a:cubicBezTo>
                  <a:lnTo>
                    <a:pt x="20127" y="26357"/>
                  </a:lnTo>
                  <a:cubicBezTo>
                    <a:pt x="23584" y="26357"/>
                    <a:pt x="26357" y="23552"/>
                    <a:pt x="26357" y="20127"/>
                  </a:cubicBezTo>
                  <a:lnTo>
                    <a:pt x="26357" y="6198"/>
                  </a:lnTo>
                  <a:cubicBezTo>
                    <a:pt x="26357" y="2773"/>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16"/>
            <p:cNvSpPr/>
            <p:nvPr/>
          </p:nvSpPr>
          <p:spPr>
            <a:xfrm>
              <a:off x="1702750" y="3138825"/>
              <a:ext cx="658950" cy="658950"/>
            </a:xfrm>
            <a:custGeom>
              <a:avLst/>
              <a:gdLst/>
              <a:ahLst/>
              <a:cxnLst/>
              <a:rect l="l" t="t" r="r" b="b"/>
              <a:pathLst>
                <a:path w="26358" h="26358" extrusionOk="0">
                  <a:moveTo>
                    <a:pt x="20127" y="6101"/>
                  </a:moveTo>
                  <a:cubicBezTo>
                    <a:pt x="20192" y="6101"/>
                    <a:pt x="20257" y="6166"/>
                    <a:pt x="20257" y="6231"/>
                  </a:cubicBezTo>
                  <a:lnTo>
                    <a:pt x="20257" y="20127"/>
                  </a:lnTo>
                  <a:cubicBezTo>
                    <a:pt x="20257" y="20193"/>
                    <a:pt x="20192" y="20225"/>
                    <a:pt x="20127" y="20225"/>
                  </a:cubicBezTo>
                  <a:lnTo>
                    <a:pt x="6231" y="20225"/>
                  </a:lnTo>
                  <a:cubicBezTo>
                    <a:pt x="6165" y="20225"/>
                    <a:pt x="6133" y="20193"/>
                    <a:pt x="6133" y="20127"/>
                  </a:cubicBezTo>
                  <a:lnTo>
                    <a:pt x="6133" y="6231"/>
                  </a:lnTo>
                  <a:cubicBezTo>
                    <a:pt x="6133" y="6166"/>
                    <a:pt x="6165" y="6101"/>
                    <a:pt x="6231" y="6101"/>
                  </a:cubicBezTo>
                  <a:close/>
                  <a:moveTo>
                    <a:pt x="6231" y="1"/>
                  </a:moveTo>
                  <a:cubicBezTo>
                    <a:pt x="2806" y="1"/>
                    <a:pt x="0" y="2774"/>
                    <a:pt x="0" y="6231"/>
                  </a:cubicBezTo>
                  <a:lnTo>
                    <a:pt x="0" y="20127"/>
                  </a:lnTo>
                  <a:cubicBezTo>
                    <a:pt x="0" y="23552"/>
                    <a:pt x="2806" y="26358"/>
                    <a:pt x="6231" y="26358"/>
                  </a:cubicBezTo>
                  <a:lnTo>
                    <a:pt x="20127" y="26358"/>
                  </a:lnTo>
                  <a:cubicBezTo>
                    <a:pt x="23584" y="26358"/>
                    <a:pt x="26357" y="23552"/>
                    <a:pt x="26357" y="20127"/>
                  </a:cubicBezTo>
                  <a:lnTo>
                    <a:pt x="26357" y="6231"/>
                  </a:lnTo>
                  <a:cubicBezTo>
                    <a:pt x="26357" y="2774"/>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16"/>
            <p:cNvSpPr/>
            <p:nvPr/>
          </p:nvSpPr>
          <p:spPr>
            <a:xfrm>
              <a:off x="2554950" y="3138825"/>
              <a:ext cx="658925" cy="658950"/>
            </a:xfrm>
            <a:custGeom>
              <a:avLst/>
              <a:gdLst/>
              <a:ahLst/>
              <a:cxnLst/>
              <a:rect l="l" t="t" r="r" b="b"/>
              <a:pathLst>
                <a:path w="26357" h="26358" extrusionOk="0">
                  <a:moveTo>
                    <a:pt x="20126" y="6101"/>
                  </a:moveTo>
                  <a:cubicBezTo>
                    <a:pt x="20192" y="6101"/>
                    <a:pt x="20224" y="6166"/>
                    <a:pt x="20224" y="6231"/>
                  </a:cubicBezTo>
                  <a:lnTo>
                    <a:pt x="20224" y="20127"/>
                  </a:lnTo>
                  <a:cubicBezTo>
                    <a:pt x="20224" y="20193"/>
                    <a:pt x="20192" y="20225"/>
                    <a:pt x="20126" y="20225"/>
                  </a:cubicBezTo>
                  <a:lnTo>
                    <a:pt x="6198" y="20225"/>
                  </a:lnTo>
                  <a:cubicBezTo>
                    <a:pt x="6165" y="20225"/>
                    <a:pt x="6100" y="20193"/>
                    <a:pt x="6100" y="20127"/>
                  </a:cubicBezTo>
                  <a:lnTo>
                    <a:pt x="6100" y="6231"/>
                  </a:lnTo>
                  <a:cubicBezTo>
                    <a:pt x="6100" y="6166"/>
                    <a:pt x="6165" y="6101"/>
                    <a:pt x="6198" y="6101"/>
                  </a:cubicBezTo>
                  <a:close/>
                  <a:moveTo>
                    <a:pt x="6198" y="1"/>
                  </a:moveTo>
                  <a:cubicBezTo>
                    <a:pt x="2773" y="1"/>
                    <a:pt x="0" y="2774"/>
                    <a:pt x="0" y="6231"/>
                  </a:cubicBezTo>
                  <a:lnTo>
                    <a:pt x="0" y="20127"/>
                  </a:lnTo>
                  <a:cubicBezTo>
                    <a:pt x="0" y="23552"/>
                    <a:pt x="2773" y="26358"/>
                    <a:pt x="6198" y="26358"/>
                  </a:cubicBezTo>
                  <a:lnTo>
                    <a:pt x="20126" y="26358"/>
                  </a:lnTo>
                  <a:cubicBezTo>
                    <a:pt x="23552" y="26358"/>
                    <a:pt x="26357" y="23552"/>
                    <a:pt x="26357" y="20127"/>
                  </a:cubicBezTo>
                  <a:lnTo>
                    <a:pt x="26357" y="6231"/>
                  </a:lnTo>
                  <a:cubicBezTo>
                    <a:pt x="26357" y="2774"/>
                    <a:pt x="23552" y="1"/>
                    <a:pt x="20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16"/>
            <p:cNvSpPr/>
            <p:nvPr/>
          </p:nvSpPr>
          <p:spPr>
            <a:xfrm>
              <a:off x="2554950" y="3969825"/>
              <a:ext cx="658925" cy="658950"/>
            </a:xfrm>
            <a:custGeom>
              <a:avLst/>
              <a:gdLst/>
              <a:ahLst/>
              <a:cxnLst/>
              <a:rect l="l" t="t" r="r" b="b"/>
              <a:pathLst>
                <a:path w="26357" h="26358" extrusionOk="0">
                  <a:moveTo>
                    <a:pt x="20126" y="6100"/>
                  </a:moveTo>
                  <a:cubicBezTo>
                    <a:pt x="20192" y="6100"/>
                    <a:pt x="20224" y="6166"/>
                    <a:pt x="20224" y="6198"/>
                  </a:cubicBezTo>
                  <a:lnTo>
                    <a:pt x="20224" y="20127"/>
                  </a:lnTo>
                  <a:cubicBezTo>
                    <a:pt x="20224" y="20192"/>
                    <a:pt x="20192" y="20225"/>
                    <a:pt x="20126" y="20225"/>
                  </a:cubicBezTo>
                  <a:lnTo>
                    <a:pt x="6198" y="20225"/>
                  </a:lnTo>
                  <a:cubicBezTo>
                    <a:pt x="6165" y="20225"/>
                    <a:pt x="6100" y="20192"/>
                    <a:pt x="6100" y="20127"/>
                  </a:cubicBezTo>
                  <a:lnTo>
                    <a:pt x="6100" y="6198"/>
                  </a:lnTo>
                  <a:cubicBezTo>
                    <a:pt x="6100" y="6166"/>
                    <a:pt x="6165" y="6100"/>
                    <a:pt x="6198" y="6100"/>
                  </a:cubicBezTo>
                  <a:close/>
                  <a:moveTo>
                    <a:pt x="6198" y="1"/>
                  </a:moveTo>
                  <a:cubicBezTo>
                    <a:pt x="2773" y="1"/>
                    <a:pt x="0" y="2773"/>
                    <a:pt x="0" y="6198"/>
                  </a:cubicBezTo>
                  <a:lnTo>
                    <a:pt x="0" y="20127"/>
                  </a:lnTo>
                  <a:cubicBezTo>
                    <a:pt x="0" y="23552"/>
                    <a:pt x="2773" y="26357"/>
                    <a:pt x="6198" y="26357"/>
                  </a:cubicBezTo>
                  <a:lnTo>
                    <a:pt x="20126" y="26357"/>
                  </a:lnTo>
                  <a:cubicBezTo>
                    <a:pt x="23552" y="26357"/>
                    <a:pt x="26357" y="23552"/>
                    <a:pt x="26357" y="20127"/>
                  </a:cubicBezTo>
                  <a:lnTo>
                    <a:pt x="26357" y="6198"/>
                  </a:lnTo>
                  <a:cubicBezTo>
                    <a:pt x="26357" y="2773"/>
                    <a:pt x="23552" y="1"/>
                    <a:pt x="20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16"/>
            <p:cNvSpPr/>
            <p:nvPr/>
          </p:nvSpPr>
          <p:spPr>
            <a:xfrm>
              <a:off x="3406325" y="3138825"/>
              <a:ext cx="658950" cy="658950"/>
            </a:xfrm>
            <a:custGeom>
              <a:avLst/>
              <a:gdLst/>
              <a:ahLst/>
              <a:cxnLst/>
              <a:rect l="l" t="t" r="r" b="b"/>
              <a:pathLst>
                <a:path w="26358" h="26358" extrusionOk="0">
                  <a:moveTo>
                    <a:pt x="20127" y="6101"/>
                  </a:moveTo>
                  <a:cubicBezTo>
                    <a:pt x="20192" y="6101"/>
                    <a:pt x="20257" y="6166"/>
                    <a:pt x="20257" y="6231"/>
                  </a:cubicBezTo>
                  <a:lnTo>
                    <a:pt x="20257" y="20127"/>
                  </a:lnTo>
                  <a:cubicBezTo>
                    <a:pt x="20257" y="20193"/>
                    <a:pt x="20192" y="20225"/>
                    <a:pt x="20127" y="20225"/>
                  </a:cubicBezTo>
                  <a:lnTo>
                    <a:pt x="6231" y="20225"/>
                  </a:lnTo>
                  <a:cubicBezTo>
                    <a:pt x="6165" y="20225"/>
                    <a:pt x="6133" y="20193"/>
                    <a:pt x="6133" y="20127"/>
                  </a:cubicBezTo>
                  <a:lnTo>
                    <a:pt x="6133" y="6231"/>
                  </a:lnTo>
                  <a:cubicBezTo>
                    <a:pt x="6133" y="6166"/>
                    <a:pt x="6165" y="6101"/>
                    <a:pt x="6231" y="6101"/>
                  </a:cubicBezTo>
                  <a:close/>
                  <a:moveTo>
                    <a:pt x="6231" y="1"/>
                  </a:moveTo>
                  <a:cubicBezTo>
                    <a:pt x="2805" y="1"/>
                    <a:pt x="0" y="2774"/>
                    <a:pt x="0" y="6231"/>
                  </a:cubicBezTo>
                  <a:lnTo>
                    <a:pt x="0" y="20127"/>
                  </a:lnTo>
                  <a:cubicBezTo>
                    <a:pt x="0" y="23552"/>
                    <a:pt x="2805" y="26358"/>
                    <a:pt x="6231" y="26358"/>
                  </a:cubicBezTo>
                  <a:lnTo>
                    <a:pt x="20127" y="26358"/>
                  </a:lnTo>
                  <a:cubicBezTo>
                    <a:pt x="23584" y="26358"/>
                    <a:pt x="26357" y="23552"/>
                    <a:pt x="26357" y="20127"/>
                  </a:cubicBezTo>
                  <a:lnTo>
                    <a:pt x="26357" y="6231"/>
                  </a:lnTo>
                  <a:cubicBezTo>
                    <a:pt x="26357" y="2774"/>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16"/>
            <p:cNvSpPr/>
            <p:nvPr/>
          </p:nvSpPr>
          <p:spPr>
            <a:xfrm>
              <a:off x="4258500" y="3138825"/>
              <a:ext cx="658950" cy="658950"/>
            </a:xfrm>
            <a:custGeom>
              <a:avLst/>
              <a:gdLst/>
              <a:ahLst/>
              <a:cxnLst/>
              <a:rect l="l" t="t" r="r" b="b"/>
              <a:pathLst>
                <a:path w="26358" h="26358" extrusionOk="0">
                  <a:moveTo>
                    <a:pt x="20127" y="6101"/>
                  </a:moveTo>
                  <a:cubicBezTo>
                    <a:pt x="20193" y="6101"/>
                    <a:pt x="20225" y="6166"/>
                    <a:pt x="20225" y="6231"/>
                  </a:cubicBezTo>
                  <a:lnTo>
                    <a:pt x="20225" y="20127"/>
                  </a:lnTo>
                  <a:cubicBezTo>
                    <a:pt x="20225" y="20193"/>
                    <a:pt x="20193" y="20225"/>
                    <a:pt x="20127" y="20225"/>
                  </a:cubicBezTo>
                  <a:lnTo>
                    <a:pt x="6199" y="20225"/>
                  </a:lnTo>
                  <a:cubicBezTo>
                    <a:pt x="6166" y="20225"/>
                    <a:pt x="6101" y="20193"/>
                    <a:pt x="6101" y="20127"/>
                  </a:cubicBezTo>
                  <a:lnTo>
                    <a:pt x="6101" y="6231"/>
                  </a:lnTo>
                  <a:cubicBezTo>
                    <a:pt x="6101" y="6166"/>
                    <a:pt x="6166" y="6101"/>
                    <a:pt x="6199" y="6101"/>
                  </a:cubicBezTo>
                  <a:close/>
                  <a:moveTo>
                    <a:pt x="6199" y="1"/>
                  </a:moveTo>
                  <a:cubicBezTo>
                    <a:pt x="2774" y="1"/>
                    <a:pt x="1" y="2774"/>
                    <a:pt x="1" y="6231"/>
                  </a:cubicBezTo>
                  <a:lnTo>
                    <a:pt x="1" y="20127"/>
                  </a:lnTo>
                  <a:cubicBezTo>
                    <a:pt x="1" y="23552"/>
                    <a:pt x="2774" y="26358"/>
                    <a:pt x="6199" y="26358"/>
                  </a:cubicBezTo>
                  <a:lnTo>
                    <a:pt x="20127" y="26358"/>
                  </a:lnTo>
                  <a:cubicBezTo>
                    <a:pt x="23552" y="26358"/>
                    <a:pt x="26358" y="23552"/>
                    <a:pt x="26358" y="20127"/>
                  </a:cubicBezTo>
                  <a:lnTo>
                    <a:pt x="26358" y="6231"/>
                  </a:lnTo>
                  <a:cubicBezTo>
                    <a:pt x="26358" y="2774"/>
                    <a:pt x="23552"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16"/>
            <p:cNvSpPr/>
            <p:nvPr/>
          </p:nvSpPr>
          <p:spPr>
            <a:xfrm>
              <a:off x="4258500" y="3969825"/>
              <a:ext cx="658950" cy="658950"/>
            </a:xfrm>
            <a:custGeom>
              <a:avLst/>
              <a:gdLst/>
              <a:ahLst/>
              <a:cxnLst/>
              <a:rect l="l" t="t" r="r" b="b"/>
              <a:pathLst>
                <a:path w="26358" h="26358" extrusionOk="0">
                  <a:moveTo>
                    <a:pt x="20127" y="6100"/>
                  </a:moveTo>
                  <a:cubicBezTo>
                    <a:pt x="20193" y="6100"/>
                    <a:pt x="20225" y="6166"/>
                    <a:pt x="20225" y="6198"/>
                  </a:cubicBezTo>
                  <a:lnTo>
                    <a:pt x="20225" y="20127"/>
                  </a:lnTo>
                  <a:cubicBezTo>
                    <a:pt x="20225" y="20192"/>
                    <a:pt x="20193" y="20225"/>
                    <a:pt x="20127" y="20225"/>
                  </a:cubicBezTo>
                  <a:lnTo>
                    <a:pt x="6199" y="20225"/>
                  </a:lnTo>
                  <a:cubicBezTo>
                    <a:pt x="6166" y="20225"/>
                    <a:pt x="6101" y="20192"/>
                    <a:pt x="6101" y="20127"/>
                  </a:cubicBezTo>
                  <a:lnTo>
                    <a:pt x="6101" y="6198"/>
                  </a:lnTo>
                  <a:cubicBezTo>
                    <a:pt x="6101" y="6166"/>
                    <a:pt x="6166" y="6100"/>
                    <a:pt x="6199" y="6100"/>
                  </a:cubicBezTo>
                  <a:close/>
                  <a:moveTo>
                    <a:pt x="6199" y="1"/>
                  </a:moveTo>
                  <a:cubicBezTo>
                    <a:pt x="2774" y="1"/>
                    <a:pt x="1" y="2773"/>
                    <a:pt x="1" y="6198"/>
                  </a:cubicBezTo>
                  <a:lnTo>
                    <a:pt x="1" y="20127"/>
                  </a:lnTo>
                  <a:cubicBezTo>
                    <a:pt x="1" y="23552"/>
                    <a:pt x="2774" y="26357"/>
                    <a:pt x="6199" y="26357"/>
                  </a:cubicBezTo>
                  <a:lnTo>
                    <a:pt x="20127" y="26357"/>
                  </a:lnTo>
                  <a:cubicBezTo>
                    <a:pt x="23552" y="26357"/>
                    <a:pt x="26358" y="23552"/>
                    <a:pt x="26358" y="20127"/>
                  </a:cubicBezTo>
                  <a:lnTo>
                    <a:pt x="26358" y="6198"/>
                  </a:lnTo>
                  <a:cubicBezTo>
                    <a:pt x="26358" y="2773"/>
                    <a:pt x="23552"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16"/>
            <p:cNvSpPr/>
            <p:nvPr/>
          </p:nvSpPr>
          <p:spPr>
            <a:xfrm>
              <a:off x="5109900" y="3138825"/>
              <a:ext cx="658925" cy="658950"/>
            </a:xfrm>
            <a:custGeom>
              <a:avLst/>
              <a:gdLst/>
              <a:ahLst/>
              <a:cxnLst/>
              <a:rect l="l" t="t" r="r" b="b"/>
              <a:pathLst>
                <a:path w="26357" h="26358" extrusionOk="0">
                  <a:moveTo>
                    <a:pt x="20127" y="6101"/>
                  </a:moveTo>
                  <a:cubicBezTo>
                    <a:pt x="20192" y="6101"/>
                    <a:pt x="20257" y="6166"/>
                    <a:pt x="20257" y="6231"/>
                  </a:cubicBezTo>
                  <a:lnTo>
                    <a:pt x="20257" y="20127"/>
                  </a:lnTo>
                  <a:cubicBezTo>
                    <a:pt x="20257" y="20193"/>
                    <a:pt x="20192" y="20225"/>
                    <a:pt x="20127" y="20225"/>
                  </a:cubicBezTo>
                  <a:lnTo>
                    <a:pt x="6230" y="20225"/>
                  </a:lnTo>
                  <a:cubicBezTo>
                    <a:pt x="6165" y="20225"/>
                    <a:pt x="6133" y="20193"/>
                    <a:pt x="6133" y="20127"/>
                  </a:cubicBezTo>
                  <a:lnTo>
                    <a:pt x="6133" y="6231"/>
                  </a:lnTo>
                  <a:cubicBezTo>
                    <a:pt x="6133" y="6166"/>
                    <a:pt x="6165" y="6101"/>
                    <a:pt x="6230" y="6101"/>
                  </a:cubicBezTo>
                  <a:close/>
                  <a:moveTo>
                    <a:pt x="6230" y="1"/>
                  </a:moveTo>
                  <a:cubicBezTo>
                    <a:pt x="2805" y="1"/>
                    <a:pt x="0" y="2774"/>
                    <a:pt x="0" y="6231"/>
                  </a:cubicBezTo>
                  <a:lnTo>
                    <a:pt x="0" y="20127"/>
                  </a:lnTo>
                  <a:cubicBezTo>
                    <a:pt x="0" y="23552"/>
                    <a:pt x="2805" y="26358"/>
                    <a:pt x="6230" y="26358"/>
                  </a:cubicBezTo>
                  <a:lnTo>
                    <a:pt x="20127" y="26358"/>
                  </a:lnTo>
                  <a:cubicBezTo>
                    <a:pt x="23584" y="26358"/>
                    <a:pt x="26357" y="23552"/>
                    <a:pt x="26357" y="20127"/>
                  </a:cubicBezTo>
                  <a:lnTo>
                    <a:pt x="26357" y="6231"/>
                  </a:lnTo>
                  <a:cubicBezTo>
                    <a:pt x="26357" y="2774"/>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16"/>
            <p:cNvSpPr/>
            <p:nvPr/>
          </p:nvSpPr>
          <p:spPr>
            <a:xfrm>
              <a:off x="5109900" y="3969825"/>
              <a:ext cx="658925" cy="658950"/>
            </a:xfrm>
            <a:custGeom>
              <a:avLst/>
              <a:gdLst/>
              <a:ahLst/>
              <a:cxnLst/>
              <a:rect l="l" t="t" r="r" b="b"/>
              <a:pathLst>
                <a:path w="26357" h="26358" extrusionOk="0">
                  <a:moveTo>
                    <a:pt x="20127" y="6100"/>
                  </a:moveTo>
                  <a:cubicBezTo>
                    <a:pt x="20192" y="6100"/>
                    <a:pt x="20257" y="6166"/>
                    <a:pt x="20257" y="6198"/>
                  </a:cubicBezTo>
                  <a:lnTo>
                    <a:pt x="20257" y="20127"/>
                  </a:lnTo>
                  <a:cubicBezTo>
                    <a:pt x="20257" y="20192"/>
                    <a:pt x="20192" y="20225"/>
                    <a:pt x="20127" y="20225"/>
                  </a:cubicBezTo>
                  <a:lnTo>
                    <a:pt x="6230" y="20225"/>
                  </a:lnTo>
                  <a:cubicBezTo>
                    <a:pt x="6165" y="20225"/>
                    <a:pt x="6133" y="20192"/>
                    <a:pt x="6133" y="20127"/>
                  </a:cubicBezTo>
                  <a:lnTo>
                    <a:pt x="6133" y="6198"/>
                  </a:lnTo>
                  <a:cubicBezTo>
                    <a:pt x="6133" y="6166"/>
                    <a:pt x="6165" y="6100"/>
                    <a:pt x="6230" y="6100"/>
                  </a:cubicBezTo>
                  <a:close/>
                  <a:moveTo>
                    <a:pt x="6230" y="1"/>
                  </a:moveTo>
                  <a:cubicBezTo>
                    <a:pt x="2805" y="1"/>
                    <a:pt x="0" y="2773"/>
                    <a:pt x="0" y="6198"/>
                  </a:cubicBezTo>
                  <a:lnTo>
                    <a:pt x="0" y="20127"/>
                  </a:lnTo>
                  <a:cubicBezTo>
                    <a:pt x="0" y="23552"/>
                    <a:pt x="2805" y="26357"/>
                    <a:pt x="6230" y="26357"/>
                  </a:cubicBezTo>
                  <a:lnTo>
                    <a:pt x="20127" y="26357"/>
                  </a:lnTo>
                  <a:cubicBezTo>
                    <a:pt x="23584" y="26357"/>
                    <a:pt x="26357" y="23552"/>
                    <a:pt x="26357" y="20127"/>
                  </a:cubicBezTo>
                  <a:lnTo>
                    <a:pt x="26357" y="6198"/>
                  </a:lnTo>
                  <a:cubicBezTo>
                    <a:pt x="26357" y="2773"/>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16"/>
            <p:cNvSpPr/>
            <p:nvPr/>
          </p:nvSpPr>
          <p:spPr>
            <a:xfrm>
              <a:off x="1190625" y="699675"/>
              <a:ext cx="5219200" cy="4296075"/>
            </a:xfrm>
            <a:custGeom>
              <a:avLst/>
              <a:gdLst/>
              <a:ahLst/>
              <a:cxnLst/>
              <a:rect l="l" t="t" r="r" b="b"/>
              <a:pathLst>
                <a:path w="208768" h="171843" extrusionOk="0">
                  <a:moveTo>
                    <a:pt x="10014" y="1"/>
                  </a:moveTo>
                  <a:cubicBezTo>
                    <a:pt x="4502" y="1"/>
                    <a:pt x="0" y="4470"/>
                    <a:pt x="0" y="10015"/>
                  </a:cubicBezTo>
                  <a:lnTo>
                    <a:pt x="0" y="161828"/>
                  </a:lnTo>
                  <a:cubicBezTo>
                    <a:pt x="0" y="167373"/>
                    <a:pt x="4502" y="171842"/>
                    <a:pt x="10014" y="171842"/>
                  </a:cubicBezTo>
                  <a:lnTo>
                    <a:pt x="120237" y="171842"/>
                  </a:lnTo>
                  <a:cubicBezTo>
                    <a:pt x="121900" y="171842"/>
                    <a:pt x="123270" y="170472"/>
                    <a:pt x="123270" y="168809"/>
                  </a:cubicBezTo>
                  <a:cubicBezTo>
                    <a:pt x="123270" y="167112"/>
                    <a:pt x="121900" y="165742"/>
                    <a:pt x="120237" y="165742"/>
                  </a:cubicBezTo>
                  <a:lnTo>
                    <a:pt x="10014" y="165742"/>
                  </a:lnTo>
                  <a:cubicBezTo>
                    <a:pt x="7861" y="165742"/>
                    <a:pt x="6100" y="163981"/>
                    <a:pt x="6100" y="161828"/>
                  </a:cubicBezTo>
                  <a:lnTo>
                    <a:pt x="6100" y="88988"/>
                  </a:lnTo>
                  <a:lnTo>
                    <a:pt x="202667" y="88988"/>
                  </a:lnTo>
                  <a:lnTo>
                    <a:pt x="202667" y="161828"/>
                  </a:lnTo>
                  <a:cubicBezTo>
                    <a:pt x="202667" y="163981"/>
                    <a:pt x="200906" y="165742"/>
                    <a:pt x="198753" y="165742"/>
                  </a:cubicBezTo>
                  <a:lnTo>
                    <a:pt x="132469" y="165742"/>
                  </a:lnTo>
                  <a:cubicBezTo>
                    <a:pt x="130773" y="165742"/>
                    <a:pt x="129403" y="167112"/>
                    <a:pt x="129403" y="168809"/>
                  </a:cubicBezTo>
                  <a:cubicBezTo>
                    <a:pt x="129403" y="170472"/>
                    <a:pt x="130773" y="171842"/>
                    <a:pt x="132469" y="171842"/>
                  </a:cubicBezTo>
                  <a:lnTo>
                    <a:pt x="198753" y="171842"/>
                  </a:lnTo>
                  <a:cubicBezTo>
                    <a:pt x="204266" y="171842"/>
                    <a:pt x="208767" y="167373"/>
                    <a:pt x="208767" y="161828"/>
                  </a:cubicBezTo>
                  <a:lnTo>
                    <a:pt x="208767" y="10015"/>
                  </a:lnTo>
                  <a:cubicBezTo>
                    <a:pt x="208767" y="4470"/>
                    <a:pt x="204266" y="1"/>
                    <a:pt x="198753" y="1"/>
                  </a:cubicBezTo>
                  <a:lnTo>
                    <a:pt x="38230" y="1"/>
                  </a:lnTo>
                  <a:cubicBezTo>
                    <a:pt x="36534" y="1"/>
                    <a:pt x="35164" y="1371"/>
                    <a:pt x="35164" y="3034"/>
                  </a:cubicBezTo>
                  <a:cubicBezTo>
                    <a:pt x="35164" y="4731"/>
                    <a:pt x="36534" y="6101"/>
                    <a:pt x="38230" y="6101"/>
                  </a:cubicBezTo>
                  <a:lnTo>
                    <a:pt x="198753" y="6101"/>
                  </a:lnTo>
                  <a:cubicBezTo>
                    <a:pt x="200906" y="6101"/>
                    <a:pt x="202667" y="7862"/>
                    <a:pt x="202667" y="10015"/>
                  </a:cubicBezTo>
                  <a:lnTo>
                    <a:pt x="202667" y="82855"/>
                  </a:lnTo>
                  <a:lnTo>
                    <a:pt x="6133" y="82855"/>
                  </a:lnTo>
                  <a:lnTo>
                    <a:pt x="6133" y="10015"/>
                  </a:lnTo>
                  <a:cubicBezTo>
                    <a:pt x="6133" y="7862"/>
                    <a:pt x="7861" y="6101"/>
                    <a:pt x="10014" y="6101"/>
                  </a:cubicBezTo>
                  <a:lnTo>
                    <a:pt x="25998" y="6101"/>
                  </a:lnTo>
                  <a:cubicBezTo>
                    <a:pt x="27694" y="6101"/>
                    <a:pt x="29064" y="4731"/>
                    <a:pt x="29064" y="3034"/>
                  </a:cubicBezTo>
                  <a:cubicBezTo>
                    <a:pt x="29064" y="1371"/>
                    <a:pt x="27694" y="1"/>
                    <a:pt x="259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16"/>
            <p:cNvSpPr/>
            <p:nvPr/>
          </p:nvSpPr>
          <p:spPr>
            <a:xfrm>
              <a:off x="1582875" y="1185725"/>
              <a:ext cx="4434675" cy="1251800"/>
            </a:xfrm>
            <a:custGeom>
              <a:avLst/>
              <a:gdLst/>
              <a:ahLst/>
              <a:cxnLst/>
              <a:rect l="l" t="t" r="r" b="b"/>
              <a:pathLst>
                <a:path w="177387" h="50072" extrusionOk="0">
                  <a:moveTo>
                    <a:pt x="24954" y="0"/>
                  </a:moveTo>
                  <a:cubicBezTo>
                    <a:pt x="23258" y="0"/>
                    <a:pt x="21888" y="1370"/>
                    <a:pt x="21888" y="3067"/>
                  </a:cubicBezTo>
                  <a:lnTo>
                    <a:pt x="21888" y="20192"/>
                  </a:lnTo>
                  <a:lnTo>
                    <a:pt x="3034" y="20192"/>
                  </a:lnTo>
                  <a:cubicBezTo>
                    <a:pt x="1370" y="20192"/>
                    <a:pt x="0" y="21562"/>
                    <a:pt x="0" y="23226"/>
                  </a:cubicBezTo>
                  <a:cubicBezTo>
                    <a:pt x="0" y="24922"/>
                    <a:pt x="1370" y="26292"/>
                    <a:pt x="3034" y="26292"/>
                  </a:cubicBezTo>
                  <a:lnTo>
                    <a:pt x="21888" y="26292"/>
                  </a:lnTo>
                  <a:lnTo>
                    <a:pt x="21888" y="47006"/>
                  </a:lnTo>
                  <a:cubicBezTo>
                    <a:pt x="21888" y="48702"/>
                    <a:pt x="23258" y="50072"/>
                    <a:pt x="24954" y="50072"/>
                  </a:cubicBezTo>
                  <a:cubicBezTo>
                    <a:pt x="26651" y="50072"/>
                    <a:pt x="28021" y="48702"/>
                    <a:pt x="28021" y="47006"/>
                  </a:cubicBezTo>
                  <a:lnTo>
                    <a:pt x="28021" y="26292"/>
                  </a:lnTo>
                  <a:lnTo>
                    <a:pt x="53758" y="26292"/>
                  </a:lnTo>
                  <a:lnTo>
                    <a:pt x="53758" y="47006"/>
                  </a:lnTo>
                  <a:cubicBezTo>
                    <a:pt x="53758" y="48702"/>
                    <a:pt x="55128" y="50072"/>
                    <a:pt x="56824" y="50072"/>
                  </a:cubicBezTo>
                  <a:cubicBezTo>
                    <a:pt x="58520" y="50072"/>
                    <a:pt x="59890" y="48702"/>
                    <a:pt x="59890" y="47006"/>
                  </a:cubicBezTo>
                  <a:lnTo>
                    <a:pt x="59890" y="26292"/>
                  </a:lnTo>
                  <a:lnTo>
                    <a:pt x="85627" y="26292"/>
                  </a:lnTo>
                  <a:lnTo>
                    <a:pt x="85627" y="47006"/>
                  </a:lnTo>
                  <a:cubicBezTo>
                    <a:pt x="85627" y="48702"/>
                    <a:pt x="86997" y="50072"/>
                    <a:pt x="88694" y="50072"/>
                  </a:cubicBezTo>
                  <a:cubicBezTo>
                    <a:pt x="90390" y="50072"/>
                    <a:pt x="91760" y="48702"/>
                    <a:pt x="91760" y="47006"/>
                  </a:cubicBezTo>
                  <a:lnTo>
                    <a:pt x="91760" y="26292"/>
                  </a:lnTo>
                  <a:lnTo>
                    <a:pt x="117497" y="26292"/>
                  </a:lnTo>
                  <a:lnTo>
                    <a:pt x="117497" y="47006"/>
                  </a:lnTo>
                  <a:cubicBezTo>
                    <a:pt x="117497" y="48702"/>
                    <a:pt x="118867" y="50072"/>
                    <a:pt x="120563" y="50072"/>
                  </a:cubicBezTo>
                  <a:cubicBezTo>
                    <a:pt x="122259" y="50072"/>
                    <a:pt x="123629" y="48702"/>
                    <a:pt x="123629" y="47006"/>
                  </a:cubicBezTo>
                  <a:lnTo>
                    <a:pt x="123629" y="26292"/>
                  </a:lnTo>
                  <a:lnTo>
                    <a:pt x="149367" y="26292"/>
                  </a:lnTo>
                  <a:lnTo>
                    <a:pt x="149367" y="47006"/>
                  </a:lnTo>
                  <a:cubicBezTo>
                    <a:pt x="149367" y="48702"/>
                    <a:pt x="150737" y="50072"/>
                    <a:pt x="152433" y="50072"/>
                  </a:cubicBezTo>
                  <a:cubicBezTo>
                    <a:pt x="154129" y="50072"/>
                    <a:pt x="155499" y="48702"/>
                    <a:pt x="155499" y="47006"/>
                  </a:cubicBezTo>
                  <a:lnTo>
                    <a:pt x="155499" y="26292"/>
                  </a:lnTo>
                  <a:lnTo>
                    <a:pt x="174353" y="26292"/>
                  </a:lnTo>
                  <a:cubicBezTo>
                    <a:pt x="176017" y="26292"/>
                    <a:pt x="177387" y="24922"/>
                    <a:pt x="177387" y="23226"/>
                  </a:cubicBezTo>
                  <a:cubicBezTo>
                    <a:pt x="177387" y="21562"/>
                    <a:pt x="176017" y="20192"/>
                    <a:pt x="174353" y="20192"/>
                  </a:cubicBezTo>
                  <a:lnTo>
                    <a:pt x="155499" y="20192"/>
                  </a:lnTo>
                  <a:lnTo>
                    <a:pt x="155499" y="3067"/>
                  </a:lnTo>
                  <a:cubicBezTo>
                    <a:pt x="155499" y="1370"/>
                    <a:pt x="154129" y="0"/>
                    <a:pt x="152433" y="0"/>
                  </a:cubicBezTo>
                  <a:cubicBezTo>
                    <a:pt x="150737" y="0"/>
                    <a:pt x="149367" y="1370"/>
                    <a:pt x="149367" y="3067"/>
                  </a:cubicBezTo>
                  <a:lnTo>
                    <a:pt x="149367" y="20192"/>
                  </a:lnTo>
                  <a:lnTo>
                    <a:pt x="123629" y="20192"/>
                  </a:lnTo>
                  <a:lnTo>
                    <a:pt x="123629" y="3067"/>
                  </a:lnTo>
                  <a:cubicBezTo>
                    <a:pt x="123629" y="1370"/>
                    <a:pt x="122259" y="0"/>
                    <a:pt x="120563" y="0"/>
                  </a:cubicBezTo>
                  <a:cubicBezTo>
                    <a:pt x="118867" y="0"/>
                    <a:pt x="117497" y="1370"/>
                    <a:pt x="117497" y="3067"/>
                  </a:cubicBezTo>
                  <a:lnTo>
                    <a:pt x="117497" y="20192"/>
                  </a:lnTo>
                  <a:lnTo>
                    <a:pt x="91760" y="20192"/>
                  </a:lnTo>
                  <a:lnTo>
                    <a:pt x="91760" y="3067"/>
                  </a:lnTo>
                  <a:cubicBezTo>
                    <a:pt x="91760" y="1370"/>
                    <a:pt x="90390" y="0"/>
                    <a:pt x="88694" y="0"/>
                  </a:cubicBezTo>
                  <a:cubicBezTo>
                    <a:pt x="86997" y="0"/>
                    <a:pt x="85627" y="1370"/>
                    <a:pt x="85627" y="3067"/>
                  </a:cubicBezTo>
                  <a:lnTo>
                    <a:pt x="85627" y="20192"/>
                  </a:lnTo>
                  <a:lnTo>
                    <a:pt x="59890" y="20192"/>
                  </a:lnTo>
                  <a:lnTo>
                    <a:pt x="59890" y="3067"/>
                  </a:lnTo>
                  <a:cubicBezTo>
                    <a:pt x="59890" y="1370"/>
                    <a:pt x="58520" y="0"/>
                    <a:pt x="56824" y="0"/>
                  </a:cubicBezTo>
                  <a:cubicBezTo>
                    <a:pt x="55128" y="0"/>
                    <a:pt x="53758" y="1370"/>
                    <a:pt x="53758" y="3067"/>
                  </a:cubicBezTo>
                  <a:lnTo>
                    <a:pt x="53758" y="20192"/>
                  </a:lnTo>
                  <a:lnTo>
                    <a:pt x="28021" y="20192"/>
                  </a:lnTo>
                  <a:lnTo>
                    <a:pt x="28021" y="3067"/>
                  </a:lnTo>
                  <a:cubicBezTo>
                    <a:pt x="28021" y="1370"/>
                    <a:pt x="26651" y="0"/>
                    <a:pt x="24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8" name="Google Shape;2208;p116"/>
          <p:cNvSpPr/>
          <p:nvPr/>
        </p:nvSpPr>
        <p:spPr>
          <a:xfrm>
            <a:off x="5228680" y="2314630"/>
            <a:ext cx="378686" cy="556889"/>
          </a:xfrm>
          <a:custGeom>
            <a:avLst/>
            <a:gdLst/>
            <a:ahLst/>
            <a:cxnLst/>
            <a:rect l="l" t="t" r="r" b="b"/>
            <a:pathLst>
              <a:path w="141963" h="208768" extrusionOk="0">
                <a:moveTo>
                  <a:pt x="75157" y="6133"/>
                </a:moveTo>
                <a:cubicBezTo>
                  <a:pt x="75418" y="6133"/>
                  <a:pt x="75614" y="6263"/>
                  <a:pt x="75711" y="6361"/>
                </a:cubicBezTo>
                <a:cubicBezTo>
                  <a:pt x="75842" y="6459"/>
                  <a:pt x="75972" y="6654"/>
                  <a:pt x="75940" y="6948"/>
                </a:cubicBezTo>
                <a:lnTo>
                  <a:pt x="75059" y="29195"/>
                </a:lnTo>
                <a:cubicBezTo>
                  <a:pt x="74994" y="30239"/>
                  <a:pt x="75385" y="31282"/>
                  <a:pt x="76136" y="32033"/>
                </a:cubicBezTo>
                <a:cubicBezTo>
                  <a:pt x="76853" y="32816"/>
                  <a:pt x="77897" y="33240"/>
                  <a:pt x="78941" y="33240"/>
                </a:cubicBezTo>
                <a:lnTo>
                  <a:pt x="95838" y="33240"/>
                </a:lnTo>
                <a:cubicBezTo>
                  <a:pt x="95968" y="33240"/>
                  <a:pt x="96099" y="33370"/>
                  <a:pt x="96099" y="33501"/>
                </a:cubicBezTo>
                <a:lnTo>
                  <a:pt x="96099" y="40514"/>
                </a:lnTo>
                <a:lnTo>
                  <a:pt x="46680" y="40514"/>
                </a:lnTo>
                <a:lnTo>
                  <a:pt x="46680" y="33501"/>
                </a:lnTo>
                <a:cubicBezTo>
                  <a:pt x="46680" y="33370"/>
                  <a:pt x="46810" y="33240"/>
                  <a:pt x="46941" y="33240"/>
                </a:cubicBezTo>
                <a:lnTo>
                  <a:pt x="63838" y="33240"/>
                </a:lnTo>
                <a:cubicBezTo>
                  <a:pt x="64882" y="33240"/>
                  <a:pt x="65925" y="32816"/>
                  <a:pt x="66643" y="32033"/>
                </a:cubicBezTo>
                <a:cubicBezTo>
                  <a:pt x="67393" y="31282"/>
                  <a:pt x="67785" y="30239"/>
                  <a:pt x="67720" y="29195"/>
                </a:cubicBezTo>
                <a:lnTo>
                  <a:pt x="66839" y="6948"/>
                </a:lnTo>
                <a:cubicBezTo>
                  <a:pt x="66806" y="6654"/>
                  <a:pt x="66937" y="6459"/>
                  <a:pt x="67067" y="6361"/>
                </a:cubicBezTo>
                <a:cubicBezTo>
                  <a:pt x="67165" y="6263"/>
                  <a:pt x="67361" y="6133"/>
                  <a:pt x="67622" y="6133"/>
                </a:cubicBezTo>
                <a:close/>
                <a:moveTo>
                  <a:pt x="114138" y="160359"/>
                </a:moveTo>
                <a:lnTo>
                  <a:pt x="95675" y="178855"/>
                </a:lnTo>
                <a:lnTo>
                  <a:pt x="95675" y="161044"/>
                </a:lnTo>
                <a:cubicBezTo>
                  <a:pt x="95675" y="160653"/>
                  <a:pt x="95968" y="160359"/>
                  <a:pt x="96327" y="160359"/>
                </a:cubicBezTo>
                <a:close/>
                <a:moveTo>
                  <a:pt x="118476" y="164698"/>
                </a:moveTo>
                <a:lnTo>
                  <a:pt x="118476" y="183193"/>
                </a:lnTo>
                <a:lnTo>
                  <a:pt x="99981" y="183193"/>
                </a:lnTo>
                <a:lnTo>
                  <a:pt x="118476" y="164698"/>
                </a:lnTo>
                <a:close/>
                <a:moveTo>
                  <a:pt x="67622" y="0"/>
                </a:moveTo>
                <a:cubicBezTo>
                  <a:pt x="65730" y="0"/>
                  <a:pt x="63968" y="750"/>
                  <a:pt x="62631" y="2120"/>
                </a:cubicBezTo>
                <a:cubicBezTo>
                  <a:pt x="61326" y="3490"/>
                  <a:pt x="60641" y="5284"/>
                  <a:pt x="60706" y="7176"/>
                </a:cubicBezTo>
                <a:lnTo>
                  <a:pt x="61065" y="15788"/>
                </a:lnTo>
                <a:lnTo>
                  <a:pt x="8678" y="15788"/>
                </a:lnTo>
                <a:cubicBezTo>
                  <a:pt x="3883" y="15788"/>
                  <a:pt x="1" y="19670"/>
                  <a:pt x="1" y="24498"/>
                </a:cubicBezTo>
                <a:lnTo>
                  <a:pt x="1" y="68958"/>
                </a:lnTo>
                <a:cubicBezTo>
                  <a:pt x="1" y="70622"/>
                  <a:pt x="1371" y="71992"/>
                  <a:pt x="3034" y="71992"/>
                </a:cubicBezTo>
                <a:cubicBezTo>
                  <a:pt x="4731" y="71992"/>
                  <a:pt x="6101" y="70622"/>
                  <a:pt x="6101" y="68958"/>
                </a:cubicBezTo>
                <a:lnTo>
                  <a:pt x="6101" y="24498"/>
                </a:lnTo>
                <a:cubicBezTo>
                  <a:pt x="6101" y="23062"/>
                  <a:pt x="7275" y="21888"/>
                  <a:pt x="8678" y="21888"/>
                </a:cubicBezTo>
                <a:lnTo>
                  <a:pt x="61326" y="21888"/>
                </a:lnTo>
                <a:lnTo>
                  <a:pt x="61522" y="27140"/>
                </a:lnTo>
                <a:lnTo>
                  <a:pt x="46941" y="27140"/>
                </a:lnTo>
                <a:cubicBezTo>
                  <a:pt x="43418" y="27140"/>
                  <a:pt x="40580" y="29978"/>
                  <a:pt x="40580" y="33501"/>
                </a:cubicBezTo>
                <a:lnTo>
                  <a:pt x="40580" y="34055"/>
                </a:lnTo>
                <a:lnTo>
                  <a:pt x="22835" y="34055"/>
                </a:lnTo>
                <a:cubicBezTo>
                  <a:pt x="19801" y="34055"/>
                  <a:pt x="17387" y="36502"/>
                  <a:pt x="17387" y="39503"/>
                </a:cubicBezTo>
                <a:lnTo>
                  <a:pt x="17387" y="183846"/>
                </a:lnTo>
                <a:cubicBezTo>
                  <a:pt x="17387" y="186847"/>
                  <a:pt x="19801" y="189293"/>
                  <a:pt x="22835" y="189293"/>
                </a:cubicBezTo>
                <a:lnTo>
                  <a:pt x="119128" y="189293"/>
                </a:lnTo>
                <a:cubicBezTo>
                  <a:pt x="122162" y="189293"/>
                  <a:pt x="124576" y="186847"/>
                  <a:pt x="124576" y="183846"/>
                </a:cubicBezTo>
                <a:lnTo>
                  <a:pt x="124576" y="137101"/>
                </a:lnTo>
                <a:cubicBezTo>
                  <a:pt x="124576" y="135405"/>
                  <a:pt x="123239" y="134035"/>
                  <a:pt x="121542" y="134035"/>
                </a:cubicBezTo>
                <a:cubicBezTo>
                  <a:pt x="119846" y="134035"/>
                  <a:pt x="118476" y="135405"/>
                  <a:pt x="118476" y="137101"/>
                </a:cubicBezTo>
                <a:lnTo>
                  <a:pt x="118476" y="154259"/>
                </a:lnTo>
                <a:lnTo>
                  <a:pt x="96327" y="154259"/>
                </a:lnTo>
                <a:cubicBezTo>
                  <a:pt x="92576" y="154259"/>
                  <a:pt x="89542" y="157293"/>
                  <a:pt x="89542" y="161044"/>
                </a:cubicBezTo>
                <a:lnTo>
                  <a:pt x="89542" y="183193"/>
                </a:lnTo>
                <a:lnTo>
                  <a:pt x="23487" y="183193"/>
                </a:lnTo>
                <a:lnTo>
                  <a:pt x="23487" y="40155"/>
                </a:lnTo>
                <a:lnTo>
                  <a:pt x="40580" y="40155"/>
                </a:lnTo>
                <a:lnTo>
                  <a:pt x="40580" y="42536"/>
                </a:lnTo>
                <a:cubicBezTo>
                  <a:pt x="40580" y="44787"/>
                  <a:pt x="42407" y="46614"/>
                  <a:pt x="44657" y="46614"/>
                </a:cubicBezTo>
                <a:lnTo>
                  <a:pt x="98121" y="46614"/>
                </a:lnTo>
                <a:cubicBezTo>
                  <a:pt x="100372" y="46614"/>
                  <a:pt x="102199" y="44787"/>
                  <a:pt x="102199" y="42536"/>
                </a:cubicBezTo>
                <a:lnTo>
                  <a:pt x="102199" y="40155"/>
                </a:lnTo>
                <a:lnTo>
                  <a:pt x="118476" y="40155"/>
                </a:lnTo>
                <a:lnTo>
                  <a:pt x="118476" y="124869"/>
                </a:lnTo>
                <a:cubicBezTo>
                  <a:pt x="118476" y="126565"/>
                  <a:pt x="119846" y="127935"/>
                  <a:pt x="121542" y="127935"/>
                </a:cubicBezTo>
                <a:cubicBezTo>
                  <a:pt x="123239" y="127935"/>
                  <a:pt x="124576" y="126565"/>
                  <a:pt x="124576" y="124869"/>
                </a:cubicBezTo>
                <a:lnTo>
                  <a:pt x="124576" y="39503"/>
                </a:lnTo>
                <a:cubicBezTo>
                  <a:pt x="124576" y="36502"/>
                  <a:pt x="122162" y="34055"/>
                  <a:pt x="119128" y="34055"/>
                </a:cubicBezTo>
                <a:lnTo>
                  <a:pt x="102199" y="34055"/>
                </a:lnTo>
                <a:lnTo>
                  <a:pt x="102199" y="33501"/>
                </a:lnTo>
                <a:cubicBezTo>
                  <a:pt x="102199" y="29978"/>
                  <a:pt x="99361" y="27140"/>
                  <a:pt x="95838" y="27140"/>
                </a:cubicBezTo>
                <a:lnTo>
                  <a:pt x="81257" y="27140"/>
                </a:lnTo>
                <a:lnTo>
                  <a:pt x="81453" y="21888"/>
                </a:lnTo>
                <a:lnTo>
                  <a:pt x="133286" y="21888"/>
                </a:lnTo>
                <a:cubicBezTo>
                  <a:pt x="134688" y="21888"/>
                  <a:pt x="135862" y="23062"/>
                  <a:pt x="135862" y="24498"/>
                </a:cubicBezTo>
                <a:lnTo>
                  <a:pt x="135862" y="200058"/>
                </a:lnTo>
                <a:cubicBezTo>
                  <a:pt x="135862" y="201493"/>
                  <a:pt x="134688" y="202667"/>
                  <a:pt x="133286" y="202667"/>
                </a:cubicBezTo>
                <a:lnTo>
                  <a:pt x="8678" y="202667"/>
                </a:lnTo>
                <a:cubicBezTo>
                  <a:pt x="7275" y="202667"/>
                  <a:pt x="6101" y="201493"/>
                  <a:pt x="6101" y="200058"/>
                </a:cubicBezTo>
                <a:lnTo>
                  <a:pt x="6101" y="81191"/>
                </a:lnTo>
                <a:cubicBezTo>
                  <a:pt x="6101" y="79495"/>
                  <a:pt x="4731" y="78125"/>
                  <a:pt x="3034" y="78125"/>
                </a:cubicBezTo>
                <a:cubicBezTo>
                  <a:pt x="1371" y="78125"/>
                  <a:pt x="1" y="79495"/>
                  <a:pt x="1" y="81191"/>
                </a:cubicBezTo>
                <a:lnTo>
                  <a:pt x="1" y="200058"/>
                </a:lnTo>
                <a:cubicBezTo>
                  <a:pt x="1" y="204853"/>
                  <a:pt x="3883" y="208767"/>
                  <a:pt x="8678" y="208767"/>
                </a:cubicBezTo>
                <a:lnTo>
                  <a:pt x="133286" y="208767"/>
                </a:lnTo>
                <a:cubicBezTo>
                  <a:pt x="138081" y="208767"/>
                  <a:pt x="141962" y="204853"/>
                  <a:pt x="141962" y="200058"/>
                </a:cubicBezTo>
                <a:lnTo>
                  <a:pt x="141962" y="24498"/>
                </a:lnTo>
                <a:cubicBezTo>
                  <a:pt x="141962" y="19670"/>
                  <a:pt x="138081" y="15788"/>
                  <a:pt x="133286" y="15788"/>
                </a:cubicBezTo>
                <a:lnTo>
                  <a:pt x="81714" y="15788"/>
                </a:lnTo>
                <a:lnTo>
                  <a:pt x="82072" y="7176"/>
                </a:lnTo>
                <a:cubicBezTo>
                  <a:pt x="82138" y="5284"/>
                  <a:pt x="81453" y="3490"/>
                  <a:pt x="80148" y="2120"/>
                </a:cubicBezTo>
                <a:cubicBezTo>
                  <a:pt x="78810" y="750"/>
                  <a:pt x="77049" y="0"/>
                  <a:pt x="75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9" name="Google Shape;2209;p116"/>
          <p:cNvGrpSpPr/>
          <p:nvPr/>
        </p:nvGrpSpPr>
        <p:grpSpPr>
          <a:xfrm>
            <a:off x="1456826" y="2365127"/>
            <a:ext cx="340573" cy="556889"/>
            <a:chOff x="2204275" y="238125"/>
            <a:chExt cx="3191875" cy="5219200"/>
          </a:xfrm>
        </p:grpSpPr>
        <p:sp>
          <p:nvSpPr>
            <p:cNvPr id="2210" name="Google Shape;2210;p116"/>
            <p:cNvSpPr/>
            <p:nvPr/>
          </p:nvSpPr>
          <p:spPr>
            <a:xfrm>
              <a:off x="2784100" y="3381850"/>
              <a:ext cx="1025100" cy="880775"/>
            </a:xfrm>
            <a:custGeom>
              <a:avLst/>
              <a:gdLst/>
              <a:ahLst/>
              <a:cxnLst/>
              <a:rect l="l" t="t" r="r" b="b"/>
              <a:pathLst>
                <a:path w="41004" h="35231" extrusionOk="0">
                  <a:moveTo>
                    <a:pt x="34610" y="6100"/>
                  </a:moveTo>
                  <a:cubicBezTo>
                    <a:pt x="34773" y="6100"/>
                    <a:pt x="34903" y="6231"/>
                    <a:pt x="34903" y="6394"/>
                  </a:cubicBezTo>
                  <a:lnTo>
                    <a:pt x="34903" y="28837"/>
                  </a:lnTo>
                  <a:cubicBezTo>
                    <a:pt x="34903" y="29000"/>
                    <a:pt x="34773" y="29130"/>
                    <a:pt x="34610" y="29130"/>
                  </a:cubicBezTo>
                  <a:lnTo>
                    <a:pt x="6394" y="29130"/>
                  </a:lnTo>
                  <a:cubicBezTo>
                    <a:pt x="6263" y="29130"/>
                    <a:pt x="6133" y="29000"/>
                    <a:pt x="6133" y="28837"/>
                  </a:cubicBezTo>
                  <a:lnTo>
                    <a:pt x="6133" y="6394"/>
                  </a:lnTo>
                  <a:cubicBezTo>
                    <a:pt x="6133" y="6231"/>
                    <a:pt x="6263" y="6100"/>
                    <a:pt x="6394" y="6100"/>
                  </a:cubicBezTo>
                  <a:close/>
                  <a:moveTo>
                    <a:pt x="6394" y="1"/>
                  </a:moveTo>
                  <a:cubicBezTo>
                    <a:pt x="2871" y="1"/>
                    <a:pt x="0" y="2871"/>
                    <a:pt x="0" y="6394"/>
                  </a:cubicBezTo>
                  <a:lnTo>
                    <a:pt x="0" y="28837"/>
                  </a:lnTo>
                  <a:cubicBezTo>
                    <a:pt x="0" y="32359"/>
                    <a:pt x="2871" y="35230"/>
                    <a:pt x="6394" y="35230"/>
                  </a:cubicBezTo>
                  <a:lnTo>
                    <a:pt x="34610" y="35230"/>
                  </a:lnTo>
                  <a:cubicBezTo>
                    <a:pt x="38133" y="35230"/>
                    <a:pt x="41003" y="32359"/>
                    <a:pt x="41003" y="28837"/>
                  </a:cubicBezTo>
                  <a:lnTo>
                    <a:pt x="41003" y="6394"/>
                  </a:lnTo>
                  <a:cubicBezTo>
                    <a:pt x="41003" y="2871"/>
                    <a:pt x="38133" y="1"/>
                    <a:pt x="34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16"/>
            <p:cNvSpPr/>
            <p:nvPr/>
          </p:nvSpPr>
          <p:spPr>
            <a:xfrm>
              <a:off x="4077475" y="3381850"/>
              <a:ext cx="738850" cy="152525"/>
            </a:xfrm>
            <a:custGeom>
              <a:avLst/>
              <a:gdLst/>
              <a:ahLst/>
              <a:cxnLst/>
              <a:rect l="l" t="t" r="r" b="b"/>
              <a:pathLst>
                <a:path w="29554" h="6101" extrusionOk="0">
                  <a:moveTo>
                    <a:pt x="3067" y="1"/>
                  </a:moveTo>
                  <a:cubicBezTo>
                    <a:pt x="1370" y="1"/>
                    <a:pt x="0" y="1371"/>
                    <a:pt x="0" y="3067"/>
                  </a:cubicBezTo>
                  <a:cubicBezTo>
                    <a:pt x="0" y="4730"/>
                    <a:pt x="1370" y="6100"/>
                    <a:pt x="3067" y="6100"/>
                  </a:cubicBezTo>
                  <a:lnTo>
                    <a:pt x="26488" y="6100"/>
                  </a:lnTo>
                  <a:cubicBezTo>
                    <a:pt x="28184" y="6100"/>
                    <a:pt x="29554" y="4730"/>
                    <a:pt x="29554" y="3067"/>
                  </a:cubicBezTo>
                  <a:cubicBezTo>
                    <a:pt x="29554" y="1371"/>
                    <a:pt x="28184" y="1"/>
                    <a:pt x="26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16"/>
            <p:cNvSpPr/>
            <p:nvPr/>
          </p:nvSpPr>
          <p:spPr>
            <a:xfrm>
              <a:off x="4077475" y="3725175"/>
              <a:ext cx="738850" cy="152525"/>
            </a:xfrm>
            <a:custGeom>
              <a:avLst/>
              <a:gdLst/>
              <a:ahLst/>
              <a:cxnLst/>
              <a:rect l="l" t="t" r="r" b="b"/>
              <a:pathLst>
                <a:path w="29554" h="6101" extrusionOk="0">
                  <a:moveTo>
                    <a:pt x="3067" y="1"/>
                  </a:moveTo>
                  <a:cubicBezTo>
                    <a:pt x="1370" y="1"/>
                    <a:pt x="0" y="1371"/>
                    <a:pt x="0" y="3034"/>
                  </a:cubicBezTo>
                  <a:cubicBezTo>
                    <a:pt x="0" y="4730"/>
                    <a:pt x="1370" y="6100"/>
                    <a:pt x="3067" y="6100"/>
                  </a:cubicBezTo>
                  <a:lnTo>
                    <a:pt x="26488" y="6100"/>
                  </a:lnTo>
                  <a:cubicBezTo>
                    <a:pt x="28184" y="6100"/>
                    <a:pt x="29554" y="4730"/>
                    <a:pt x="29554" y="3034"/>
                  </a:cubicBezTo>
                  <a:cubicBezTo>
                    <a:pt x="29554" y="1371"/>
                    <a:pt x="28184" y="1"/>
                    <a:pt x="26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16"/>
            <p:cNvSpPr/>
            <p:nvPr/>
          </p:nvSpPr>
          <p:spPr>
            <a:xfrm>
              <a:off x="4077475" y="4067675"/>
              <a:ext cx="738850" cy="153350"/>
            </a:xfrm>
            <a:custGeom>
              <a:avLst/>
              <a:gdLst/>
              <a:ahLst/>
              <a:cxnLst/>
              <a:rect l="l" t="t" r="r" b="b"/>
              <a:pathLst>
                <a:path w="29554" h="6134" extrusionOk="0">
                  <a:moveTo>
                    <a:pt x="3067" y="1"/>
                  </a:moveTo>
                  <a:cubicBezTo>
                    <a:pt x="1370" y="1"/>
                    <a:pt x="0" y="1371"/>
                    <a:pt x="0" y="3067"/>
                  </a:cubicBezTo>
                  <a:cubicBezTo>
                    <a:pt x="0" y="4763"/>
                    <a:pt x="1370" y="6133"/>
                    <a:pt x="3067" y="6133"/>
                  </a:cubicBezTo>
                  <a:lnTo>
                    <a:pt x="26488" y="6133"/>
                  </a:lnTo>
                  <a:cubicBezTo>
                    <a:pt x="28184" y="6133"/>
                    <a:pt x="29554" y="4763"/>
                    <a:pt x="29554" y="3067"/>
                  </a:cubicBezTo>
                  <a:cubicBezTo>
                    <a:pt x="29554" y="1371"/>
                    <a:pt x="28184" y="1"/>
                    <a:pt x="26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16"/>
            <p:cNvSpPr/>
            <p:nvPr/>
          </p:nvSpPr>
          <p:spPr>
            <a:xfrm>
              <a:off x="2204275" y="2771050"/>
              <a:ext cx="3191875" cy="2686275"/>
            </a:xfrm>
            <a:custGeom>
              <a:avLst/>
              <a:gdLst/>
              <a:ahLst/>
              <a:cxnLst/>
              <a:rect l="l" t="t" r="r" b="b"/>
              <a:pathLst>
                <a:path w="127675" h="107451" extrusionOk="0">
                  <a:moveTo>
                    <a:pt x="3067" y="0"/>
                  </a:moveTo>
                  <a:cubicBezTo>
                    <a:pt x="1371" y="0"/>
                    <a:pt x="0" y="1370"/>
                    <a:pt x="0" y="3067"/>
                  </a:cubicBezTo>
                  <a:lnTo>
                    <a:pt x="0" y="97501"/>
                  </a:lnTo>
                  <a:cubicBezTo>
                    <a:pt x="0" y="102981"/>
                    <a:pt x="4469" y="107450"/>
                    <a:pt x="9950" y="107450"/>
                  </a:cubicBezTo>
                  <a:lnTo>
                    <a:pt x="117726" y="107450"/>
                  </a:lnTo>
                  <a:cubicBezTo>
                    <a:pt x="123206" y="107450"/>
                    <a:pt x="127675" y="102981"/>
                    <a:pt x="127675" y="97501"/>
                  </a:cubicBezTo>
                  <a:lnTo>
                    <a:pt x="127675" y="70166"/>
                  </a:lnTo>
                  <a:cubicBezTo>
                    <a:pt x="127675" y="68502"/>
                    <a:pt x="126305" y="67132"/>
                    <a:pt x="124608" y="67132"/>
                  </a:cubicBezTo>
                  <a:cubicBezTo>
                    <a:pt x="122945" y="67132"/>
                    <a:pt x="121575" y="68502"/>
                    <a:pt x="121575" y="70166"/>
                  </a:cubicBezTo>
                  <a:lnTo>
                    <a:pt x="121575" y="97501"/>
                  </a:lnTo>
                  <a:cubicBezTo>
                    <a:pt x="121575" y="99621"/>
                    <a:pt x="119846" y="101350"/>
                    <a:pt x="117726" y="101350"/>
                  </a:cubicBezTo>
                  <a:lnTo>
                    <a:pt x="9950" y="101350"/>
                  </a:lnTo>
                  <a:cubicBezTo>
                    <a:pt x="7829" y="101350"/>
                    <a:pt x="6100" y="99621"/>
                    <a:pt x="6100" y="97501"/>
                  </a:cubicBezTo>
                  <a:lnTo>
                    <a:pt x="6100" y="3067"/>
                  </a:lnTo>
                  <a:cubicBezTo>
                    <a:pt x="6100" y="1370"/>
                    <a:pt x="4730"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16"/>
            <p:cNvSpPr/>
            <p:nvPr/>
          </p:nvSpPr>
          <p:spPr>
            <a:xfrm>
              <a:off x="2204275" y="238125"/>
              <a:ext cx="3191875" cy="4057925"/>
            </a:xfrm>
            <a:custGeom>
              <a:avLst/>
              <a:gdLst/>
              <a:ahLst/>
              <a:cxnLst/>
              <a:rect l="l" t="t" r="r" b="b"/>
              <a:pathLst>
                <a:path w="127675" h="162317" extrusionOk="0">
                  <a:moveTo>
                    <a:pt x="63838" y="25574"/>
                  </a:moveTo>
                  <a:cubicBezTo>
                    <a:pt x="66023" y="25574"/>
                    <a:pt x="67785" y="27335"/>
                    <a:pt x="67785" y="29521"/>
                  </a:cubicBezTo>
                  <a:cubicBezTo>
                    <a:pt x="67785" y="31707"/>
                    <a:pt x="66023" y="33501"/>
                    <a:pt x="63838" y="33501"/>
                  </a:cubicBezTo>
                  <a:cubicBezTo>
                    <a:pt x="61652" y="33501"/>
                    <a:pt x="59891" y="31707"/>
                    <a:pt x="59891" y="29521"/>
                  </a:cubicBezTo>
                  <a:cubicBezTo>
                    <a:pt x="59891" y="27335"/>
                    <a:pt x="61652" y="25574"/>
                    <a:pt x="63838" y="25574"/>
                  </a:cubicBezTo>
                  <a:close/>
                  <a:moveTo>
                    <a:pt x="67785" y="38785"/>
                  </a:moveTo>
                  <a:lnTo>
                    <a:pt x="67785" y="46288"/>
                  </a:lnTo>
                  <a:lnTo>
                    <a:pt x="59891" y="46288"/>
                  </a:lnTo>
                  <a:lnTo>
                    <a:pt x="59891" y="38785"/>
                  </a:lnTo>
                  <a:cubicBezTo>
                    <a:pt x="61098" y="39307"/>
                    <a:pt x="62435" y="39601"/>
                    <a:pt x="63838" y="39601"/>
                  </a:cubicBezTo>
                  <a:cubicBezTo>
                    <a:pt x="65240" y="39601"/>
                    <a:pt x="66578" y="39307"/>
                    <a:pt x="67785" y="38785"/>
                  </a:cubicBezTo>
                  <a:close/>
                  <a:moveTo>
                    <a:pt x="117726" y="6133"/>
                  </a:moveTo>
                  <a:cubicBezTo>
                    <a:pt x="119846" y="6133"/>
                    <a:pt x="121575" y="7829"/>
                    <a:pt x="121575" y="9949"/>
                  </a:cubicBezTo>
                  <a:lnTo>
                    <a:pt x="121575" y="46288"/>
                  </a:lnTo>
                  <a:lnTo>
                    <a:pt x="73917" y="46288"/>
                  </a:lnTo>
                  <a:lnTo>
                    <a:pt x="73917" y="29521"/>
                  </a:lnTo>
                  <a:cubicBezTo>
                    <a:pt x="73917" y="23976"/>
                    <a:pt x="69383" y="19441"/>
                    <a:pt x="63838" y="19441"/>
                  </a:cubicBezTo>
                  <a:cubicBezTo>
                    <a:pt x="58292" y="19441"/>
                    <a:pt x="53758" y="23976"/>
                    <a:pt x="53758" y="29521"/>
                  </a:cubicBezTo>
                  <a:lnTo>
                    <a:pt x="53758" y="46288"/>
                  </a:lnTo>
                  <a:lnTo>
                    <a:pt x="6100" y="46288"/>
                  </a:lnTo>
                  <a:lnTo>
                    <a:pt x="6100" y="9949"/>
                  </a:lnTo>
                  <a:cubicBezTo>
                    <a:pt x="6100" y="7829"/>
                    <a:pt x="7829" y="6133"/>
                    <a:pt x="9950" y="6133"/>
                  </a:cubicBezTo>
                  <a:close/>
                  <a:moveTo>
                    <a:pt x="67785" y="52388"/>
                  </a:moveTo>
                  <a:lnTo>
                    <a:pt x="67785" y="64326"/>
                  </a:lnTo>
                  <a:cubicBezTo>
                    <a:pt x="66578" y="63804"/>
                    <a:pt x="65240" y="63511"/>
                    <a:pt x="63838" y="63511"/>
                  </a:cubicBezTo>
                  <a:cubicBezTo>
                    <a:pt x="62435" y="63511"/>
                    <a:pt x="61098" y="63804"/>
                    <a:pt x="59891" y="64326"/>
                  </a:cubicBezTo>
                  <a:lnTo>
                    <a:pt x="59891" y="52388"/>
                  </a:lnTo>
                  <a:close/>
                  <a:moveTo>
                    <a:pt x="63838" y="69611"/>
                  </a:moveTo>
                  <a:cubicBezTo>
                    <a:pt x="66023" y="69611"/>
                    <a:pt x="67785" y="71405"/>
                    <a:pt x="67785" y="73590"/>
                  </a:cubicBezTo>
                  <a:cubicBezTo>
                    <a:pt x="67785" y="75776"/>
                    <a:pt x="66023" y="77537"/>
                    <a:pt x="63838" y="77537"/>
                  </a:cubicBezTo>
                  <a:cubicBezTo>
                    <a:pt x="61652" y="77537"/>
                    <a:pt x="59891" y="75776"/>
                    <a:pt x="59891" y="73590"/>
                  </a:cubicBezTo>
                  <a:cubicBezTo>
                    <a:pt x="59891" y="71405"/>
                    <a:pt x="61652" y="69611"/>
                    <a:pt x="63838" y="69611"/>
                  </a:cubicBezTo>
                  <a:close/>
                  <a:moveTo>
                    <a:pt x="9950" y="0"/>
                  </a:moveTo>
                  <a:cubicBezTo>
                    <a:pt x="4469" y="0"/>
                    <a:pt x="0" y="4469"/>
                    <a:pt x="0" y="9949"/>
                  </a:cubicBezTo>
                  <a:lnTo>
                    <a:pt x="0" y="92151"/>
                  </a:lnTo>
                  <a:cubicBezTo>
                    <a:pt x="0" y="93847"/>
                    <a:pt x="1371" y="95217"/>
                    <a:pt x="3067" y="95217"/>
                  </a:cubicBezTo>
                  <a:cubicBezTo>
                    <a:pt x="4730" y="95217"/>
                    <a:pt x="6100" y="93847"/>
                    <a:pt x="6100" y="92151"/>
                  </a:cubicBezTo>
                  <a:lnTo>
                    <a:pt x="6100" y="52388"/>
                  </a:lnTo>
                  <a:lnTo>
                    <a:pt x="53758" y="52388"/>
                  </a:lnTo>
                  <a:lnTo>
                    <a:pt x="53758" y="73590"/>
                  </a:lnTo>
                  <a:cubicBezTo>
                    <a:pt x="53758" y="79136"/>
                    <a:pt x="58292" y="83670"/>
                    <a:pt x="63838" y="83670"/>
                  </a:cubicBezTo>
                  <a:cubicBezTo>
                    <a:pt x="69383" y="83670"/>
                    <a:pt x="73917" y="79136"/>
                    <a:pt x="73917" y="73590"/>
                  </a:cubicBezTo>
                  <a:lnTo>
                    <a:pt x="73917" y="52388"/>
                  </a:lnTo>
                  <a:lnTo>
                    <a:pt x="121575" y="52388"/>
                  </a:lnTo>
                  <a:lnTo>
                    <a:pt x="121575" y="159250"/>
                  </a:lnTo>
                  <a:cubicBezTo>
                    <a:pt x="121575" y="160946"/>
                    <a:pt x="122945" y="162316"/>
                    <a:pt x="124608" y="162316"/>
                  </a:cubicBezTo>
                  <a:cubicBezTo>
                    <a:pt x="126305" y="162316"/>
                    <a:pt x="127675" y="160946"/>
                    <a:pt x="127675" y="159250"/>
                  </a:cubicBezTo>
                  <a:lnTo>
                    <a:pt x="127675" y="9949"/>
                  </a:lnTo>
                  <a:cubicBezTo>
                    <a:pt x="127675" y="4469"/>
                    <a:pt x="123206" y="0"/>
                    <a:pt x="117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116"/>
          <p:cNvGrpSpPr/>
          <p:nvPr/>
        </p:nvGrpSpPr>
        <p:grpSpPr>
          <a:xfrm>
            <a:off x="4411700" y="1306625"/>
            <a:ext cx="197872" cy="556889"/>
            <a:chOff x="2872975" y="238125"/>
            <a:chExt cx="1854475" cy="5219200"/>
          </a:xfrm>
        </p:grpSpPr>
        <p:sp>
          <p:nvSpPr>
            <p:cNvPr id="2217" name="Google Shape;2217;p116"/>
            <p:cNvSpPr/>
            <p:nvPr/>
          </p:nvSpPr>
          <p:spPr>
            <a:xfrm>
              <a:off x="2872975" y="1891125"/>
              <a:ext cx="1854475" cy="3566200"/>
            </a:xfrm>
            <a:custGeom>
              <a:avLst/>
              <a:gdLst/>
              <a:ahLst/>
              <a:cxnLst/>
              <a:rect l="l" t="t" r="r" b="b"/>
              <a:pathLst>
                <a:path w="74179" h="142648" extrusionOk="0">
                  <a:moveTo>
                    <a:pt x="68046" y="59369"/>
                  </a:moveTo>
                  <a:lnTo>
                    <a:pt x="68046" y="67621"/>
                  </a:lnTo>
                  <a:lnTo>
                    <a:pt x="6133" y="67621"/>
                  </a:lnTo>
                  <a:lnTo>
                    <a:pt x="6133" y="59369"/>
                  </a:lnTo>
                  <a:close/>
                  <a:moveTo>
                    <a:pt x="68046" y="73721"/>
                  </a:moveTo>
                  <a:lnTo>
                    <a:pt x="68046" y="102362"/>
                  </a:lnTo>
                  <a:lnTo>
                    <a:pt x="6133" y="102362"/>
                  </a:lnTo>
                  <a:lnTo>
                    <a:pt x="6133" y="73721"/>
                  </a:lnTo>
                  <a:close/>
                  <a:moveTo>
                    <a:pt x="34023" y="108494"/>
                  </a:moveTo>
                  <a:lnTo>
                    <a:pt x="34023" y="122749"/>
                  </a:lnTo>
                  <a:lnTo>
                    <a:pt x="27989" y="122749"/>
                  </a:lnTo>
                  <a:cubicBezTo>
                    <a:pt x="27662" y="122749"/>
                    <a:pt x="27434" y="122521"/>
                    <a:pt x="27434" y="122194"/>
                  </a:cubicBezTo>
                  <a:lnTo>
                    <a:pt x="27434" y="108494"/>
                  </a:lnTo>
                  <a:close/>
                  <a:moveTo>
                    <a:pt x="46745" y="108494"/>
                  </a:moveTo>
                  <a:lnTo>
                    <a:pt x="46745" y="122194"/>
                  </a:lnTo>
                  <a:cubicBezTo>
                    <a:pt x="46745" y="122521"/>
                    <a:pt x="46517" y="122749"/>
                    <a:pt x="46191" y="122749"/>
                  </a:cubicBezTo>
                  <a:lnTo>
                    <a:pt x="40156" y="122749"/>
                  </a:lnTo>
                  <a:lnTo>
                    <a:pt x="40156" y="108494"/>
                  </a:lnTo>
                  <a:close/>
                  <a:moveTo>
                    <a:pt x="60576" y="108494"/>
                  </a:moveTo>
                  <a:lnTo>
                    <a:pt x="60576" y="135275"/>
                  </a:lnTo>
                  <a:cubicBezTo>
                    <a:pt x="60576" y="135960"/>
                    <a:pt x="59989" y="136547"/>
                    <a:pt x="59304" y="136547"/>
                  </a:cubicBezTo>
                  <a:lnTo>
                    <a:pt x="14875" y="136547"/>
                  </a:lnTo>
                  <a:cubicBezTo>
                    <a:pt x="14190" y="136547"/>
                    <a:pt x="13603" y="135960"/>
                    <a:pt x="13603" y="135275"/>
                  </a:cubicBezTo>
                  <a:lnTo>
                    <a:pt x="13603" y="108494"/>
                  </a:lnTo>
                  <a:lnTo>
                    <a:pt x="21302" y="108494"/>
                  </a:lnTo>
                  <a:lnTo>
                    <a:pt x="21302" y="122194"/>
                  </a:lnTo>
                  <a:cubicBezTo>
                    <a:pt x="21302" y="125881"/>
                    <a:pt x="24303" y="128882"/>
                    <a:pt x="27989" y="128882"/>
                  </a:cubicBezTo>
                  <a:lnTo>
                    <a:pt x="46191" y="128882"/>
                  </a:lnTo>
                  <a:cubicBezTo>
                    <a:pt x="49877" y="128882"/>
                    <a:pt x="52878" y="125881"/>
                    <a:pt x="52878" y="122194"/>
                  </a:cubicBezTo>
                  <a:lnTo>
                    <a:pt x="52878" y="108494"/>
                  </a:lnTo>
                  <a:close/>
                  <a:moveTo>
                    <a:pt x="71112" y="0"/>
                  </a:moveTo>
                  <a:cubicBezTo>
                    <a:pt x="69416" y="0"/>
                    <a:pt x="68046" y="1371"/>
                    <a:pt x="68046" y="3067"/>
                  </a:cubicBezTo>
                  <a:lnTo>
                    <a:pt x="68046" y="53236"/>
                  </a:lnTo>
                  <a:lnTo>
                    <a:pt x="6133" y="53236"/>
                  </a:lnTo>
                  <a:lnTo>
                    <a:pt x="6133" y="30174"/>
                  </a:lnTo>
                  <a:cubicBezTo>
                    <a:pt x="6133" y="28478"/>
                    <a:pt x="4763" y="27108"/>
                    <a:pt x="3067" y="27108"/>
                  </a:cubicBezTo>
                  <a:cubicBezTo>
                    <a:pt x="1371" y="27108"/>
                    <a:pt x="1" y="28478"/>
                    <a:pt x="1" y="30174"/>
                  </a:cubicBezTo>
                  <a:lnTo>
                    <a:pt x="1" y="104090"/>
                  </a:lnTo>
                  <a:cubicBezTo>
                    <a:pt x="1" y="106504"/>
                    <a:pt x="1991" y="108494"/>
                    <a:pt x="4404" y="108494"/>
                  </a:cubicBezTo>
                  <a:lnTo>
                    <a:pt x="7503" y="108494"/>
                  </a:lnTo>
                  <a:lnTo>
                    <a:pt x="7503" y="135275"/>
                  </a:lnTo>
                  <a:cubicBezTo>
                    <a:pt x="7503" y="139353"/>
                    <a:pt x="10798" y="142647"/>
                    <a:pt x="14875" y="142647"/>
                  </a:cubicBezTo>
                  <a:lnTo>
                    <a:pt x="59304" y="142647"/>
                  </a:lnTo>
                  <a:cubicBezTo>
                    <a:pt x="63381" y="142647"/>
                    <a:pt x="66676" y="139353"/>
                    <a:pt x="66676" y="135275"/>
                  </a:cubicBezTo>
                  <a:lnTo>
                    <a:pt x="66676" y="108494"/>
                  </a:lnTo>
                  <a:lnTo>
                    <a:pt x="69775" y="108494"/>
                  </a:lnTo>
                  <a:cubicBezTo>
                    <a:pt x="72189" y="108494"/>
                    <a:pt x="74178" y="106504"/>
                    <a:pt x="74178" y="104090"/>
                  </a:cubicBezTo>
                  <a:lnTo>
                    <a:pt x="74178" y="3067"/>
                  </a:lnTo>
                  <a:cubicBezTo>
                    <a:pt x="74178" y="1371"/>
                    <a:pt x="72808" y="0"/>
                    <a:pt x="71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16"/>
            <p:cNvSpPr/>
            <p:nvPr/>
          </p:nvSpPr>
          <p:spPr>
            <a:xfrm>
              <a:off x="3489500" y="1333325"/>
              <a:ext cx="621425" cy="501550"/>
            </a:xfrm>
            <a:custGeom>
              <a:avLst/>
              <a:gdLst/>
              <a:ahLst/>
              <a:cxnLst/>
              <a:rect l="l" t="t" r="r" b="b"/>
              <a:pathLst>
                <a:path w="24857" h="20062" extrusionOk="0">
                  <a:moveTo>
                    <a:pt x="18496" y="6100"/>
                  </a:moveTo>
                  <a:cubicBezTo>
                    <a:pt x="18626" y="6100"/>
                    <a:pt x="18724" y="6198"/>
                    <a:pt x="18724" y="6329"/>
                  </a:cubicBezTo>
                  <a:lnTo>
                    <a:pt x="18724" y="13733"/>
                  </a:lnTo>
                  <a:cubicBezTo>
                    <a:pt x="18724" y="13864"/>
                    <a:pt x="18626" y="13962"/>
                    <a:pt x="18496" y="13962"/>
                  </a:cubicBezTo>
                  <a:lnTo>
                    <a:pt x="6361" y="13962"/>
                  </a:lnTo>
                  <a:cubicBezTo>
                    <a:pt x="6231" y="13962"/>
                    <a:pt x="6133" y="13864"/>
                    <a:pt x="6133" y="13733"/>
                  </a:cubicBezTo>
                  <a:lnTo>
                    <a:pt x="6133" y="6329"/>
                  </a:lnTo>
                  <a:cubicBezTo>
                    <a:pt x="6133" y="6198"/>
                    <a:pt x="6231" y="6100"/>
                    <a:pt x="6361" y="6100"/>
                  </a:cubicBezTo>
                  <a:close/>
                  <a:moveTo>
                    <a:pt x="6361" y="0"/>
                  </a:moveTo>
                  <a:cubicBezTo>
                    <a:pt x="2871" y="0"/>
                    <a:pt x="0" y="2838"/>
                    <a:pt x="0" y="6329"/>
                  </a:cubicBezTo>
                  <a:lnTo>
                    <a:pt x="0" y="13733"/>
                  </a:lnTo>
                  <a:cubicBezTo>
                    <a:pt x="0" y="17224"/>
                    <a:pt x="2871" y="20062"/>
                    <a:pt x="6361" y="20062"/>
                  </a:cubicBezTo>
                  <a:lnTo>
                    <a:pt x="18496" y="20062"/>
                  </a:lnTo>
                  <a:cubicBezTo>
                    <a:pt x="21986" y="20062"/>
                    <a:pt x="24857" y="17224"/>
                    <a:pt x="24857" y="13733"/>
                  </a:cubicBezTo>
                  <a:lnTo>
                    <a:pt x="24857" y="6329"/>
                  </a:lnTo>
                  <a:cubicBezTo>
                    <a:pt x="24857" y="2838"/>
                    <a:pt x="21986" y="0"/>
                    <a:pt x="184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16"/>
            <p:cNvSpPr/>
            <p:nvPr/>
          </p:nvSpPr>
          <p:spPr>
            <a:xfrm>
              <a:off x="2872975" y="238125"/>
              <a:ext cx="1854475" cy="2178200"/>
            </a:xfrm>
            <a:custGeom>
              <a:avLst/>
              <a:gdLst/>
              <a:ahLst/>
              <a:cxnLst/>
              <a:rect l="l" t="t" r="r" b="b"/>
              <a:pathLst>
                <a:path w="74179" h="87128" extrusionOk="0">
                  <a:moveTo>
                    <a:pt x="40939" y="6133"/>
                  </a:moveTo>
                  <a:cubicBezTo>
                    <a:pt x="41004" y="6133"/>
                    <a:pt x="41069" y="6165"/>
                    <a:pt x="41069" y="6198"/>
                  </a:cubicBezTo>
                  <a:lnTo>
                    <a:pt x="43418" y="14483"/>
                  </a:lnTo>
                  <a:lnTo>
                    <a:pt x="30761" y="14483"/>
                  </a:lnTo>
                  <a:lnTo>
                    <a:pt x="33110" y="6198"/>
                  </a:lnTo>
                  <a:cubicBezTo>
                    <a:pt x="33110" y="6165"/>
                    <a:pt x="33175" y="6133"/>
                    <a:pt x="33240" y="6133"/>
                  </a:cubicBezTo>
                  <a:close/>
                  <a:moveTo>
                    <a:pt x="65795" y="20583"/>
                  </a:moveTo>
                  <a:cubicBezTo>
                    <a:pt x="67035" y="20583"/>
                    <a:pt x="68046" y="21627"/>
                    <a:pt x="68046" y="22867"/>
                  </a:cubicBezTo>
                  <a:lnTo>
                    <a:pt x="68046" y="28379"/>
                  </a:lnTo>
                  <a:lnTo>
                    <a:pt x="6133" y="28379"/>
                  </a:lnTo>
                  <a:lnTo>
                    <a:pt x="6133" y="22867"/>
                  </a:lnTo>
                  <a:cubicBezTo>
                    <a:pt x="6133" y="21627"/>
                    <a:pt x="7145" y="20583"/>
                    <a:pt x="8384" y="20583"/>
                  </a:cubicBezTo>
                  <a:close/>
                  <a:moveTo>
                    <a:pt x="33240" y="0"/>
                  </a:moveTo>
                  <a:cubicBezTo>
                    <a:pt x="30435" y="0"/>
                    <a:pt x="27989" y="1859"/>
                    <a:pt x="27206" y="4534"/>
                  </a:cubicBezTo>
                  <a:lnTo>
                    <a:pt x="24400" y="14483"/>
                  </a:lnTo>
                  <a:lnTo>
                    <a:pt x="8384" y="14483"/>
                  </a:lnTo>
                  <a:cubicBezTo>
                    <a:pt x="3785" y="14483"/>
                    <a:pt x="1" y="18235"/>
                    <a:pt x="1" y="22867"/>
                  </a:cubicBezTo>
                  <a:lnTo>
                    <a:pt x="1" y="84061"/>
                  </a:lnTo>
                  <a:cubicBezTo>
                    <a:pt x="1" y="85758"/>
                    <a:pt x="1371" y="87128"/>
                    <a:pt x="3067" y="87128"/>
                  </a:cubicBezTo>
                  <a:cubicBezTo>
                    <a:pt x="4763" y="87128"/>
                    <a:pt x="6133" y="85758"/>
                    <a:pt x="6133" y="84061"/>
                  </a:cubicBezTo>
                  <a:lnTo>
                    <a:pt x="6133" y="34512"/>
                  </a:lnTo>
                  <a:lnTo>
                    <a:pt x="68046" y="34512"/>
                  </a:lnTo>
                  <a:lnTo>
                    <a:pt x="68046" y="56954"/>
                  </a:lnTo>
                  <a:cubicBezTo>
                    <a:pt x="68046" y="58651"/>
                    <a:pt x="69416" y="60021"/>
                    <a:pt x="71112" y="60021"/>
                  </a:cubicBezTo>
                  <a:cubicBezTo>
                    <a:pt x="72808" y="60021"/>
                    <a:pt x="74178" y="58651"/>
                    <a:pt x="74178" y="56954"/>
                  </a:cubicBezTo>
                  <a:lnTo>
                    <a:pt x="74178" y="22867"/>
                  </a:lnTo>
                  <a:cubicBezTo>
                    <a:pt x="74178" y="18235"/>
                    <a:pt x="70394" y="14483"/>
                    <a:pt x="65795" y="14483"/>
                  </a:cubicBezTo>
                  <a:lnTo>
                    <a:pt x="49779" y="14483"/>
                  </a:lnTo>
                  <a:lnTo>
                    <a:pt x="46973" y="4534"/>
                  </a:lnTo>
                  <a:cubicBezTo>
                    <a:pt x="46191" y="1859"/>
                    <a:pt x="43744" y="0"/>
                    <a:pt x="40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0" name="Google Shape;2220;p116"/>
          <p:cNvSpPr/>
          <p:nvPr/>
        </p:nvSpPr>
        <p:spPr>
          <a:xfrm>
            <a:off x="4309460" y="2326408"/>
            <a:ext cx="402352" cy="556889"/>
          </a:xfrm>
          <a:custGeom>
            <a:avLst/>
            <a:gdLst/>
            <a:ahLst/>
            <a:cxnLst/>
            <a:rect l="l" t="t" r="r" b="b"/>
            <a:pathLst>
              <a:path w="150835" h="208768" extrusionOk="0">
                <a:moveTo>
                  <a:pt x="77962" y="47690"/>
                </a:moveTo>
                <a:lnTo>
                  <a:pt x="77962" y="78059"/>
                </a:lnTo>
                <a:cubicBezTo>
                  <a:pt x="77962" y="78190"/>
                  <a:pt x="77864" y="78288"/>
                  <a:pt x="77734" y="78288"/>
                </a:cubicBezTo>
                <a:lnTo>
                  <a:pt x="49550" y="78288"/>
                </a:lnTo>
                <a:lnTo>
                  <a:pt x="77962" y="47690"/>
                </a:lnTo>
                <a:close/>
                <a:moveTo>
                  <a:pt x="106537" y="6100"/>
                </a:moveTo>
                <a:cubicBezTo>
                  <a:pt x="106994" y="6100"/>
                  <a:pt x="107352" y="6491"/>
                  <a:pt x="107352" y="6915"/>
                </a:cubicBezTo>
                <a:lnTo>
                  <a:pt x="107352" y="17256"/>
                </a:lnTo>
                <a:lnTo>
                  <a:pt x="24889" y="17256"/>
                </a:lnTo>
                <a:cubicBezTo>
                  <a:pt x="21040" y="17256"/>
                  <a:pt x="17941" y="20387"/>
                  <a:pt x="17941" y="24204"/>
                </a:cubicBezTo>
                <a:lnTo>
                  <a:pt x="17941" y="70263"/>
                </a:lnTo>
                <a:cubicBezTo>
                  <a:pt x="17941" y="71959"/>
                  <a:pt x="19311" y="73329"/>
                  <a:pt x="21008" y="73329"/>
                </a:cubicBezTo>
                <a:cubicBezTo>
                  <a:pt x="22704" y="73329"/>
                  <a:pt x="24074" y="71959"/>
                  <a:pt x="24074" y="70263"/>
                </a:cubicBezTo>
                <a:lnTo>
                  <a:pt x="24074" y="24204"/>
                </a:lnTo>
                <a:cubicBezTo>
                  <a:pt x="24074" y="23747"/>
                  <a:pt x="24433" y="23388"/>
                  <a:pt x="24889" y="23388"/>
                </a:cubicBezTo>
                <a:lnTo>
                  <a:pt x="124510" y="23388"/>
                </a:lnTo>
                <a:cubicBezTo>
                  <a:pt x="124935" y="23388"/>
                  <a:pt x="125326" y="23747"/>
                  <a:pt x="125326" y="24204"/>
                </a:cubicBezTo>
                <a:lnTo>
                  <a:pt x="125326" y="34544"/>
                </a:lnTo>
                <a:lnTo>
                  <a:pt x="85954" y="34544"/>
                </a:lnTo>
                <a:cubicBezTo>
                  <a:pt x="83344" y="34544"/>
                  <a:pt x="80832" y="35621"/>
                  <a:pt x="79038" y="37545"/>
                </a:cubicBezTo>
                <a:cubicBezTo>
                  <a:pt x="78973" y="37611"/>
                  <a:pt x="39895" y="79723"/>
                  <a:pt x="39895" y="79723"/>
                </a:cubicBezTo>
                <a:cubicBezTo>
                  <a:pt x="38264" y="81452"/>
                  <a:pt x="37383" y="83735"/>
                  <a:pt x="37383" y="86116"/>
                </a:cubicBezTo>
                <a:lnTo>
                  <a:pt x="37383" y="185379"/>
                </a:lnTo>
                <a:lnTo>
                  <a:pt x="24889" y="185379"/>
                </a:lnTo>
                <a:cubicBezTo>
                  <a:pt x="24433" y="185379"/>
                  <a:pt x="24074" y="185020"/>
                  <a:pt x="24074" y="184563"/>
                </a:cubicBezTo>
                <a:lnTo>
                  <a:pt x="24074" y="82496"/>
                </a:lnTo>
                <a:cubicBezTo>
                  <a:pt x="24074" y="80799"/>
                  <a:pt x="22704" y="79429"/>
                  <a:pt x="21008" y="79429"/>
                </a:cubicBezTo>
                <a:cubicBezTo>
                  <a:pt x="19311" y="79429"/>
                  <a:pt x="17941" y="80799"/>
                  <a:pt x="17941" y="82496"/>
                </a:cubicBezTo>
                <a:lnTo>
                  <a:pt x="17941" y="168123"/>
                </a:lnTo>
                <a:lnTo>
                  <a:pt x="6916" y="168123"/>
                </a:lnTo>
                <a:cubicBezTo>
                  <a:pt x="6459" y="168123"/>
                  <a:pt x="6100" y="167764"/>
                  <a:pt x="6100" y="167307"/>
                </a:cubicBezTo>
                <a:lnTo>
                  <a:pt x="6100" y="6915"/>
                </a:lnTo>
                <a:cubicBezTo>
                  <a:pt x="6100" y="6491"/>
                  <a:pt x="6459" y="6100"/>
                  <a:pt x="6916" y="6100"/>
                </a:cubicBezTo>
                <a:close/>
                <a:moveTo>
                  <a:pt x="6916" y="0"/>
                </a:moveTo>
                <a:cubicBezTo>
                  <a:pt x="3099" y="0"/>
                  <a:pt x="0" y="3099"/>
                  <a:pt x="0" y="6915"/>
                </a:cubicBezTo>
                <a:lnTo>
                  <a:pt x="0" y="167307"/>
                </a:lnTo>
                <a:cubicBezTo>
                  <a:pt x="0" y="171124"/>
                  <a:pt x="3099" y="174223"/>
                  <a:pt x="6916" y="174223"/>
                </a:cubicBezTo>
                <a:lnTo>
                  <a:pt x="17941" y="174223"/>
                </a:lnTo>
                <a:lnTo>
                  <a:pt x="17941" y="184563"/>
                </a:lnTo>
                <a:cubicBezTo>
                  <a:pt x="17941" y="188380"/>
                  <a:pt x="21040" y="191511"/>
                  <a:pt x="24889" y="191511"/>
                </a:cubicBezTo>
                <a:lnTo>
                  <a:pt x="37383" y="191511"/>
                </a:lnTo>
                <a:lnTo>
                  <a:pt x="37383" y="201852"/>
                </a:lnTo>
                <a:cubicBezTo>
                  <a:pt x="37383" y="205668"/>
                  <a:pt x="40482" y="208767"/>
                  <a:pt x="44298" y="208767"/>
                </a:cubicBezTo>
                <a:lnTo>
                  <a:pt x="55650" y="208767"/>
                </a:lnTo>
                <a:cubicBezTo>
                  <a:pt x="57346" y="208767"/>
                  <a:pt x="58716" y="207397"/>
                  <a:pt x="58716" y="205701"/>
                </a:cubicBezTo>
                <a:cubicBezTo>
                  <a:pt x="58716" y="204037"/>
                  <a:pt x="57346" y="202667"/>
                  <a:pt x="55650" y="202667"/>
                </a:cubicBezTo>
                <a:lnTo>
                  <a:pt x="44298" y="202667"/>
                </a:lnTo>
                <a:cubicBezTo>
                  <a:pt x="43842" y="202667"/>
                  <a:pt x="43483" y="202276"/>
                  <a:pt x="43483" y="201852"/>
                </a:cubicBezTo>
                <a:lnTo>
                  <a:pt x="43483" y="86116"/>
                </a:lnTo>
                <a:cubicBezTo>
                  <a:pt x="43483" y="85529"/>
                  <a:pt x="43646" y="84910"/>
                  <a:pt x="43972" y="84420"/>
                </a:cubicBezTo>
                <a:lnTo>
                  <a:pt x="77734" y="84420"/>
                </a:lnTo>
                <a:cubicBezTo>
                  <a:pt x="81224" y="84420"/>
                  <a:pt x="84094" y="81550"/>
                  <a:pt x="84094" y="78059"/>
                </a:cubicBezTo>
                <a:lnTo>
                  <a:pt x="84094" y="41232"/>
                </a:lnTo>
                <a:cubicBezTo>
                  <a:pt x="84616" y="40840"/>
                  <a:pt x="85269" y="40644"/>
                  <a:pt x="85954" y="40644"/>
                </a:cubicBezTo>
                <a:lnTo>
                  <a:pt x="143919" y="40644"/>
                </a:lnTo>
                <a:cubicBezTo>
                  <a:pt x="144376" y="40644"/>
                  <a:pt x="144735" y="41003"/>
                  <a:pt x="144735" y="41460"/>
                </a:cubicBezTo>
                <a:lnTo>
                  <a:pt x="144735" y="201852"/>
                </a:lnTo>
                <a:cubicBezTo>
                  <a:pt x="144735" y="202276"/>
                  <a:pt x="144376" y="202667"/>
                  <a:pt x="143919" y="202667"/>
                </a:cubicBezTo>
                <a:lnTo>
                  <a:pt x="67882" y="202667"/>
                </a:lnTo>
                <a:cubicBezTo>
                  <a:pt x="66186" y="202667"/>
                  <a:pt x="64816" y="204037"/>
                  <a:pt x="64816" y="205701"/>
                </a:cubicBezTo>
                <a:cubicBezTo>
                  <a:pt x="64816" y="207397"/>
                  <a:pt x="66186" y="208767"/>
                  <a:pt x="67882" y="208767"/>
                </a:cubicBezTo>
                <a:lnTo>
                  <a:pt x="143919" y="208767"/>
                </a:lnTo>
                <a:cubicBezTo>
                  <a:pt x="147736" y="208767"/>
                  <a:pt x="150835" y="205668"/>
                  <a:pt x="150835" y="201852"/>
                </a:cubicBezTo>
                <a:lnTo>
                  <a:pt x="150835" y="41460"/>
                </a:lnTo>
                <a:cubicBezTo>
                  <a:pt x="150835" y="37643"/>
                  <a:pt x="147736" y="34544"/>
                  <a:pt x="143919" y="34544"/>
                </a:cubicBezTo>
                <a:lnTo>
                  <a:pt x="131426" y="34544"/>
                </a:lnTo>
                <a:lnTo>
                  <a:pt x="131426" y="24204"/>
                </a:lnTo>
                <a:cubicBezTo>
                  <a:pt x="131426" y="20387"/>
                  <a:pt x="128327" y="17256"/>
                  <a:pt x="124510" y="17256"/>
                </a:cubicBezTo>
                <a:lnTo>
                  <a:pt x="113452" y="17256"/>
                </a:lnTo>
                <a:lnTo>
                  <a:pt x="113452" y="6915"/>
                </a:lnTo>
                <a:cubicBezTo>
                  <a:pt x="113452" y="3099"/>
                  <a:pt x="110353" y="0"/>
                  <a:pt x="106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1" name="Google Shape;2221;p116"/>
          <p:cNvGrpSpPr/>
          <p:nvPr/>
        </p:nvGrpSpPr>
        <p:grpSpPr>
          <a:xfrm>
            <a:off x="3463127" y="1306638"/>
            <a:ext cx="367723" cy="556889"/>
            <a:chOff x="2077050" y="238125"/>
            <a:chExt cx="3446325" cy="5219200"/>
          </a:xfrm>
        </p:grpSpPr>
        <p:sp>
          <p:nvSpPr>
            <p:cNvPr id="2222" name="Google Shape;2222;p116"/>
            <p:cNvSpPr/>
            <p:nvPr/>
          </p:nvSpPr>
          <p:spPr>
            <a:xfrm>
              <a:off x="2438325" y="1969400"/>
              <a:ext cx="2723775" cy="3030425"/>
            </a:xfrm>
            <a:custGeom>
              <a:avLst/>
              <a:gdLst/>
              <a:ahLst/>
              <a:cxnLst/>
              <a:rect l="l" t="t" r="r" b="b"/>
              <a:pathLst>
                <a:path w="108951" h="121217" extrusionOk="0">
                  <a:moveTo>
                    <a:pt x="8645" y="1"/>
                  </a:moveTo>
                  <a:cubicBezTo>
                    <a:pt x="3882" y="1"/>
                    <a:pt x="0" y="3883"/>
                    <a:pt x="0" y="8645"/>
                  </a:cubicBezTo>
                  <a:lnTo>
                    <a:pt x="0" y="112605"/>
                  </a:lnTo>
                  <a:cubicBezTo>
                    <a:pt x="0" y="117367"/>
                    <a:pt x="3882" y="121216"/>
                    <a:pt x="8645" y="121216"/>
                  </a:cubicBezTo>
                  <a:lnTo>
                    <a:pt x="37122" y="121216"/>
                  </a:lnTo>
                  <a:cubicBezTo>
                    <a:pt x="38818" y="121216"/>
                    <a:pt x="40188" y="119846"/>
                    <a:pt x="40188" y="118183"/>
                  </a:cubicBezTo>
                  <a:cubicBezTo>
                    <a:pt x="40188" y="116487"/>
                    <a:pt x="38818" y="115116"/>
                    <a:pt x="37122" y="115116"/>
                  </a:cubicBezTo>
                  <a:lnTo>
                    <a:pt x="8645" y="115116"/>
                  </a:lnTo>
                  <a:cubicBezTo>
                    <a:pt x="7242" y="115116"/>
                    <a:pt x="6133" y="113975"/>
                    <a:pt x="6133" y="112605"/>
                  </a:cubicBezTo>
                  <a:lnTo>
                    <a:pt x="6133" y="8645"/>
                  </a:lnTo>
                  <a:cubicBezTo>
                    <a:pt x="6133" y="7243"/>
                    <a:pt x="7242" y="6134"/>
                    <a:pt x="8645" y="6134"/>
                  </a:cubicBezTo>
                  <a:lnTo>
                    <a:pt x="100306" y="6134"/>
                  </a:lnTo>
                  <a:cubicBezTo>
                    <a:pt x="101709" y="6134"/>
                    <a:pt x="102818" y="7243"/>
                    <a:pt x="102818" y="8645"/>
                  </a:cubicBezTo>
                  <a:lnTo>
                    <a:pt x="102818" y="112605"/>
                  </a:lnTo>
                  <a:cubicBezTo>
                    <a:pt x="102818" y="113975"/>
                    <a:pt x="101709" y="115116"/>
                    <a:pt x="100306" y="115116"/>
                  </a:cubicBezTo>
                  <a:lnTo>
                    <a:pt x="49354" y="115116"/>
                  </a:lnTo>
                  <a:cubicBezTo>
                    <a:pt x="47658" y="115116"/>
                    <a:pt x="46288" y="116487"/>
                    <a:pt x="46288" y="118183"/>
                  </a:cubicBezTo>
                  <a:cubicBezTo>
                    <a:pt x="46288" y="119846"/>
                    <a:pt x="47658" y="121216"/>
                    <a:pt x="49354" y="121216"/>
                  </a:cubicBezTo>
                  <a:lnTo>
                    <a:pt x="100306" y="121216"/>
                  </a:lnTo>
                  <a:cubicBezTo>
                    <a:pt x="105069" y="121216"/>
                    <a:pt x="108951" y="117367"/>
                    <a:pt x="108951" y="112605"/>
                  </a:cubicBezTo>
                  <a:lnTo>
                    <a:pt x="108951" y="8645"/>
                  </a:lnTo>
                  <a:cubicBezTo>
                    <a:pt x="108951" y="3883"/>
                    <a:pt x="105069" y="1"/>
                    <a:pt x="100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16"/>
            <p:cNvSpPr/>
            <p:nvPr/>
          </p:nvSpPr>
          <p:spPr>
            <a:xfrm>
              <a:off x="2077050" y="238125"/>
              <a:ext cx="3446325" cy="5219200"/>
            </a:xfrm>
            <a:custGeom>
              <a:avLst/>
              <a:gdLst/>
              <a:ahLst/>
              <a:cxnLst/>
              <a:rect l="l" t="t" r="r" b="b"/>
              <a:pathLst>
                <a:path w="137853" h="208768" extrusionOk="0">
                  <a:moveTo>
                    <a:pt x="6394" y="0"/>
                  </a:moveTo>
                  <a:cubicBezTo>
                    <a:pt x="2871" y="0"/>
                    <a:pt x="1" y="2871"/>
                    <a:pt x="1" y="6393"/>
                  </a:cubicBezTo>
                  <a:lnTo>
                    <a:pt x="1" y="35458"/>
                  </a:lnTo>
                  <a:cubicBezTo>
                    <a:pt x="1" y="37154"/>
                    <a:pt x="1371" y="38524"/>
                    <a:pt x="3067" y="38524"/>
                  </a:cubicBezTo>
                  <a:cubicBezTo>
                    <a:pt x="4763" y="38524"/>
                    <a:pt x="6101" y="37154"/>
                    <a:pt x="6101" y="35458"/>
                  </a:cubicBezTo>
                  <a:lnTo>
                    <a:pt x="6101" y="6393"/>
                  </a:lnTo>
                  <a:cubicBezTo>
                    <a:pt x="6101" y="6230"/>
                    <a:pt x="6231" y="6133"/>
                    <a:pt x="6394" y="6133"/>
                  </a:cubicBezTo>
                  <a:lnTo>
                    <a:pt x="131459" y="6133"/>
                  </a:lnTo>
                  <a:cubicBezTo>
                    <a:pt x="131622" y="6133"/>
                    <a:pt x="131752" y="6230"/>
                    <a:pt x="131752" y="6393"/>
                  </a:cubicBezTo>
                  <a:lnTo>
                    <a:pt x="131752" y="202374"/>
                  </a:lnTo>
                  <a:cubicBezTo>
                    <a:pt x="131752" y="202537"/>
                    <a:pt x="131622" y="202667"/>
                    <a:pt x="131459" y="202667"/>
                  </a:cubicBezTo>
                  <a:lnTo>
                    <a:pt x="6394" y="202667"/>
                  </a:lnTo>
                  <a:cubicBezTo>
                    <a:pt x="6231" y="202667"/>
                    <a:pt x="6101" y="202537"/>
                    <a:pt x="6101" y="202374"/>
                  </a:cubicBezTo>
                  <a:lnTo>
                    <a:pt x="6101" y="47690"/>
                  </a:lnTo>
                  <a:cubicBezTo>
                    <a:pt x="6101" y="45994"/>
                    <a:pt x="4763" y="44624"/>
                    <a:pt x="3067" y="44624"/>
                  </a:cubicBezTo>
                  <a:cubicBezTo>
                    <a:pt x="1371" y="44624"/>
                    <a:pt x="1" y="45994"/>
                    <a:pt x="1" y="47690"/>
                  </a:cubicBezTo>
                  <a:lnTo>
                    <a:pt x="1" y="202374"/>
                  </a:lnTo>
                  <a:cubicBezTo>
                    <a:pt x="1" y="205897"/>
                    <a:pt x="2871" y="208767"/>
                    <a:pt x="6394" y="208767"/>
                  </a:cubicBezTo>
                  <a:lnTo>
                    <a:pt x="131459" y="208767"/>
                  </a:lnTo>
                  <a:cubicBezTo>
                    <a:pt x="134982" y="208767"/>
                    <a:pt x="137852" y="205897"/>
                    <a:pt x="137852" y="202374"/>
                  </a:cubicBezTo>
                  <a:lnTo>
                    <a:pt x="137852" y="6393"/>
                  </a:lnTo>
                  <a:cubicBezTo>
                    <a:pt x="137852" y="2871"/>
                    <a:pt x="134982" y="0"/>
                    <a:pt x="131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16"/>
            <p:cNvSpPr/>
            <p:nvPr/>
          </p:nvSpPr>
          <p:spPr>
            <a:xfrm>
              <a:off x="2871350" y="655850"/>
              <a:ext cx="1857725" cy="622850"/>
            </a:xfrm>
            <a:custGeom>
              <a:avLst/>
              <a:gdLst/>
              <a:ahLst/>
              <a:cxnLst/>
              <a:rect l="l" t="t" r="r" b="b"/>
              <a:pathLst>
                <a:path w="74309" h="24914" extrusionOk="0">
                  <a:moveTo>
                    <a:pt x="37155" y="6125"/>
                  </a:moveTo>
                  <a:cubicBezTo>
                    <a:pt x="38557" y="6125"/>
                    <a:pt x="39992" y="6353"/>
                    <a:pt x="41330" y="6843"/>
                  </a:cubicBezTo>
                  <a:lnTo>
                    <a:pt x="67328" y="16270"/>
                  </a:lnTo>
                  <a:cubicBezTo>
                    <a:pt x="67850" y="16465"/>
                    <a:pt x="68209" y="16955"/>
                    <a:pt x="68209" y="17509"/>
                  </a:cubicBezTo>
                  <a:cubicBezTo>
                    <a:pt x="68209" y="18227"/>
                    <a:pt x="67622" y="18814"/>
                    <a:pt x="66904" y="18814"/>
                  </a:cubicBezTo>
                  <a:lnTo>
                    <a:pt x="7405" y="18814"/>
                  </a:lnTo>
                  <a:cubicBezTo>
                    <a:pt x="6688" y="18814"/>
                    <a:pt x="6100" y="18227"/>
                    <a:pt x="6100" y="17509"/>
                  </a:cubicBezTo>
                  <a:cubicBezTo>
                    <a:pt x="6100" y="16955"/>
                    <a:pt x="6459" y="16465"/>
                    <a:pt x="6981" y="16270"/>
                  </a:cubicBezTo>
                  <a:lnTo>
                    <a:pt x="32979" y="6843"/>
                  </a:lnTo>
                  <a:cubicBezTo>
                    <a:pt x="34317" y="6353"/>
                    <a:pt x="35752" y="6125"/>
                    <a:pt x="37155" y="6125"/>
                  </a:cubicBezTo>
                  <a:close/>
                  <a:moveTo>
                    <a:pt x="37155" y="1"/>
                  </a:moveTo>
                  <a:cubicBezTo>
                    <a:pt x="35034" y="1"/>
                    <a:pt x="32914" y="367"/>
                    <a:pt x="30892" y="1101"/>
                  </a:cubicBezTo>
                  <a:lnTo>
                    <a:pt x="4894" y="10529"/>
                  </a:lnTo>
                  <a:cubicBezTo>
                    <a:pt x="1958" y="11605"/>
                    <a:pt x="1" y="14410"/>
                    <a:pt x="1" y="17509"/>
                  </a:cubicBezTo>
                  <a:cubicBezTo>
                    <a:pt x="1" y="21587"/>
                    <a:pt x="3328" y="24914"/>
                    <a:pt x="7405" y="24914"/>
                  </a:cubicBezTo>
                  <a:lnTo>
                    <a:pt x="66904" y="24914"/>
                  </a:lnTo>
                  <a:cubicBezTo>
                    <a:pt x="70981" y="24914"/>
                    <a:pt x="74309" y="21587"/>
                    <a:pt x="74309" y="17509"/>
                  </a:cubicBezTo>
                  <a:cubicBezTo>
                    <a:pt x="74309" y="14410"/>
                    <a:pt x="72351" y="11605"/>
                    <a:pt x="69416" y="10529"/>
                  </a:cubicBezTo>
                  <a:lnTo>
                    <a:pt x="43418" y="1101"/>
                  </a:lnTo>
                  <a:cubicBezTo>
                    <a:pt x="41395" y="367"/>
                    <a:pt x="39275" y="1"/>
                    <a:pt x="37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16"/>
            <p:cNvSpPr/>
            <p:nvPr/>
          </p:nvSpPr>
          <p:spPr>
            <a:xfrm>
              <a:off x="2800400" y="2376350"/>
              <a:ext cx="547225" cy="2238550"/>
            </a:xfrm>
            <a:custGeom>
              <a:avLst/>
              <a:gdLst/>
              <a:ahLst/>
              <a:cxnLst/>
              <a:rect l="l" t="t" r="r" b="b"/>
              <a:pathLst>
                <a:path w="21889" h="89542" extrusionOk="0">
                  <a:moveTo>
                    <a:pt x="15789" y="6133"/>
                  </a:moveTo>
                  <a:lnTo>
                    <a:pt x="15789" y="15788"/>
                  </a:lnTo>
                  <a:lnTo>
                    <a:pt x="6101" y="15788"/>
                  </a:lnTo>
                  <a:lnTo>
                    <a:pt x="6101" y="6133"/>
                  </a:lnTo>
                  <a:close/>
                  <a:moveTo>
                    <a:pt x="15789" y="21921"/>
                  </a:moveTo>
                  <a:lnTo>
                    <a:pt x="15789" y="83442"/>
                  </a:lnTo>
                  <a:lnTo>
                    <a:pt x="6101" y="83442"/>
                  </a:lnTo>
                  <a:lnTo>
                    <a:pt x="6101" y="21921"/>
                  </a:lnTo>
                  <a:close/>
                  <a:moveTo>
                    <a:pt x="5905" y="0"/>
                  </a:moveTo>
                  <a:cubicBezTo>
                    <a:pt x="2643" y="0"/>
                    <a:pt x="1" y="2642"/>
                    <a:pt x="1" y="5904"/>
                  </a:cubicBezTo>
                  <a:lnTo>
                    <a:pt x="1" y="83638"/>
                  </a:lnTo>
                  <a:cubicBezTo>
                    <a:pt x="1" y="86900"/>
                    <a:pt x="2643" y="89542"/>
                    <a:pt x="5905" y="89542"/>
                  </a:cubicBezTo>
                  <a:lnTo>
                    <a:pt x="15984" y="89542"/>
                  </a:lnTo>
                  <a:cubicBezTo>
                    <a:pt x="19246" y="89542"/>
                    <a:pt x="21889" y="86900"/>
                    <a:pt x="21889" y="83638"/>
                  </a:cubicBezTo>
                  <a:lnTo>
                    <a:pt x="21889" y="5904"/>
                  </a:lnTo>
                  <a:cubicBezTo>
                    <a:pt x="21889" y="2642"/>
                    <a:pt x="19246" y="0"/>
                    <a:pt x="159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16"/>
            <p:cNvSpPr/>
            <p:nvPr/>
          </p:nvSpPr>
          <p:spPr>
            <a:xfrm>
              <a:off x="3526200" y="2376350"/>
              <a:ext cx="548025" cy="2238550"/>
            </a:xfrm>
            <a:custGeom>
              <a:avLst/>
              <a:gdLst/>
              <a:ahLst/>
              <a:cxnLst/>
              <a:rect l="l" t="t" r="r" b="b"/>
              <a:pathLst>
                <a:path w="21921" h="89542" extrusionOk="0">
                  <a:moveTo>
                    <a:pt x="15788" y="6133"/>
                  </a:moveTo>
                  <a:lnTo>
                    <a:pt x="15788" y="15788"/>
                  </a:lnTo>
                  <a:lnTo>
                    <a:pt x="6133" y="15788"/>
                  </a:lnTo>
                  <a:lnTo>
                    <a:pt x="6133" y="6133"/>
                  </a:lnTo>
                  <a:close/>
                  <a:moveTo>
                    <a:pt x="15788" y="21921"/>
                  </a:moveTo>
                  <a:lnTo>
                    <a:pt x="15788" y="83442"/>
                  </a:lnTo>
                  <a:lnTo>
                    <a:pt x="6133" y="83442"/>
                  </a:lnTo>
                  <a:lnTo>
                    <a:pt x="6133" y="21921"/>
                  </a:lnTo>
                  <a:close/>
                  <a:moveTo>
                    <a:pt x="5904" y="0"/>
                  </a:moveTo>
                  <a:cubicBezTo>
                    <a:pt x="2643" y="0"/>
                    <a:pt x="0" y="2642"/>
                    <a:pt x="0" y="5904"/>
                  </a:cubicBezTo>
                  <a:lnTo>
                    <a:pt x="0" y="83638"/>
                  </a:lnTo>
                  <a:cubicBezTo>
                    <a:pt x="0" y="86900"/>
                    <a:pt x="2643" y="89542"/>
                    <a:pt x="5904" y="89542"/>
                  </a:cubicBezTo>
                  <a:lnTo>
                    <a:pt x="16017" y="89542"/>
                  </a:lnTo>
                  <a:cubicBezTo>
                    <a:pt x="19279" y="89542"/>
                    <a:pt x="21921" y="86900"/>
                    <a:pt x="21921" y="83638"/>
                  </a:cubicBezTo>
                  <a:lnTo>
                    <a:pt x="21921" y="5904"/>
                  </a:lnTo>
                  <a:cubicBezTo>
                    <a:pt x="21921" y="2642"/>
                    <a:pt x="19279" y="0"/>
                    <a:pt x="16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16"/>
            <p:cNvSpPr/>
            <p:nvPr/>
          </p:nvSpPr>
          <p:spPr>
            <a:xfrm>
              <a:off x="4262600" y="2376350"/>
              <a:ext cx="548025" cy="2238550"/>
            </a:xfrm>
            <a:custGeom>
              <a:avLst/>
              <a:gdLst/>
              <a:ahLst/>
              <a:cxnLst/>
              <a:rect l="l" t="t" r="r" b="b"/>
              <a:pathLst>
                <a:path w="21921" h="89542" extrusionOk="0">
                  <a:moveTo>
                    <a:pt x="15788" y="6133"/>
                  </a:moveTo>
                  <a:lnTo>
                    <a:pt x="15788" y="15788"/>
                  </a:lnTo>
                  <a:lnTo>
                    <a:pt x="6100" y="15788"/>
                  </a:lnTo>
                  <a:lnTo>
                    <a:pt x="6100" y="6133"/>
                  </a:lnTo>
                  <a:close/>
                  <a:moveTo>
                    <a:pt x="15788" y="21921"/>
                  </a:moveTo>
                  <a:lnTo>
                    <a:pt x="15788" y="83442"/>
                  </a:lnTo>
                  <a:lnTo>
                    <a:pt x="6100" y="83442"/>
                  </a:lnTo>
                  <a:lnTo>
                    <a:pt x="6100" y="21921"/>
                  </a:lnTo>
                  <a:close/>
                  <a:moveTo>
                    <a:pt x="5904" y="0"/>
                  </a:moveTo>
                  <a:cubicBezTo>
                    <a:pt x="2642" y="0"/>
                    <a:pt x="0" y="2642"/>
                    <a:pt x="0" y="5904"/>
                  </a:cubicBezTo>
                  <a:lnTo>
                    <a:pt x="0" y="83638"/>
                  </a:lnTo>
                  <a:cubicBezTo>
                    <a:pt x="0" y="86900"/>
                    <a:pt x="2642" y="89542"/>
                    <a:pt x="5904" y="89542"/>
                  </a:cubicBezTo>
                  <a:lnTo>
                    <a:pt x="16016" y="89542"/>
                  </a:lnTo>
                  <a:cubicBezTo>
                    <a:pt x="19246" y="89542"/>
                    <a:pt x="21921" y="86900"/>
                    <a:pt x="21921" y="83638"/>
                  </a:cubicBezTo>
                  <a:lnTo>
                    <a:pt x="21921" y="5904"/>
                  </a:lnTo>
                  <a:cubicBezTo>
                    <a:pt x="21921" y="2642"/>
                    <a:pt x="19246" y="0"/>
                    <a:pt x="160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8" name="Google Shape;2228;p116"/>
          <p:cNvSpPr/>
          <p:nvPr/>
        </p:nvSpPr>
        <p:spPr>
          <a:xfrm>
            <a:off x="6226364" y="2357662"/>
            <a:ext cx="506262" cy="506262"/>
          </a:xfrm>
          <a:custGeom>
            <a:avLst/>
            <a:gdLst/>
            <a:ahLst/>
            <a:cxnLst/>
            <a:rect l="l" t="t" r="r" b="b"/>
            <a:pathLst>
              <a:path w="208768" h="208768" extrusionOk="0">
                <a:moveTo>
                  <a:pt x="197905" y="156412"/>
                </a:moveTo>
                <a:lnTo>
                  <a:pt x="156412" y="197905"/>
                </a:lnTo>
                <a:lnTo>
                  <a:pt x="156412" y="156412"/>
                </a:lnTo>
                <a:close/>
                <a:moveTo>
                  <a:pt x="202667" y="160327"/>
                </a:moveTo>
                <a:lnTo>
                  <a:pt x="202667" y="200319"/>
                </a:lnTo>
                <a:cubicBezTo>
                  <a:pt x="202667" y="201591"/>
                  <a:pt x="201591" y="202667"/>
                  <a:pt x="200319" y="202667"/>
                </a:cubicBezTo>
                <a:lnTo>
                  <a:pt x="160327" y="202667"/>
                </a:lnTo>
                <a:lnTo>
                  <a:pt x="202667" y="160327"/>
                </a:lnTo>
                <a:close/>
                <a:moveTo>
                  <a:pt x="8449" y="0"/>
                </a:moveTo>
                <a:cubicBezTo>
                  <a:pt x="3784" y="0"/>
                  <a:pt x="0" y="3784"/>
                  <a:pt x="0" y="8449"/>
                </a:cubicBezTo>
                <a:lnTo>
                  <a:pt x="0" y="200319"/>
                </a:lnTo>
                <a:cubicBezTo>
                  <a:pt x="0" y="204983"/>
                  <a:pt x="3784" y="208767"/>
                  <a:pt x="8449" y="208767"/>
                </a:cubicBezTo>
                <a:lnTo>
                  <a:pt x="82985" y="208767"/>
                </a:lnTo>
                <a:cubicBezTo>
                  <a:pt x="84681" y="208767"/>
                  <a:pt x="86051" y="207397"/>
                  <a:pt x="86051" y="205701"/>
                </a:cubicBezTo>
                <a:cubicBezTo>
                  <a:pt x="86051" y="204005"/>
                  <a:pt x="84681" y="202667"/>
                  <a:pt x="82985" y="202667"/>
                </a:cubicBezTo>
                <a:lnTo>
                  <a:pt x="8449" y="202667"/>
                </a:lnTo>
                <a:cubicBezTo>
                  <a:pt x="7176" y="202667"/>
                  <a:pt x="6100" y="201591"/>
                  <a:pt x="6100" y="200319"/>
                </a:cubicBezTo>
                <a:lnTo>
                  <a:pt x="6100" y="40025"/>
                </a:lnTo>
                <a:lnTo>
                  <a:pt x="24856" y="40025"/>
                </a:lnTo>
                <a:cubicBezTo>
                  <a:pt x="26553" y="40025"/>
                  <a:pt x="27923" y="38655"/>
                  <a:pt x="27923" y="36991"/>
                </a:cubicBezTo>
                <a:cubicBezTo>
                  <a:pt x="27923" y="35295"/>
                  <a:pt x="26553" y="33925"/>
                  <a:pt x="24856" y="33925"/>
                </a:cubicBezTo>
                <a:lnTo>
                  <a:pt x="6100" y="33925"/>
                </a:lnTo>
                <a:lnTo>
                  <a:pt x="6100" y="8449"/>
                </a:lnTo>
                <a:cubicBezTo>
                  <a:pt x="6100" y="7176"/>
                  <a:pt x="7176" y="6100"/>
                  <a:pt x="8449" y="6100"/>
                </a:cubicBezTo>
                <a:lnTo>
                  <a:pt x="200319" y="6100"/>
                </a:lnTo>
                <a:cubicBezTo>
                  <a:pt x="201591" y="6100"/>
                  <a:pt x="202667" y="7176"/>
                  <a:pt x="202667" y="8449"/>
                </a:cubicBezTo>
                <a:lnTo>
                  <a:pt x="202667" y="33925"/>
                </a:lnTo>
                <a:lnTo>
                  <a:pt x="37089" y="33925"/>
                </a:lnTo>
                <a:cubicBezTo>
                  <a:pt x="35393" y="33925"/>
                  <a:pt x="34023" y="35295"/>
                  <a:pt x="34023" y="36991"/>
                </a:cubicBezTo>
                <a:cubicBezTo>
                  <a:pt x="34023" y="38655"/>
                  <a:pt x="35393" y="40025"/>
                  <a:pt x="37089" y="40025"/>
                </a:cubicBezTo>
                <a:lnTo>
                  <a:pt x="202667" y="40025"/>
                </a:lnTo>
                <a:lnTo>
                  <a:pt x="202667" y="150312"/>
                </a:lnTo>
                <a:lnTo>
                  <a:pt x="156347" y="150312"/>
                </a:lnTo>
                <a:cubicBezTo>
                  <a:pt x="153020" y="150312"/>
                  <a:pt x="150312" y="153020"/>
                  <a:pt x="150312" y="156347"/>
                </a:cubicBezTo>
                <a:lnTo>
                  <a:pt x="150312" y="202667"/>
                </a:lnTo>
                <a:lnTo>
                  <a:pt x="95217" y="202667"/>
                </a:lnTo>
                <a:cubicBezTo>
                  <a:pt x="93554" y="202667"/>
                  <a:pt x="92184" y="204005"/>
                  <a:pt x="92184" y="205701"/>
                </a:cubicBezTo>
                <a:cubicBezTo>
                  <a:pt x="92184" y="207397"/>
                  <a:pt x="93554" y="208767"/>
                  <a:pt x="95217" y="208767"/>
                </a:cubicBezTo>
                <a:lnTo>
                  <a:pt x="200319" y="208767"/>
                </a:lnTo>
                <a:cubicBezTo>
                  <a:pt x="204983" y="208767"/>
                  <a:pt x="208767" y="204983"/>
                  <a:pt x="208767" y="200319"/>
                </a:cubicBezTo>
                <a:lnTo>
                  <a:pt x="208767" y="8449"/>
                </a:lnTo>
                <a:cubicBezTo>
                  <a:pt x="208767" y="3784"/>
                  <a:pt x="204983" y="0"/>
                  <a:pt x="200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16"/>
          <p:cNvSpPr/>
          <p:nvPr/>
        </p:nvSpPr>
        <p:spPr>
          <a:xfrm>
            <a:off x="6190125" y="1388110"/>
            <a:ext cx="556889" cy="367894"/>
          </a:xfrm>
          <a:custGeom>
            <a:avLst/>
            <a:gdLst/>
            <a:ahLst/>
            <a:cxnLst/>
            <a:rect l="l" t="t" r="r" b="b"/>
            <a:pathLst>
              <a:path w="208768" h="137917" extrusionOk="0">
                <a:moveTo>
                  <a:pt x="202667" y="6100"/>
                </a:moveTo>
                <a:lnTo>
                  <a:pt x="202667" y="55226"/>
                </a:lnTo>
                <a:lnTo>
                  <a:pt x="123434" y="6100"/>
                </a:lnTo>
                <a:close/>
                <a:moveTo>
                  <a:pt x="112049" y="6100"/>
                </a:moveTo>
                <a:cubicBezTo>
                  <a:pt x="112245" y="6328"/>
                  <a:pt x="202667" y="62435"/>
                  <a:pt x="202667" y="62435"/>
                </a:cubicBezTo>
                <a:lnTo>
                  <a:pt x="202667" y="106798"/>
                </a:lnTo>
                <a:lnTo>
                  <a:pt x="6133" y="106798"/>
                </a:lnTo>
                <a:lnTo>
                  <a:pt x="6133" y="62435"/>
                </a:lnTo>
                <a:cubicBezTo>
                  <a:pt x="6133" y="62435"/>
                  <a:pt x="96522" y="6328"/>
                  <a:pt x="96718" y="6100"/>
                </a:cubicBezTo>
                <a:close/>
                <a:moveTo>
                  <a:pt x="4893" y="0"/>
                </a:moveTo>
                <a:cubicBezTo>
                  <a:pt x="2186" y="0"/>
                  <a:pt x="0" y="2186"/>
                  <a:pt x="0" y="4893"/>
                </a:cubicBezTo>
                <a:lnTo>
                  <a:pt x="0" y="133024"/>
                </a:lnTo>
                <a:cubicBezTo>
                  <a:pt x="0" y="135731"/>
                  <a:pt x="2186" y="137917"/>
                  <a:pt x="4893" y="137917"/>
                </a:cubicBezTo>
                <a:lnTo>
                  <a:pt x="147801" y="137917"/>
                </a:lnTo>
                <a:cubicBezTo>
                  <a:pt x="149497" y="137917"/>
                  <a:pt x="150867" y="136547"/>
                  <a:pt x="150867" y="134851"/>
                </a:cubicBezTo>
                <a:cubicBezTo>
                  <a:pt x="150867" y="133187"/>
                  <a:pt x="149497" y="131817"/>
                  <a:pt x="147801" y="131817"/>
                </a:cubicBezTo>
                <a:lnTo>
                  <a:pt x="6133" y="131817"/>
                </a:lnTo>
                <a:lnTo>
                  <a:pt x="6133" y="112898"/>
                </a:lnTo>
                <a:lnTo>
                  <a:pt x="202667" y="112898"/>
                </a:lnTo>
                <a:lnTo>
                  <a:pt x="202667" y="131817"/>
                </a:lnTo>
                <a:lnTo>
                  <a:pt x="160033" y="131817"/>
                </a:lnTo>
                <a:cubicBezTo>
                  <a:pt x="158337" y="131817"/>
                  <a:pt x="156967" y="133187"/>
                  <a:pt x="156967" y="134851"/>
                </a:cubicBezTo>
                <a:cubicBezTo>
                  <a:pt x="156967" y="136547"/>
                  <a:pt x="158337" y="137917"/>
                  <a:pt x="160033" y="137917"/>
                </a:cubicBezTo>
                <a:lnTo>
                  <a:pt x="203874" y="137917"/>
                </a:lnTo>
                <a:cubicBezTo>
                  <a:pt x="206582" y="137917"/>
                  <a:pt x="208767" y="135731"/>
                  <a:pt x="208767" y="133024"/>
                </a:cubicBezTo>
                <a:lnTo>
                  <a:pt x="208767" y="4893"/>
                </a:lnTo>
                <a:cubicBezTo>
                  <a:pt x="208767" y="2186"/>
                  <a:pt x="206582" y="0"/>
                  <a:pt x="203874" y="0"/>
                </a:cubicBezTo>
                <a:lnTo>
                  <a:pt x="34349" y="0"/>
                </a:lnTo>
                <a:cubicBezTo>
                  <a:pt x="32652" y="0"/>
                  <a:pt x="31282" y="1370"/>
                  <a:pt x="31282" y="3066"/>
                </a:cubicBezTo>
                <a:cubicBezTo>
                  <a:pt x="31282" y="4730"/>
                  <a:pt x="32652" y="6100"/>
                  <a:pt x="34349" y="6100"/>
                </a:cubicBezTo>
                <a:lnTo>
                  <a:pt x="85334" y="6100"/>
                </a:lnTo>
                <a:lnTo>
                  <a:pt x="6133" y="55226"/>
                </a:lnTo>
                <a:lnTo>
                  <a:pt x="6133" y="6100"/>
                </a:lnTo>
                <a:lnTo>
                  <a:pt x="22116" y="6100"/>
                </a:lnTo>
                <a:cubicBezTo>
                  <a:pt x="23813" y="6100"/>
                  <a:pt x="25183" y="4730"/>
                  <a:pt x="25183" y="3066"/>
                </a:cubicBezTo>
                <a:cubicBezTo>
                  <a:pt x="25183" y="1370"/>
                  <a:pt x="23813" y="0"/>
                  <a:pt x="22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0" name="Google Shape;2230;p116"/>
          <p:cNvGrpSpPr/>
          <p:nvPr/>
        </p:nvGrpSpPr>
        <p:grpSpPr>
          <a:xfrm>
            <a:off x="7332294" y="1317850"/>
            <a:ext cx="373639" cy="556889"/>
            <a:chOff x="2049325" y="238125"/>
            <a:chExt cx="3501775" cy="5219200"/>
          </a:xfrm>
        </p:grpSpPr>
        <p:sp>
          <p:nvSpPr>
            <p:cNvPr id="2231" name="Google Shape;2231;p116"/>
            <p:cNvSpPr/>
            <p:nvPr/>
          </p:nvSpPr>
          <p:spPr>
            <a:xfrm>
              <a:off x="2625075" y="1597550"/>
              <a:ext cx="152525" cy="152525"/>
            </a:xfrm>
            <a:custGeom>
              <a:avLst/>
              <a:gdLst/>
              <a:ahLst/>
              <a:cxnLst/>
              <a:rect l="l" t="t" r="r" b="b"/>
              <a:pathLst>
                <a:path w="6101" h="6101" extrusionOk="0">
                  <a:moveTo>
                    <a:pt x="3034" y="0"/>
                  </a:moveTo>
                  <a:cubicBezTo>
                    <a:pt x="1370" y="0"/>
                    <a:pt x="0" y="1370"/>
                    <a:pt x="0" y="3067"/>
                  </a:cubicBezTo>
                  <a:cubicBezTo>
                    <a:pt x="0" y="4730"/>
                    <a:pt x="1370" y="6100"/>
                    <a:pt x="3034" y="6100"/>
                  </a:cubicBezTo>
                  <a:cubicBezTo>
                    <a:pt x="4730" y="6100"/>
                    <a:pt x="6100" y="4730"/>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16"/>
            <p:cNvSpPr/>
            <p:nvPr/>
          </p:nvSpPr>
          <p:spPr>
            <a:xfrm>
              <a:off x="3064625" y="1597550"/>
              <a:ext cx="152525" cy="152525"/>
            </a:xfrm>
            <a:custGeom>
              <a:avLst/>
              <a:gdLst/>
              <a:ahLst/>
              <a:cxnLst/>
              <a:rect l="l" t="t" r="r" b="b"/>
              <a:pathLst>
                <a:path w="6101" h="6101" extrusionOk="0">
                  <a:moveTo>
                    <a:pt x="3034" y="0"/>
                  </a:moveTo>
                  <a:cubicBezTo>
                    <a:pt x="1370" y="0"/>
                    <a:pt x="0" y="1370"/>
                    <a:pt x="0" y="3067"/>
                  </a:cubicBezTo>
                  <a:cubicBezTo>
                    <a:pt x="0" y="4730"/>
                    <a:pt x="1370" y="6100"/>
                    <a:pt x="3034" y="6100"/>
                  </a:cubicBezTo>
                  <a:cubicBezTo>
                    <a:pt x="4730" y="6100"/>
                    <a:pt x="6100" y="4730"/>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16"/>
            <p:cNvSpPr/>
            <p:nvPr/>
          </p:nvSpPr>
          <p:spPr>
            <a:xfrm>
              <a:off x="3504175" y="1597550"/>
              <a:ext cx="152525" cy="152525"/>
            </a:xfrm>
            <a:custGeom>
              <a:avLst/>
              <a:gdLst/>
              <a:ahLst/>
              <a:cxnLst/>
              <a:rect l="l" t="t" r="r" b="b"/>
              <a:pathLst>
                <a:path w="6101" h="6101" extrusionOk="0">
                  <a:moveTo>
                    <a:pt x="3034" y="0"/>
                  </a:moveTo>
                  <a:cubicBezTo>
                    <a:pt x="1371" y="0"/>
                    <a:pt x="1" y="1370"/>
                    <a:pt x="1" y="3067"/>
                  </a:cubicBezTo>
                  <a:cubicBezTo>
                    <a:pt x="1" y="4730"/>
                    <a:pt x="1371" y="6100"/>
                    <a:pt x="3034" y="6100"/>
                  </a:cubicBezTo>
                  <a:cubicBezTo>
                    <a:pt x="4730" y="6100"/>
                    <a:pt x="6100" y="4730"/>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16"/>
            <p:cNvSpPr/>
            <p:nvPr/>
          </p:nvSpPr>
          <p:spPr>
            <a:xfrm>
              <a:off x="3943725" y="1597550"/>
              <a:ext cx="152525" cy="152525"/>
            </a:xfrm>
            <a:custGeom>
              <a:avLst/>
              <a:gdLst/>
              <a:ahLst/>
              <a:cxnLst/>
              <a:rect l="l" t="t" r="r" b="b"/>
              <a:pathLst>
                <a:path w="6101" h="6101" extrusionOk="0">
                  <a:moveTo>
                    <a:pt x="3067" y="0"/>
                  </a:moveTo>
                  <a:cubicBezTo>
                    <a:pt x="1371" y="0"/>
                    <a:pt x="1" y="1370"/>
                    <a:pt x="1" y="3067"/>
                  </a:cubicBezTo>
                  <a:cubicBezTo>
                    <a:pt x="1" y="4730"/>
                    <a:pt x="1371" y="6100"/>
                    <a:pt x="3067" y="6100"/>
                  </a:cubicBezTo>
                  <a:cubicBezTo>
                    <a:pt x="4731" y="6100"/>
                    <a:pt x="6101" y="4730"/>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16"/>
            <p:cNvSpPr/>
            <p:nvPr/>
          </p:nvSpPr>
          <p:spPr>
            <a:xfrm>
              <a:off x="4383275" y="1597550"/>
              <a:ext cx="152525" cy="152525"/>
            </a:xfrm>
            <a:custGeom>
              <a:avLst/>
              <a:gdLst/>
              <a:ahLst/>
              <a:cxnLst/>
              <a:rect l="l" t="t" r="r" b="b"/>
              <a:pathLst>
                <a:path w="6101" h="6101" extrusionOk="0">
                  <a:moveTo>
                    <a:pt x="3067" y="0"/>
                  </a:moveTo>
                  <a:cubicBezTo>
                    <a:pt x="1371" y="0"/>
                    <a:pt x="1" y="1370"/>
                    <a:pt x="1" y="3067"/>
                  </a:cubicBezTo>
                  <a:cubicBezTo>
                    <a:pt x="1" y="4730"/>
                    <a:pt x="1371" y="6100"/>
                    <a:pt x="3067" y="6100"/>
                  </a:cubicBezTo>
                  <a:cubicBezTo>
                    <a:pt x="4731" y="6100"/>
                    <a:pt x="6101" y="4730"/>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16"/>
            <p:cNvSpPr/>
            <p:nvPr/>
          </p:nvSpPr>
          <p:spPr>
            <a:xfrm>
              <a:off x="4822825" y="1597550"/>
              <a:ext cx="152525" cy="152525"/>
            </a:xfrm>
            <a:custGeom>
              <a:avLst/>
              <a:gdLst/>
              <a:ahLst/>
              <a:cxnLst/>
              <a:rect l="l" t="t" r="r" b="b"/>
              <a:pathLst>
                <a:path w="6101" h="6101" extrusionOk="0">
                  <a:moveTo>
                    <a:pt x="3067" y="0"/>
                  </a:moveTo>
                  <a:cubicBezTo>
                    <a:pt x="1371" y="0"/>
                    <a:pt x="1" y="1370"/>
                    <a:pt x="1" y="3067"/>
                  </a:cubicBezTo>
                  <a:cubicBezTo>
                    <a:pt x="1" y="4730"/>
                    <a:pt x="1371" y="6100"/>
                    <a:pt x="3067" y="6100"/>
                  </a:cubicBezTo>
                  <a:cubicBezTo>
                    <a:pt x="4731" y="6100"/>
                    <a:pt x="6101" y="4730"/>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16"/>
            <p:cNvSpPr/>
            <p:nvPr/>
          </p:nvSpPr>
          <p:spPr>
            <a:xfrm>
              <a:off x="2625075" y="2046875"/>
              <a:ext cx="152525" cy="152525"/>
            </a:xfrm>
            <a:custGeom>
              <a:avLst/>
              <a:gdLst/>
              <a:ahLst/>
              <a:cxnLst/>
              <a:rect l="l" t="t" r="r" b="b"/>
              <a:pathLst>
                <a:path w="6101" h="6101" extrusionOk="0">
                  <a:moveTo>
                    <a:pt x="3034" y="1"/>
                  </a:moveTo>
                  <a:cubicBezTo>
                    <a:pt x="1370" y="1"/>
                    <a:pt x="0" y="1371"/>
                    <a:pt x="0" y="3067"/>
                  </a:cubicBezTo>
                  <a:cubicBezTo>
                    <a:pt x="0" y="4731"/>
                    <a:pt x="1370" y="6101"/>
                    <a:pt x="3034" y="6101"/>
                  </a:cubicBezTo>
                  <a:cubicBezTo>
                    <a:pt x="4730" y="6101"/>
                    <a:pt x="6100" y="4731"/>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16"/>
            <p:cNvSpPr/>
            <p:nvPr/>
          </p:nvSpPr>
          <p:spPr>
            <a:xfrm>
              <a:off x="3064625" y="2046875"/>
              <a:ext cx="152525" cy="152525"/>
            </a:xfrm>
            <a:custGeom>
              <a:avLst/>
              <a:gdLst/>
              <a:ahLst/>
              <a:cxnLst/>
              <a:rect l="l" t="t" r="r" b="b"/>
              <a:pathLst>
                <a:path w="6101" h="6101" extrusionOk="0">
                  <a:moveTo>
                    <a:pt x="3034" y="1"/>
                  </a:moveTo>
                  <a:cubicBezTo>
                    <a:pt x="1370" y="1"/>
                    <a:pt x="0" y="1371"/>
                    <a:pt x="0" y="3067"/>
                  </a:cubicBezTo>
                  <a:cubicBezTo>
                    <a:pt x="0" y="4731"/>
                    <a:pt x="1370" y="6101"/>
                    <a:pt x="3034" y="6101"/>
                  </a:cubicBezTo>
                  <a:cubicBezTo>
                    <a:pt x="4730" y="6101"/>
                    <a:pt x="6100" y="4731"/>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16"/>
            <p:cNvSpPr/>
            <p:nvPr/>
          </p:nvSpPr>
          <p:spPr>
            <a:xfrm>
              <a:off x="3504175" y="2046875"/>
              <a:ext cx="152525" cy="152525"/>
            </a:xfrm>
            <a:custGeom>
              <a:avLst/>
              <a:gdLst/>
              <a:ahLst/>
              <a:cxnLst/>
              <a:rect l="l" t="t" r="r" b="b"/>
              <a:pathLst>
                <a:path w="6101" h="6101" extrusionOk="0">
                  <a:moveTo>
                    <a:pt x="3034" y="1"/>
                  </a:moveTo>
                  <a:cubicBezTo>
                    <a:pt x="1371" y="1"/>
                    <a:pt x="1" y="1371"/>
                    <a:pt x="1" y="3067"/>
                  </a:cubicBezTo>
                  <a:cubicBezTo>
                    <a:pt x="1" y="4731"/>
                    <a:pt x="1371" y="6101"/>
                    <a:pt x="3034" y="6101"/>
                  </a:cubicBezTo>
                  <a:cubicBezTo>
                    <a:pt x="4730" y="6101"/>
                    <a:pt x="6100" y="4731"/>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16"/>
            <p:cNvSpPr/>
            <p:nvPr/>
          </p:nvSpPr>
          <p:spPr>
            <a:xfrm>
              <a:off x="3943725" y="2046875"/>
              <a:ext cx="152525" cy="152525"/>
            </a:xfrm>
            <a:custGeom>
              <a:avLst/>
              <a:gdLst/>
              <a:ahLst/>
              <a:cxnLst/>
              <a:rect l="l" t="t" r="r" b="b"/>
              <a:pathLst>
                <a:path w="6101" h="6101" extrusionOk="0">
                  <a:moveTo>
                    <a:pt x="3067" y="1"/>
                  </a:moveTo>
                  <a:cubicBezTo>
                    <a:pt x="1371" y="1"/>
                    <a:pt x="1" y="1371"/>
                    <a:pt x="1" y="3067"/>
                  </a:cubicBezTo>
                  <a:cubicBezTo>
                    <a:pt x="1" y="4731"/>
                    <a:pt x="1371" y="6101"/>
                    <a:pt x="3067" y="6101"/>
                  </a:cubicBezTo>
                  <a:cubicBezTo>
                    <a:pt x="4731" y="6101"/>
                    <a:pt x="6101" y="4731"/>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16"/>
            <p:cNvSpPr/>
            <p:nvPr/>
          </p:nvSpPr>
          <p:spPr>
            <a:xfrm>
              <a:off x="4383275" y="2046875"/>
              <a:ext cx="152525" cy="152525"/>
            </a:xfrm>
            <a:custGeom>
              <a:avLst/>
              <a:gdLst/>
              <a:ahLst/>
              <a:cxnLst/>
              <a:rect l="l" t="t" r="r" b="b"/>
              <a:pathLst>
                <a:path w="6101" h="6101" extrusionOk="0">
                  <a:moveTo>
                    <a:pt x="3067" y="1"/>
                  </a:moveTo>
                  <a:cubicBezTo>
                    <a:pt x="1371" y="1"/>
                    <a:pt x="1" y="1371"/>
                    <a:pt x="1" y="3067"/>
                  </a:cubicBezTo>
                  <a:cubicBezTo>
                    <a:pt x="1" y="4731"/>
                    <a:pt x="1371" y="6101"/>
                    <a:pt x="3067" y="6101"/>
                  </a:cubicBezTo>
                  <a:cubicBezTo>
                    <a:pt x="4731" y="6101"/>
                    <a:pt x="6101" y="4731"/>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16"/>
            <p:cNvSpPr/>
            <p:nvPr/>
          </p:nvSpPr>
          <p:spPr>
            <a:xfrm>
              <a:off x="4822825" y="2046875"/>
              <a:ext cx="152525" cy="152525"/>
            </a:xfrm>
            <a:custGeom>
              <a:avLst/>
              <a:gdLst/>
              <a:ahLst/>
              <a:cxnLst/>
              <a:rect l="l" t="t" r="r" b="b"/>
              <a:pathLst>
                <a:path w="6101" h="6101" extrusionOk="0">
                  <a:moveTo>
                    <a:pt x="3067" y="1"/>
                  </a:moveTo>
                  <a:cubicBezTo>
                    <a:pt x="1371" y="1"/>
                    <a:pt x="1" y="1371"/>
                    <a:pt x="1" y="3067"/>
                  </a:cubicBezTo>
                  <a:cubicBezTo>
                    <a:pt x="1" y="4731"/>
                    <a:pt x="1371" y="6101"/>
                    <a:pt x="3067" y="6101"/>
                  </a:cubicBezTo>
                  <a:cubicBezTo>
                    <a:pt x="4731" y="6101"/>
                    <a:pt x="6101" y="4731"/>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16"/>
            <p:cNvSpPr/>
            <p:nvPr/>
          </p:nvSpPr>
          <p:spPr>
            <a:xfrm>
              <a:off x="2625075" y="2496225"/>
              <a:ext cx="152525" cy="153325"/>
            </a:xfrm>
            <a:custGeom>
              <a:avLst/>
              <a:gdLst/>
              <a:ahLst/>
              <a:cxnLst/>
              <a:rect l="l" t="t" r="r" b="b"/>
              <a:pathLst>
                <a:path w="6101" h="6133" extrusionOk="0">
                  <a:moveTo>
                    <a:pt x="3034" y="0"/>
                  </a:moveTo>
                  <a:cubicBezTo>
                    <a:pt x="1370" y="0"/>
                    <a:pt x="0" y="1370"/>
                    <a:pt x="0" y="3067"/>
                  </a:cubicBezTo>
                  <a:cubicBezTo>
                    <a:pt x="0" y="4763"/>
                    <a:pt x="1370" y="6133"/>
                    <a:pt x="3034" y="6133"/>
                  </a:cubicBezTo>
                  <a:cubicBezTo>
                    <a:pt x="4730" y="6133"/>
                    <a:pt x="6100" y="4763"/>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16"/>
            <p:cNvSpPr/>
            <p:nvPr/>
          </p:nvSpPr>
          <p:spPr>
            <a:xfrm>
              <a:off x="3064625" y="2496225"/>
              <a:ext cx="152525" cy="153325"/>
            </a:xfrm>
            <a:custGeom>
              <a:avLst/>
              <a:gdLst/>
              <a:ahLst/>
              <a:cxnLst/>
              <a:rect l="l" t="t" r="r" b="b"/>
              <a:pathLst>
                <a:path w="6101" h="6133" extrusionOk="0">
                  <a:moveTo>
                    <a:pt x="3034" y="0"/>
                  </a:moveTo>
                  <a:cubicBezTo>
                    <a:pt x="1370" y="0"/>
                    <a:pt x="0" y="1370"/>
                    <a:pt x="0" y="3067"/>
                  </a:cubicBezTo>
                  <a:cubicBezTo>
                    <a:pt x="0" y="4763"/>
                    <a:pt x="1370" y="6133"/>
                    <a:pt x="3034" y="6133"/>
                  </a:cubicBezTo>
                  <a:cubicBezTo>
                    <a:pt x="4730" y="6133"/>
                    <a:pt x="6100" y="4763"/>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16"/>
            <p:cNvSpPr/>
            <p:nvPr/>
          </p:nvSpPr>
          <p:spPr>
            <a:xfrm>
              <a:off x="3504175" y="2496225"/>
              <a:ext cx="152525" cy="153325"/>
            </a:xfrm>
            <a:custGeom>
              <a:avLst/>
              <a:gdLst/>
              <a:ahLst/>
              <a:cxnLst/>
              <a:rect l="l" t="t" r="r" b="b"/>
              <a:pathLst>
                <a:path w="6101" h="6133" extrusionOk="0">
                  <a:moveTo>
                    <a:pt x="3034" y="0"/>
                  </a:moveTo>
                  <a:cubicBezTo>
                    <a:pt x="1371" y="0"/>
                    <a:pt x="1" y="1370"/>
                    <a:pt x="1" y="3067"/>
                  </a:cubicBezTo>
                  <a:cubicBezTo>
                    <a:pt x="1" y="4763"/>
                    <a:pt x="1371" y="6133"/>
                    <a:pt x="3034" y="6133"/>
                  </a:cubicBezTo>
                  <a:cubicBezTo>
                    <a:pt x="4730" y="6133"/>
                    <a:pt x="6100" y="4763"/>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16"/>
            <p:cNvSpPr/>
            <p:nvPr/>
          </p:nvSpPr>
          <p:spPr>
            <a:xfrm>
              <a:off x="3943725" y="2496225"/>
              <a:ext cx="152525" cy="153325"/>
            </a:xfrm>
            <a:custGeom>
              <a:avLst/>
              <a:gdLst/>
              <a:ahLst/>
              <a:cxnLst/>
              <a:rect l="l" t="t" r="r" b="b"/>
              <a:pathLst>
                <a:path w="6101" h="6133" extrusionOk="0">
                  <a:moveTo>
                    <a:pt x="3067" y="0"/>
                  </a:moveTo>
                  <a:cubicBezTo>
                    <a:pt x="1371" y="0"/>
                    <a:pt x="1" y="1370"/>
                    <a:pt x="1" y="3067"/>
                  </a:cubicBezTo>
                  <a:cubicBezTo>
                    <a:pt x="1" y="4763"/>
                    <a:pt x="1371" y="6133"/>
                    <a:pt x="3067" y="6133"/>
                  </a:cubicBezTo>
                  <a:cubicBezTo>
                    <a:pt x="4731" y="6133"/>
                    <a:pt x="6101" y="4763"/>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16"/>
            <p:cNvSpPr/>
            <p:nvPr/>
          </p:nvSpPr>
          <p:spPr>
            <a:xfrm>
              <a:off x="4383275" y="2496225"/>
              <a:ext cx="152525" cy="153325"/>
            </a:xfrm>
            <a:custGeom>
              <a:avLst/>
              <a:gdLst/>
              <a:ahLst/>
              <a:cxnLst/>
              <a:rect l="l" t="t" r="r" b="b"/>
              <a:pathLst>
                <a:path w="6101" h="6133" extrusionOk="0">
                  <a:moveTo>
                    <a:pt x="3067" y="0"/>
                  </a:moveTo>
                  <a:cubicBezTo>
                    <a:pt x="1371" y="0"/>
                    <a:pt x="1" y="1370"/>
                    <a:pt x="1" y="3067"/>
                  </a:cubicBezTo>
                  <a:cubicBezTo>
                    <a:pt x="1" y="4763"/>
                    <a:pt x="1371" y="6133"/>
                    <a:pt x="3067" y="6133"/>
                  </a:cubicBezTo>
                  <a:cubicBezTo>
                    <a:pt x="4731" y="6133"/>
                    <a:pt x="6101" y="4763"/>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16"/>
            <p:cNvSpPr/>
            <p:nvPr/>
          </p:nvSpPr>
          <p:spPr>
            <a:xfrm>
              <a:off x="4822825" y="2496225"/>
              <a:ext cx="152525" cy="153325"/>
            </a:xfrm>
            <a:custGeom>
              <a:avLst/>
              <a:gdLst/>
              <a:ahLst/>
              <a:cxnLst/>
              <a:rect l="l" t="t" r="r" b="b"/>
              <a:pathLst>
                <a:path w="6101" h="6133" extrusionOk="0">
                  <a:moveTo>
                    <a:pt x="3067" y="0"/>
                  </a:moveTo>
                  <a:cubicBezTo>
                    <a:pt x="1371" y="0"/>
                    <a:pt x="1" y="1370"/>
                    <a:pt x="1" y="3067"/>
                  </a:cubicBezTo>
                  <a:cubicBezTo>
                    <a:pt x="1" y="4763"/>
                    <a:pt x="1371" y="6133"/>
                    <a:pt x="3067" y="6133"/>
                  </a:cubicBezTo>
                  <a:cubicBezTo>
                    <a:pt x="4731" y="6133"/>
                    <a:pt x="6101" y="4763"/>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16"/>
            <p:cNvSpPr/>
            <p:nvPr/>
          </p:nvSpPr>
          <p:spPr>
            <a:xfrm>
              <a:off x="2625075" y="2945550"/>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16"/>
            <p:cNvSpPr/>
            <p:nvPr/>
          </p:nvSpPr>
          <p:spPr>
            <a:xfrm>
              <a:off x="3064625" y="2945550"/>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16"/>
            <p:cNvSpPr/>
            <p:nvPr/>
          </p:nvSpPr>
          <p:spPr>
            <a:xfrm>
              <a:off x="3504175" y="2945550"/>
              <a:ext cx="152525" cy="153350"/>
            </a:xfrm>
            <a:custGeom>
              <a:avLst/>
              <a:gdLst/>
              <a:ahLst/>
              <a:cxnLst/>
              <a:rect l="l" t="t" r="r" b="b"/>
              <a:pathLst>
                <a:path w="6101" h="6134" extrusionOk="0">
                  <a:moveTo>
                    <a:pt x="3034" y="1"/>
                  </a:moveTo>
                  <a:cubicBezTo>
                    <a:pt x="1371" y="1"/>
                    <a:pt x="1" y="1371"/>
                    <a:pt x="1" y="3067"/>
                  </a:cubicBezTo>
                  <a:cubicBezTo>
                    <a:pt x="1" y="4763"/>
                    <a:pt x="1371"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16"/>
            <p:cNvSpPr/>
            <p:nvPr/>
          </p:nvSpPr>
          <p:spPr>
            <a:xfrm>
              <a:off x="3943725" y="2945550"/>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16"/>
            <p:cNvSpPr/>
            <p:nvPr/>
          </p:nvSpPr>
          <p:spPr>
            <a:xfrm>
              <a:off x="4383275" y="2945550"/>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16"/>
            <p:cNvSpPr/>
            <p:nvPr/>
          </p:nvSpPr>
          <p:spPr>
            <a:xfrm>
              <a:off x="4822825" y="2945550"/>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16"/>
            <p:cNvSpPr/>
            <p:nvPr/>
          </p:nvSpPr>
          <p:spPr>
            <a:xfrm>
              <a:off x="2625075" y="3394900"/>
              <a:ext cx="152525" cy="153350"/>
            </a:xfrm>
            <a:custGeom>
              <a:avLst/>
              <a:gdLst/>
              <a:ahLst/>
              <a:cxnLst/>
              <a:rect l="l" t="t" r="r" b="b"/>
              <a:pathLst>
                <a:path w="6101" h="6134" extrusionOk="0">
                  <a:moveTo>
                    <a:pt x="3034" y="0"/>
                  </a:moveTo>
                  <a:cubicBezTo>
                    <a:pt x="1370" y="0"/>
                    <a:pt x="0" y="1371"/>
                    <a:pt x="0" y="3067"/>
                  </a:cubicBezTo>
                  <a:cubicBezTo>
                    <a:pt x="0" y="4763"/>
                    <a:pt x="1370" y="6133"/>
                    <a:pt x="3034" y="6133"/>
                  </a:cubicBezTo>
                  <a:cubicBezTo>
                    <a:pt x="4730" y="6133"/>
                    <a:pt x="6100" y="4763"/>
                    <a:pt x="6100" y="3067"/>
                  </a:cubicBezTo>
                  <a:cubicBezTo>
                    <a:pt x="6100" y="1371"/>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16"/>
            <p:cNvSpPr/>
            <p:nvPr/>
          </p:nvSpPr>
          <p:spPr>
            <a:xfrm>
              <a:off x="3064625" y="3394900"/>
              <a:ext cx="152525" cy="153350"/>
            </a:xfrm>
            <a:custGeom>
              <a:avLst/>
              <a:gdLst/>
              <a:ahLst/>
              <a:cxnLst/>
              <a:rect l="l" t="t" r="r" b="b"/>
              <a:pathLst>
                <a:path w="6101" h="6134" extrusionOk="0">
                  <a:moveTo>
                    <a:pt x="3034" y="0"/>
                  </a:moveTo>
                  <a:cubicBezTo>
                    <a:pt x="1370" y="0"/>
                    <a:pt x="0" y="1371"/>
                    <a:pt x="0" y="3067"/>
                  </a:cubicBezTo>
                  <a:cubicBezTo>
                    <a:pt x="0" y="4763"/>
                    <a:pt x="1370" y="6133"/>
                    <a:pt x="3034" y="6133"/>
                  </a:cubicBezTo>
                  <a:cubicBezTo>
                    <a:pt x="4730" y="6133"/>
                    <a:pt x="6100" y="4763"/>
                    <a:pt x="6100" y="3067"/>
                  </a:cubicBezTo>
                  <a:cubicBezTo>
                    <a:pt x="6100" y="1371"/>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16"/>
            <p:cNvSpPr/>
            <p:nvPr/>
          </p:nvSpPr>
          <p:spPr>
            <a:xfrm>
              <a:off x="3504175" y="3394900"/>
              <a:ext cx="152525" cy="153350"/>
            </a:xfrm>
            <a:custGeom>
              <a:avLst/>
              <a:gdLst/>
              <a:ahLst/>
              <a:cxnLst/>
              <a:rect l="l" t="t" r="r" b="b"/>
              <a:pathLst>
                <a:path w="6101" h="6134" extrusionOk="0">
                  <a:moveTo>
                    <a:pt x="3034" y="0"/>
                  </a:moveTo>
                  <a:cubicBezTo>
                    <a:pt x="1371" y="0"/>
                    <a:pt x="1" y="1371"/>
                    <a:pt x="1" y="3067"/>
                  </a:cubicBezTo>
                  <a:cubicBezTo>
                    <a:pt x="1" y="4763"/>
                    <a:pt x="1371" y="6133"/>
                    <a:pt x="3034" y="6133"/>
                  </a:cubicBezTo>
                  <a:cubicBezTo>
                    <a:pt x="4730" y="6133"/>
                    <a:pt x="6100" y="4763"/>
                    <a:pt x="6100" y="3067"/>
                  </a:cubicBezTo>
                  <a:cubicBezTo>
                    <a:pt x="6100" y="1371"/>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16"/>
            <p:cNvSpPr/>
            <p:nvPr/>
          </p:nvSpPr>
          <p:spPr>
            <a:xfrm>
              <a:off x="3943725" y="3394900"/>
              <a:ext cx="152525" cy="153350"/>
            </a:xfrm>
            <a:custGeom>
              <a:avLst/>
              <a:gdLst/>
              <a:ahLst/>
              <a:cxnLst/>
              <a:rect l="l" t="t" r="r" b="b"/>
              <a:pathLst>
                <a:path w="6101" h="6134" extrusionOk="0">
                  <a:moveTo>
                    <a:pt x="3067" y="0"/>
                  </a:moveTo>
                  <a:cubicBezTo>
                    <a:pt x="1371" y="0"/>
                    <a:pt x="1" y="1371"/>
                    <a:pt x="1" y="3067"/>
                  </a:cubicBezTo>
                  <a:cubicBezTo>
                    <a:pt x="1" y="4763"/>
                    <a:pt x="1371" y="6133"/>
                    <a:pt x="3067" y="6133"/>
                  </a:cubicBezTo>
                  <a:cubicBezTo>
                    <a:pt x="4731" y="6133"/>
                    <a:pt x="6101" y="4763"/>
                    <a:pt x="6101" y="3067"/>
                  </a:cubicBezTo>
                  <a:cubicBezTo>
                    <a:pt x="6101" y="1371"/>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16"/>
            <p:cNvSpPr/>
            <p:nvPr/>
          </p:nvSpPr>
          <p:spPr>
            <a:xfrm>
              <a:off x="4383275" y="3394900"/>
              <a:ext cx="152525" cy="153350"/>
            </a:xfrm>
            <a:custGeom>
              <a:avLst/>
              <a:gdLst/>
              <a:ahLst/>
              <a:cxnLst/>
              <a:rect l="l" t="t" r="r" b="b"/>
              <a:pathLst>
                <a:path w="6101" h="6134" extrusionOk="0">
                  <a:moveTo>
                    <a:pt x="3067" y="0"/>
                  </a:moveTo>
                  <a:cubicBezTo>
                    <a:pt x="1371" y="0"/>
                    <a:pt x="1" y="1371"/>
                    <a:pt x="1" y="3067"/>
                  </a:cubicBezTo>
                  <a:cubicBezTo>
                    <a:pt x="1" y="4763"/>
                    <a:pt x="1371" y="6133"/>
                    <a:pt x="3067" y="6133"/>
                  </a:cubicBezTo>
                  <a:cubicBezTo>
                    <a:pt x="4731" y="6133"/>
                    <a:pt x="6101" y="4763"/>
                    <a:pt x="6101" y="3067"/>
                  </a:cubicBezTo>
                  <a:cubicBezTo>
                    <a:pt x="6101" y="1371"/>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16"/>
            <p:cNvSpPr/>
            <p:nvPr/>
          </p:nvSpPr>
          <p:spPr>
            <a:xfrm>
              <a:off x="4822825" y="3394900"/>
              <a:ext cx="152525" cy="153350"/>
            </a:xfrm>
            <a:custGeom>
              <a:avLst/>
              <a:gdLst/>
              <a:ahLst/>
              <a:cxnLst/>
              <a:rect l="l" t="t" r="r" b="b"/>
              <a:pathLst>
                <a:path w="6101" h="6134" extrusionOk="0">
                  <a:moveTo>
                    <a:pt x="3067" y="0"/>
                  </a:moveTo>
                  <a:cubicBezTo>
                    <a:pt x="1371" y="0"/>
                    <a:pt x="1" y="1371"/>
                    <a:pt x="1" y="3067"/>
                  </a:cubicBezTo>
                  <a:cubicBezTo>
                    <a:pt x="1" y="4763"/>
                    <a:pt x="1371" y="6133"/>
                    <a:pt x="3067" y="6133"/>
                  </a:cubicBezTo>
                  <a:cubicBezTo>
                    <a:pt x="4731" y="6133"/>
                    <a:pt x="6101" y="4763"/>
                    <a:pt x="6101" y="3067"/>
                  </a:cubicBezTo>
                  <a:cubicBezTo>
                    <a:pt x="6101" y="1371"/>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16"/>
            <p:cNvSpPr/>
            <p:nvPr/>
          </p:nvSpPr>
          <p:spPr>
            <a:xfrm>
              <a:off x="2625075" y="3844250"/>
              <a:ext cx="152525" cy="153325"/>
            </a:xfrm>
            <a:custGeom>
              <a:avLst/>
              <a:gdLst/>
              <a:ahLst/>
              <a:cxnLst/>
              <a:rect l="l" t="t" r="r" b="b"/>
              <a:pathLst>
                <a:path w="6101" h="6133" extrusionOk="0">
                  <a:moveTo>
                    <a:pt x="3034" y="0"/>
                  </a:moveTo>
                  <a:cubicBezTo>
                    <a:pt x="1370" y="0"/>
                    <a:pt x="0" y="1370"/>
                    <a:pt x="0" y="3066"/>
                  </a:cubicBezTo>
                  <a:cubicBezTo>
                    <a:pt x="0" y="4763"/>
                    <a:pt x="1370" y="6133"/>
                    <a:pt x="3034" y="6133"/>
                  </a:cubicBezTo>
                  <a:cubicBezTo>
                    <a:pt x="4730" y="6133"/>
                    <a:pt x="6100" y="4763"/>
                    <a:pt x="6100" y="3066"/>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16"/>
            <p:cNvSpPr/>
            <p:nvPr/>
          </p:nvSpPr>
          <p:spPr>
            <a:xfrm>
              <a:off x="3064625" y="3844250"/>
              <a:ext cx="152525" cy="153325"/>
            </a:xfrm>
            <a:custGeom>
              <a:avLst/>
              <a:gdLst/>
              <a:ahLst/>
              <a:cxnLst/>
              <a:rect l="l" t="t" r="r" b="b"/>
              <a:pathLst>
                <a:path w="6101" h="6133" extrusionOk="0">
                  <a:moveTo>
                    <a:pt x="3034" y="0"/>
                  </a:moveTo>
                  <a:cubicBezTo>
                    <a:pt x="1370" y="0"/>
                    <a:pt x="0" y="1370"/>
                    <a:pt x="0" y="3066"/>
                  </a:cubicBezTo>
                  <a:cubicBezTo>
                    <a:pt x="0" y="4763"/>
                    <a:pt x="1370" y="6133"/>
                    <a:pt x="3034" y="6133"/>
                  </a:cubicBezTo>
                  <a:cubicBezTo>
                    <a:pt x="4730" y="6133"/>
                    <a:pt x="6100" y="4763"/>
                    <a:pt x="6100" y="3066"/>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16"/>
            <p:cNvSpPr/>
            <p:nvPr/>
          </p:nvSpPr>
          <p:spPr>
            <a:xfrm>
              <a:off x="3504175" y="3844250"/>
              <a:ext cx="152525" cy="153325"/>
            </a:xfrm>
            <a:custGeom>
              <a:avLst/>
              <a:gdLst/>
              <a:ahLst/>
              <a:cxnLst/>
              <a:rect l="l" t="t" r="r" b="b"/>
              <a:pathLst>
                <a:path w="6101" h="6133" extrusionOk="0">
                  <a:moveTo>
                    <a:pt x="3034" y="0"/>
                  </a:moveTo>
                  <a:cubicBezTo>
                    <a:pt x="1371" y="0"/>
                    <a:pt x="1" y="1370"/>
                    <a:pt x="1" y="3066"/>
                  </a:cubicBezTo>
                  <a:cubicBezTo>
                    <a:pt x="1" y="4763"/>
                    <a:pt x="1371" y="6133"/>
                    <a:pt x="3034" y="6133"/>
                  </a:cubicBezTo>
                  <a:cubicBezTo>
                    <a:pt x="4730" y="6133"/>
                    <a:pt x="6100" y="4763"/>
                    <a:pt x="6100" y="3066"/>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16"/>
            <p:cNvSpPr/>
            <p:nvPr/>
          </p:nvSpPr>
          <p:spPr>
            <a:xfrm>
              <a:off x="3943725" y="3844250"/>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1" y="6133"/>
                    <a:pt x="6101" y="4763"/>
                    <a:pt x="6101" y="3066"/>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16"/>
            <p:cNvSpPr/>
            <p:nvPr/>
          </p:nvSpPr>
          <p:spPr>
            <a:xfrm>
              <a:off x="4383275" y="3844250"/>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1" y="6133"/>
                    <a:pt x="6101" y="4763"/>
                    <a:pt x="6101" y="3066"/>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16"/>
            <p:cNvSpPr/>
            <p:nvPr/>
          </p:nvSpPr>
          <p:spPr>
            <a:xfrm>
              <a:off x="4822825" y="3844250"/>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1" y="6133"/>
                    <a:pt x="6101" y="4763"/>
                    <a:pt x="6101" y="3066"/>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16"/>
            <p:cNvSpPr/>
            <p:nvPr/>
          </p:nvSpPr>
          <p:spPr>
            <a:xfrm>
              <a:off x="2625075" y="4293575"/>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16"/>
            <p:cNvSpPr/>
            <p:nvPr/>
          </p:nvSpPr>
          <p:spPr>
            <a:xfrm>
              <a:off x="3064625" y="4293575"/>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16"/>
            <p:cNvSpPr/>
            <p:nvPr/>
          </p:nvSpPr>
          <p:spPr>
            <a:xfrm>
              <a:off x="3504175" y="4293575"/>
              <a:ext cx="152525" cy="153350"/>
            </a:xfrm>
            <a:custGeom>
              <a:avLst/>
              <a:gdLst/>
              <a:ahLst/>
              <a:cxnLst/>
              <a:rect l="l" t="t" r="r" b="b"/>
              <a:pathLst>
                <a:path w="6101" h="6134" extrusionOk="0">
                  <a:moveTo>
                    <a:pt x="3034" y="1"/>
                  </a:moveTo>
                  <a:cubicBezTo>
                    <a:pt x="1371" y="1"/>
                    <a:pt x="1" y="1371"/>
                    <a:pt x="1" y="3067"/>
                  </a:cubicBezTo>
                  <a:cubicBezTo>
                    <a:pt x="1" y="4763"/>
                    <a:pt x="1371"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16"/>
            <p:cNvSpPr/>
            <p:nvPr/>
          </p:nvSpPr>
          <p:spPr>
            <a:xfrm>
              <a:off x="3943725" y="4293575"/>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16"/>
            <p:cNvSpPr/>
            <p:nvPr/>
          </p:nvSpPr>
          <p:spPr>
            <a:xfrm>
              <a:off x="4383275" y="4293575"/>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16"/>
            <p:cNvSpPr/>
            <p:nvPr/>
          </p:nvSpPr>
          <p:spPr>
            <a:xfrm>
              <a:off x="4822825" y="4293575"/>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16"/>
            <p:cNvSpPr/>
            <p:nvPr/>
          </p:nvSpPr>
          <p:spPr>
            <a:xfrm>
              <a:off x="2625075" y="4743725"/>
              <a:ext cx="152525" cy="152525"/>
            </a:xfrm>
            <a:custGeom>
              <a:avLst/>
              <a:gdLst/>
              <a:ahLst/>
              <a:cxnLst/>
              <a:rect l="l" t="t" r="r" b="b"/>
              <a:pathLst>
                <a:path w="6101" h="6101" extrusionOk="0">
                  <a:moveTo>
                    <a:pt x="3034" y="1"/>
                  </a:moveTo>
                  <a:cubicBezTo>
                    <a:pt x="1370" y="1"/>
                    <a:pt x="0" y="1371"/>
                    <a:pt x="0" y="3034"/>
                  </a:cubicBezTo>
                  <a:cubicBezTo>
                    <a:pt x="0" y="4731"/>
                    <a:pt x="1370" y="6101"/>
                    <a:pt x="3034" y="6101"/>
                  </a:cubicBezTo>
                  <a:cubicBezTo>
                    <a:pt x="4730" y="6101"/>
                    <a:pt x="6100" y="4731"/>
                    <a:pt x="6100" y="3034"/>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16"/>
            <p:cNvSpPr/>
            <p:nvPr/>
          </p:nvSpPr>
          <p:spPr>
            <a:xfrm>
              <a:off x="3064625" y="4743725"/>
              <a:ext cx="152525" cy="152525"/>
            </a:xfrm>
            <a:custGeom>
              <a:avLst/>
              <a:gdLst/>
              <a:ahLst/>
              <a:cxnLst/>
              <a:rect l="l" t="t" r="r" b="b"/>
              <a:pathLst>
                <a:path w="6101" h="6101" extrusionOk="0">
                  <a:moveTo>
                    <a:pt x="3034" y="1"/>
                  </a:moveTo>
                  <a:cubicBezTo>
                    <a:pt x="1370" y="1"/>
                    <a:pt x="0" y="1371"/>
                    <a:pt x="0" y="3034"/>
                  </a:cubicBezTo>
                  <a:cubicBezTo>
                    <a:pt x="0" y="4731"/>
                    <a:pt x="1370" y="6101"/>
                    <a:pt x="3034" y="6101"/>
                  </a:cubicBezTo>
                  <a:cubicBezTo>
                    <a:pt x="4730" y="6101"/>
                    <a:pt x="6100" y="4731"/>
                    <a:pt x="6100" y="3034"/>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16"/>
            <p:cNvSpPr/>
            <p:nvPr/>
          </p:nvSpPr>
          <p:spPr>
            <a:xfrm>
              <a:off x="3504175" y="4743725"/>
              <a:ext cx="152525" cy="152525"/>
            </a:xfrm>
            <a:custGeom>
              <a:avLst/>
              <a:gdLst/>
              <a:ahLst/>
              <a:cxnLst/>
              <a:rect l="l" t="t" r="r" b="b"/>
              <a:pathLst>
                <a:path w="6101" h="6101" extrusionOk="0">
                  <a:moveTo>
                    <a:pt x="3034" y="1"/>
                  </a:moveTo>
                  <a:cubicBezTo>
                    <a:pt x="1371" y="1"/>
                    <a:pt x="1" y="1371"/>
                    <a:pt x="1" y="3034"/>
                  </a:cubicBezTo>
                  <a:cubicBezTo>
                    <a:pt x="1" y="4731"/>
                    <a:pt x="1371" y="6101"/>
                    <a:pt x="3034" y="6101"/>
                  </a:cubicBezTo>
                  <a:cubicBezTo>
                    <a:pt x="4730" y="6101"/>
                    <a:pt x="6100" y="4731"/>
                    <a:pt x="6100" y="3034"/>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16"/>
            <p:cNvSpPr/>
            <p:nvPr/>
          </p:nvSpPr>
          <p:spPr>
            <a:xfrm>
              <a:off x="3943725" y="4743725"/>
              <a:ext cx="152525" cy="152525"/>
            </a:xfrm>
            <a:custGeom>
              <a:avLst/>
              <a:gdLst/>
              <a:ahLst/>
              <a:cxnLst/>
              <a:rect l="l" t="t" r="r" b="b"/>
              <a:pathLst>
                <a:path w="6101" h="6101" extrusionOk="0">
                  <a:moveTo>
                    <a:pt x="3067" y="1"/>
                  </a:moveTo>
                  <a:cubicBezTo>
                    <a:pt x="1371" y="1"/>
                    <a:pt x="1" y="1371"/>
                    <a:pt x="1" y="3034"/>
                  </a:cubicBezTo>
                  <a:cubicBezTo>
                    <a:pt x="1" y="4731"/>
                    <a:pt x="1371" y="6101"/>
                    <a:pt x="3067" y="6101"/>
                  </a:cubicBezTo>
                  <a:cubicBezTo>
                    <a:pt x="4731" y="6101"/>
                    <a:pt x="6101" y="4731"/>
                    <a:pt x="6101" y="3034"/>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16"/>
            <p:cNvSpPr/>
            <p:nvPr/>
          </p:nvSpPr>
          <p:spPr>
            <a:xfrm>
              <a:off x="4383275" y="4743725"/>
              <a:ext cx="152525" cy="152525"/>
            </a:xfrm>
            <a:custGeom>
              <a:avLst/>
              <a:gdLst/>
              <a:ahLst/>
              <a:cxnLst/>
              <a:rect l="l" t="t" r="r" b="b"/>
              <a:pathLst>
                <a:path w="6101" h="6101" extrusionOk="0">
                  <a:moveTo>
                    <a:pt x="3067" y="1"/>
                  </a:moveTo>
                  <a:cubicBezTo>
                    <a:pt x="1371" y="1"/>
                    <a:pt x="1" y="1371"/>
                    <a:pt x="1" y="3034"/>
                  </a:cubicBezTo>
                  <a:cubicBezTo>
                    <a:pt x="1" y="4731"/>
                    <a:pt x="1371" y="6101"/>
                    <a:pt x="3067" y="6101"/>
                  </a:cubicBezTo>
                  <a:cubicBezTo>
                    <a:pt x="4731" y="6101"/>
                    <a:pt x="6101" y="4731"/>
                    <a:pt x="6101" y="3034"/>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16"/>
            <p:cNvSpPr/>
            <p:nvPr/>
          </p:nvSpPr>
          <p:spPr>
            <a:xfrm>
              <a:off x="4822825" y="4743725"/>
              <a:ext cx="152525" cy="152525"/>
            </a:xfrm>
            <a:custGeom>
              <a:avLst/>
              <a:gdLst/>
              <a:ahLst/>
              <a:cxnLst/>
              <a:rect l="l" t="t" r="r" b="b"/>
              <a:pathLst>
                <a:path w="6101" h="6101" extrusionOk="0">
                  <a:moveTo>
                    <a:pt x="3067" y="1"/>
                  </a:moveTo>
                  <a:cubicBezTo>
                    <a:pt x="1371" y="1"/>
                    <a:pt x="1" y="1371"/>
                    <a:pt x="1" y="3034"/>
                  </a:cubicBezTo>
                  <a:cubicBezTo>
                    <a:pt x="1" y="4731"/>
                    <a:pt x="1371" y="6101"/>
                    <a:pt x="3067" y="6101"/>
                  </a:cubicBezTo>
                  <a:cubicBezTo>
                    <a:pt x="4731" y="6101"/>
                    <a:pt x="6101" y="4731"/>
                    <a:pt x="6101" y="3034"/>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16"/>
            <p:cNvSpPr/>
            <p:nvPr/>
          </p:nvSpPr>
          <p:spPr>
            <a:xfrm>
              <a:off x="2049325" y="3022225"/>
              <a:ext cx="3501775" cy="2435100"/>
            </a:xfrm>
            <a:custGeom>
              <a:avLst/>
              <a:gdLst/>
              <a:ahLst/>
              <a:cxnLst/>
              <a:rect l="l" t="t" r="r" b="b"/>
              <a:pathLst>
                <a:path w="140071" h="97404" extrusionOk="0">
                  <a:moveTo>
                    <a:pt x="3034" y="0"/>
                  </a:moveTo>
                  <a:cubicBezTo>
                    <a:pt x="1371" y="0"/>
                    <a:pt x="1" y="1370"/>
                    <a:pt x="1" y="3066"/>
                  </a:cubicBezTo>
                  <a:lnTo>
                    <a:pt x="1" y="88694"/>
                  </a:lnTo>
                  <a:cubicBezTo>
                    <a:pt x="1" y="93489"/>
                    <a:pt x="3915" y="97403"/>
                    <a:pt x="8710" y="97403"/>
                  </a:cubicBezTo>
                  <a:lnTo>
                    <a:pt x="131361" y="97403"/>
                  </a:lnTo>
                  <a:cubicBezTo>
                    <a:pt x="136156" y="97403"/>
                    <a:pt x="140070" y="93489"/>
                    <a:pt x="140070" y="88694"/>
                  </a:cubicBezTo>
                  <a:lnTo>
                    <a:pt x="140070" y="73623"/>
                  </a:lnTo>
                  <a:cubicBezTo>
                    <a:pt x="140070" y="71927"/>
                    <a:pt x="138700" y="70557"/>
                    <a:pt x="137037" y="70557"/>
                  </a:cubicBezTo>
                  <a:cubicBezTo>
                    <a:pt x="135341" y="70557"/>
                    <a:pt x="133971" y="71927"/>
                    <a:pt x="133971" y="73623"/>
                  </a:cubicBezTo>
                  <a:lnTo>
                    <a:pt x="133971" y="88694"/>
                  </a:lnTo>
                  <a:cubicBezTo>
                    <a:pt x="133971" y="90129"/>
                    <a:pt x="132796" y="91303"/>
                    <a:pt x="131361" y="91303"/>
                  </a:cubicBezTo>
                  <a:lnTo>
                    <a:pt x="8710" y="91303"/>
                  </a:lnTo>
                  <a:cubicBezTo>
                    <a:pt x="7275" y="91303"/>
                    <a:pt x="6101" y="90129"/>
                    <a:pt x="6101" y="88694"/>
                  </a:cubicBezTo>
                  <a:lnTo>
                    <a:pt x="6101" y="3066"/>
                  </a:lnTo>
                  <a:cubicBezTo>
                    <a:pt x="6101" y="1370"/>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16"/>
            <p:cNvSpPr/>
            <p:nvPr/>
          </p:nvSpPr>
          <p:spPr>
            <a:xfrm>
              <a:off x="2049325" y="238125"/>
              <a:ext cx="3501775" cy="4395550"/>
            </a:xfrm>
            <a:custGeom>
              <a:avLst/>
              <a:gdLst/>
              <a:ahLst/>
              <a:cxnLst/>
              <a:rect l="l" t="t" r="r" b="b"/>
              <a:pathLst>
                <a:path w="140071" h="175822" extrusionOk="0">
                  <a:moveTo>
                    <a:pt x="131361" y="16506"/>
                  </a:moveTo>
                  <a:cubicBezTo>
                    <a:pt x="132796" y="16506"/>
                    <a:pt x="133971" y="17680"/>
                    <a:pt x="133971" y="19115"/>
                  </a:cubicBezTo>
                  <a:lnTo>
                    <a:pt x="133971" y="31772"/>
                  </a:lnTo>
                  <a:lnTo>
                    <a:pt x="6101" y="31772"/>
                  </a:lnTo>
                  <a:lnTo>
                    <a:pt x="6101" y="19115"/>
                  </a:lnTo>
                  <a:cubicBezTo>
                    <a:pt x="6101" y="17680"/>
                    <a:pt x="7275" y="16506"/>
                    <a:pt x="8710" y="16506"/>
                  </a:cubicBezTo>
                  <a:lnTo>
                    <a:pt x="13473" y="16506"/>
                  </a:lnTo>
                  <a:lnTo>
                    <a:pt x="13473" y="21921"/>
                  </a:lnTo>
                  <a:cubicBezTo>
                    <a:pt x="13473" y="23584"/>
                    <a:pt x="14843" y="24954"/>
                    <a:pt x="16539" y="24954"/>
                  </a:cubicBezTo>
                  <a:cubicBezTo>
                    <a:pt x="18203" y="24954"/>
                    <a:pt x="19573" y="23584"/>
                    <a:pt x="19573" y="21921"/>
                  </a:cubicBezTo>
                  <a:lnTo>
                    <a:pt x="19573" y="16506"/>
                  </a:lnTo>
                  <a:lnTo>
                    <a:pt x="31609" y="16506"/>
                  </a:lnTo>
                  <a:lnTo>
                    <a:pt x="31609" y="21921"/>
                  </a:lnTo>
                  <a:cubicBezTo>
                    <a:pt x="31609" y="23584"/>
                    <a:pt x="32979" y="24954"/>
                    <a:pt x="34676" y="24954"/>
                  </a:cubicBezTo>
                  <a:cubicBezTo>
                    <a:pt x="36339" y="24954"/>
                    <a:pt x="37709" y="23584"/>
                    <a:pt x="37709" y="21921"/>
                  </a:cubicBezTo>
                  <a:lnTo>
                    <a:pt x="37709" y="16506"/>
                  </a:lnTo>
                  <a:lnTo>
                    <a:pt x="49746" y="16506"/>
                  </a:lnTo>
                  <a:lnTo>
                    <a:pt x="49746" y="21921"/>
                  </a:lnTo>
                  <a:cubicBezTo>
                    <a:pt x="49746" y="23584"/>
                    <a:pt x="51116" y="24954"/>
                    <a:pt x="52812" y="24954"/>
                  </a:cubicBezTo>
                  <a:cubicBezTo>
                    <a:pt x="54509" y="24954"/>
                    <a:pt x="55879" y="23584"/>
                    <a:pt x="55879" y="21921"/>
                  </a:cubicBezTo>
                  <a:lnTo>
                    <a:pt x="55879" y="16506"/>
                  </a:lnTo>
                  <a:lnTo>
                    <a:pt x="67883" y="16506"/>
                  </a:lnTo>
                  <a:lnTo>
                    <a:pt x="67883" y="21921"/>
                  </a:lnTo>
                  <a:cubicBezTo>
                    <a:pt x="67883" y="23584"/>
                    <a:pt x="69253" y="24954"/>
                    <a:pt x="70949" y="24954"/>
                  </a:cubicBezTo>
                  <a:cubicBezTo>
                    <a:pt x="72645" y="24954"/>
                    <a:pt x="74015" y="23584"/>
                    <a:pt x="74015" y="21921"/>
                  </a:cubicBezTo>
                  <a:lnTo>
                    <a:pt x="74015" y="16506"/>
                  </a:lnTo>
                  <a:lnTo>
                    <a:pt x="86019" y="16506"/>
                  </a:lnTo>
                  <a:lnTo>
                    <a:pt x="86019" y="21921"/>
                  </a:lnTo>
                  <a:cubicBezTo>
                    <a:pt x="86019" y="23584"/>
                    <a:pt x="87389" y="24954"/>
                    <a:pt x="89086" y="24954"/>
                  </a:cubicBezTo>
                  <a:cubicBezTo>
                    <a:pt x="90782" y="24954"/>
                    <a:pt x="92152" y="23584"/>
                    <a:pt x="92152" y="21921"/>
                  </a:cubicBezTo>
                  <a:lnTo>
                    <a:pt x="92152" y="16506"/>
                  </a:lnTo>
                  <a:lnTo>
                    <a:pt x="104156" y="16506"/>
                  </a:lnTo>
                  <a:lnTo>
                    <a:pt x="104156" y="21921"/>
                  </a:lnTo>
                  <a:cubicBezTo>
                    <a:pt x="104156" y="23584"/>
                    <a:pt x="105526" y="24954"/>
                    <a:pt x="107222" y="24954"/>
                  </a:cubicBezTo>
                  <a:cubicBezTo>
                    <a:pt x="108918" y="24954"/>
                    <a:pt x="110288" y="23584"/>
                    <a:pt x="110288" y="21921"/>
                  </a:cubicBezTo>
                  <a:lnTo>
                    <a:pt x="110288" y="16506"/>
                  </a:lnTo>
                  <a:lnTo>
                    <a:pt x="122293" y="16506"/>
                  </a:lnTo>
                  <a:lnTo>
                    <a:pt x="122293" y="21921"/>
                  </a:lnTo>
                  <a:cubicBezTo>
                    <a:pt x="122293" y="23584"/>
                    <a:pt x="123663" y="24954"/>
                    <a:pt x="125359" y="24954"/>
                  </a:cubicBezTo>
                  <a:cubicBezTo>
                    <a:pt x="127055" y="24954"/>
                    <a:pt x="128425" y="23584"/>
                    <a:pt x="128425" y="21921"/>
                  </a:cubicBezTo>
                  <a:lnTo>
                    <a:pt x="128425" y="16506"/>
                  </a:lnTo>
                  <a:close/>
                  <a:moveTo>
                    <a:pt x="16539" y="0"/>
                  </a:moveTo>
                  <a:cubicBezTo>
                    <a:pt x="14843" y="0"/>
                    <a:pt x="13473" y="1370"/>
                    <a:pt x="13473" y="3066"/>
                  </a:cubicBezTo>
                  <a:lnTo>
                    <a:pt x="13473" y="10373"/>
                  </a:lnTo>
                  <a:lnTo>
                    <a:pt x="8710" y="10373"/>
                  </a:lnTo>
                  <a:cubicBezTo>
                    <a:pt x="3915" y="10373"/>
                    <a:pt x="1" y="14288"/>
                    <a:pt x="1" y="19115"/>
                  </a:cubicBezTo>
                  <a:lnTo>
                    <a:pt x="1" y="102198"/>
                  </a:lnTo>
                  <a:cubicBezTo>
                    <a:pt x="1" y="103862"/>
                    <a:pt x="1371" y="105232"/>
                    <a:pt x="3034" y="105232"/>
                  </a:cubicBezTo>
                  <a:cubicBezTo>
                    <a:pt x="4731" y="105232"/>
                    <a:pt x="6101" y="103862"/>
                    <a:pt x="6101" y="102198"/>
                  </a:cubicBezTo>
                  <a:lnTo>
                    <a:pt x="6101" y="37904"/>
                  </a:lnTo>
                  <a:lnTo>
                    <a:pt x="133971" y="37904"/>
                  </a:lnTo>
                  <a:lnTo>
                    <a:pt x="133971" y="172755"/>
                  </a:lnTo>
                  <a:cubicBezTo>
                    <a:pt x="133971" y="174451"/>
                    <a:pt x="135341" y="175821"/>
                    <a:pt x="137037" y="175821"/>
                  </a:cubicBezTo>
                  <a:cubicBezTo>
                    <a:pt x="138700" y="175821"/>
                    <a:pt x="140070" y="174451"/>
                    <a:pt x="140070" y="172755"/>
                  </a:cubicBezTo>
                  <a:lnTo>
                    <a:pt x="140070" y="19115"/>
                  </a:lnTo>
                  <a:cubicBezTo>
                    <a:pt x="140070" y="14288"/>
                    <a:pt x="136156" y="10373"/>
                    <a:pt x="131361" y="10373"/>
                  </a:cubicBezTo>
                  <a:lnTo>
                    <a:pt x="128425" y="10373"/>
                  </a:lnTo>
                  <a:lnTo>
                    <a:pt x="128425" y="3066"/>
                  </a:lnTo>
                  <a:cubicBezTo>
                    <a:pt x="128425" y="1370"/>
                    <a:pt x="127055" y="0"/>
                    <a:pt x="125359" y="0"/>
                  </a:cubicBezTo>
                  <a:cubicBezTo>
                    <a:pt x="123663" y="0"/>
                    <a:pt x="122293" y="1370"/>
                    <a:pt x="122293" y="3066"/>
                  </a:cubicBezTo>
                  <a:lnTo>
                    <a:pt x="122293" y="10373"/>
                  </a:lnTo>
                  <a:lnTo>
                    <a:pt x="110288" y="10373"/>
                  </a:lnTo>
                  <a:lnTo>
                    <a:pt x="110288" y="3066"/>
                  </a:lnTo>
                  <a:cubicBezTo>
                    <a:pt x="110288" y="1370"/>
                    <a:pt x="108918" y="0"/>
                    <a:pt x="107222" y="0"/>
                  </a:cubicBezTo>
                  <a:cubicBezTo>
                    <a:pt x="105526" y="0"/>
                    <a:pt x="104156" y="1370"/>
                    <a:pt x="104156" y="3066"/>
                  </a:cubicBezTo>
                  <a:lnTo>
                    <a:pt x="104156" y="10373"/>
                  </a:lnTo>
                  <a:lnTo>
                    <a:pt x="92152" y="10373"/>
                  </a:lnTo>
                  <a:lnTo>
                    <a:pt x="92152" y="3066"/>
                  </a:lnTo>
                  <a:cubicBezTo>
                    <a:pt x="92152" y="1370"/>
                    <a:pt x="90782" y="0"/>
                    <a:pt x="89086" y="0"/>
                  </a:cubicBezTo>
                  <a:cubicBezTo>
                    <a:pt x="87389" y="0"/>
                    <a:pt x="86019" y="1370"/>
                    <a:pt x="86019" y="3066"/>
                  </a:cubicBezTo>
                  <a:lnTo>
                    <a:pt x="86019" y="10373"/>
                  </a:lnTo>
                  <a:lnTo>
                    <a:pt x="74015" y="10373"/>
                  </a:lnTo>
                  <a:lnTo>
                    <a:pt x="74015" y="3066"/>
                  </a:lnTo>
                  <a:cubicBezTo>
                    <a:pt x="74015" y="1370"/>
                    <a:pt x="72645" y="0"/>
                    <a:pt x="70949" y="0"/>
                  </a:cubicBezTo>
                  <a:cubicBezTo>
                    <a:pt x="69253" y="0"/>
                    <a:pt x="67883" y="1370"/>
                    <a:pt x="67883" y="3066"/>
                  </a:cubicBezTo>
                  <a:lnTo>
                    <a:pt x="67883" y="10373"/>
                  </a:lnTo>
                  <a:lnTo>
                    <a:pt x="55879" y="10373"/>
                  </a:lnTo>
                  <a:lnTo>
                    <a:pt x="55879" y="3066"/>
                  </a:lnTo>
                  <a:cubicBezTo>
                    <a:pt x="55879" y="1370"/>
                    <a:pt x="54509" y="0"/>
                    <a:pt x="52812" y="0"/>
                  </a:cubicBezTo>
                  <a:cubicBezTo>
                    <a:pt x="51116" y="0"/>
                    <a:pt x="49746" y="1370"/>
                    <a:pt x="49746" y="3066"/>
                  </a:cubicBezTo>
                  <a:lnTo>
                    <a:pt x="49746" y="10373"/>
                  </a:lnTo>
                  <a:lnTo>
                    <a:pt x="37709" y="10373"/>
                  </a:lnTo>
                  <a:lnTo>
                    <a:pt x="37709" y="3066"/>
                  </a:lnTo>
                  <a:cubicBezTo>
                    <a:pt x="37709" y="1370"/>
                    <a:pt x="36339" y="0"/>
                    <a:pt x="34676" y="0"/>
                  </a:cubicBezTo>
                  <a:cubicBezTo>
                    <a:pt x="32979" y="0"/>
                    <a:pt x="31609" y="1370"/>
                    <a:pt x="31609" y="3066"/>
                  </a:cubicBezTo>
                  <a:lnTo>
                    <a:pt x="31609" y="10373"/>
                  </a:lnTo>
                  <a:lnTo>
                    <a:pt x="19573" y="10373"/>
                  </a:lnTo>
                  <a:lnTo>
                    <a:pt x="19573" y="3066"/>
                  </a:lnTo>
                  <a:cubicBezTo>
                    <a:pt x="19573" y="1370"/>
                    <a:pt x="18203" y="0"/>
                    <a:pt x="16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116"/>
          <p:cNvGrpSpPr/>
          <p:nvPr/>
        </p:nvGrpSpPr>
        <p:grpSpPr>
          <a:xfrm>
            <a:off x="1346442" y="1358091"/>
            <a:ext cx="556889" cy="486757"/>
            <a:chOff x="1190625" y="566750"/>
            <a:chExt cx="5219200" cy="4561925"/>
          </a:xfrm>
        </p:grpSpPr>
        <p:sp>
          <p:nvSpPr>
            <p:cNvPr id="2282" name="Google Shape;2282;p116"/>
            <p:cNvSpPr/>
            <p:nvPr/>
          </p:nvSpPr>
          <p:spPr>
            <a:xfrm>
              <a:off x="1632600" y="2063200"/>
              <a:ext cx="2992100" cy="2561500"/>
            </a:xfrm>
            <a:custGeom>
              <a:avLst/>
              <a:gdLst/>
              <a:ahLst/>
              <a:cxnLst/>
              <a:rect l="l" t="t" r="r" b="b"/>
              <a:pathLst>
                <a:path w="119684" h="102460" extrusionOk="0">
                  <a:moveTo>
                    <a:pt x="19410" y="6100"/>
                  </a:moveTo>
                  <a:lnTo>
                    <a:pt x="19410" y="19540"/>
                  </a:lnTo>
                  <a:lnTo>
                    <a:pt x="6134" y="19540"/>
                  </a:lnTo>
                  <a:lnTo>
                    <a:pt x="6134" y="6296"/>
                  </a:lnTo>
                  <a:cubicBezTo>
                    <a:pt x="6134" y="6198"/>
                    <a:pt x="6199" y="6100"/>
                    <a:pt x="6329" y="6100"/>
                  </a:cubicBezTo>
                  <a:close/>
                  <a:moveTo>
                    <a:pt x="37775" y="6100"/>
                  </a:moveTo>
                  <a:lnTo>
                    <a:pt x="37775" y="19540"/>
                  </a:lnTo>
                  <a:lnTo>
                    <a:pt x="25510" y="19540"/>
                  </a:lnTo>
                  <a:lnTo>
                    <a:pt x="25510" y="6100"/>
                  </a:lnTo>
                  <a:close/>
                  <a:moveTo>
                    <a:pt x="56172" y="6100"/>
                  </a:moveTo>
                  <a:lnTo>
                    <a:pt x="56172" y="19540"/>
                  </a:lnTo>
                  <a:lnTo>
                    <a:pt x="43907" y="19540"/>
                  </a:lnTo>
                  <a:lnTo>
                    <a:pt x="43907" y="6100"/>
                  </a:lnTo>
                  <a:close/>
                  <a:moveTo>
                    <a:pt x="74570" y="6100"/>
                  </a:moveTo>
                  <a:lnTo>
                    <a:pt x="74570" y="19540"/>
                  </a:lnTo>
                  <a:lnTo>
                    <a:pt x="62305" y="19540"/>
                  </a:lnTo>
                  <a:lnTo>
                    <a:pt x="62305" y="6100"/>
                  </a:lnTo>
                  <a:close/>
                  <a:moveTo>
                    <a:pt x="93783" y="6100"/>
                  </a:moveTo>
                  <a:lnTo>
                    <a:pt x="93783" y="19540"/>
                  </a:lnTo>
                  <a:lnTo>
                    <a:pt x="80703" y="19540"/>
                  </a:lnTo>
                  <a:lnTo>
                    <a:pt x="80703" y="6100"/>
                  </a:lnTo>
                  <a:close/>
                  <a:moveTo>
                    <a:pt x="113355" y="6100"/>
                  </a:moveTo>
                  <a:cubicBezTo>
                    <a:pt x="113453" y="6100"/>
                    <a:pt x="113551" y="6198"/>
                    <a:pt x="113551" y="6296"/>
                  </a:cubicBezTo>
                  <a:lnTo>
                    <a:pt x="113551" y="19540"/>
                  </a:lnTo>
                  <a:lnTo>
                    <a:pt x="99883" y="19540"/>
                  </a:lnTo>
                  <a:lnTo>
                    <a:pt x="99883" y="6100"/>
                  </a:lnTo>
                  <a:close/>
                  <a:moveTo>
                    <a:pt x="19410" y="25639"/>
                  </a:moveTo>
                  <a:lnTo>
                    <a:pt x="19410" y="38655"/>
                  </a:lnTo>
                  <a:lnTo>
                    <a:pt x="6134" y="38655"/>
                  </a:lnTo>
                  <a:lnTo>
                    <a:pt x="6134" y="25639"/>
                  </a:lnTo>
                  <a:close/>
                  <a:moveTo>
                    <a:pt x="37775" y="25639"/>
                  </a:moveTo>
                  <a:lnTo>
                    <a:pt x="37775" y="38655"/>
                  </a:lnTo>
                  <a:lnTo>
                    <a:pt x="25510" y="38655"/>
                  </a:lnTo>
                  <a:lnTo>
                    <a:pt x="25510" y="25639"/>
                  </a:lnTo>
                  <a:close/>
                  <a:moveTo>
                    <a:pt x="56172" y="25639"/>
                  </a:moveTo>
                  <a:lnTo>
                    <a:pt x="56172" y="38655"/>
                  </a:lnTo>
                  <a:lnTo>
                    <a:pt x="43907" y="38655"/>
                  </a:lnTo>
                  <a:lnTo>
                    <a:pt x="43907" y="25639"/>
                  </a:lnTo>
                  <a:close/>
                  <a:moveTo>
                    <a:pt x="74570" y="25639"/>
                  </a:moveTo>
                  <a:lnTo>
                    <a:pt x="74570" y="38655"/>
                  </a:lnTo>
                  <a:lnTo>
                    <a:pt x="62305" y="38655"/>
                  </a:lnTo>
                  <a:lnTo>
                    <a:pt x="62305" y="25639"/>
                  </a:lnTo>
                  <a:close/>
                  <a:moveTo>
                    <a:pt x="93783" y="25639"/>
                  </a:moveTo>
                  <a:lnTo>
                    <a:pt x="93783" y="38655"/>
                  </a:lnTo>
                  <a:lnTo>
                    <a:pt x="80703" y="38655"/>
                  </a:lnTo>
                  <a:lnTo>
                    <a:pt x="80703" y="25639"/>
                  </a:lnTo>
                  <a:close/>
                  <a:moveTo>
                    <a:pt x="113551" y="25639"/>
                  </a:moveTo>
                  <a:lnTo>
                    <a:pt x="113551" y="38655"/>
                  </a:lnTo>
                  <a:lnTo>
                    <a:pt x="99883" y="38655"/>
                  </a:lnTo>
                  <a:lnTo>
                    <a:pt x="99883" y="25639"/>
                  </a:lnTo>
                  <a:close/>
                  <a:moveTo>
                    <a:pt x="19410" y="44787"/>
                  </a:moveTo>
                  <a:lnTo>
                    <a:pt x="19410" y="57803"/>
                  </a:lnTo>
                  <a:lnTo>
                    <a:pt x="6134" y="57803"/>
                  </a:lnTo>
                  <a:lnTo>
                    <a:pt x="6134" y="44787"/>
                  </a:lnTo>
                  <a:close/>
                  <a:moveTo>
                    <a:pt x="37775" y="44787"/>
                  </a:moveTo>
                  <a:lnTo>
                    <a:pt x="37775" y="57803"/>
                  </a:lnTo>
                  <a:lnTo>
                    <a:pt x="25510" y="57803"/>
                  </a:lnTo>
                  <a:lnTo>
                    <a:pt x="25510" y="44787"/>
                  </a:lnTo>
                  <a:close/>
                  <a:moveTo>
                    <a:pt x="56172" y="44787"/>
                  </a:moveTo>
                  <a:lnTo>
                    <a:pt x="56172" y="57803"/>
                  </a:lnTo>
                  <a:lnTo>
                    <a:pt x="43907" y="57803"/>
                  </a:lnTo>
                  <a:lnTo>
                    <a:pt x="43907" y="44787"/>
                  </a:lnTo>
                  <a:close/>
                  <a:moveTo>
                    <a:pt x="74570" y="44787"/>
                  </a:moveTo>
                  <a:lnTo>
                    <a:pt x="74570" y="57803"/>
                  </a:lnTo>
                  <a:lnTo>
                    <a:pt x="62305" y="57803"/>
                  </a:lnTo>
                  <a:lnTo>
                    <a:pt x="62305" y="44787"/>
                  </a:lnTo>
                  <a:close/>
                  <a:moveTo>
                    <a:pt x="93783" y="44787"/>
                  </a:moveTo>
                  <a:lnTo>
                    <a:pt x="93783" y="57803"/>
                  </a:lnTo>
                  <a:lnTo>
                    <a:pt x="80703" y="57803"/>
                  </a:lnTo>
                  <a:lnTo>
                    <a:pt x="80703" y="44787"/>
                  </a:lnTo>
                  <a:close/>
                  <a:moveTo>
                    <a:pt x="113551" y="44787"/>
                  </a:moveTo>
                  <a:lnTo>
                    <a:pt x="113551" y="57803"/>
                  </a:lnTo>
                  <a:lnTo>
                    <a:pt x="99883" y="57803"/>
                  </a:lnTo>
                  <a:lnTo>
                    <a:pt x="99883" y="44787"/>
                  </a:lnTo>
                  <a:close/>
                  <a:moveTo>
                    <a:pt x="19410" y="63903"/>
                  </a:moveTo>
                  <a:lnTo>
                    <a:pt x="19410" y="76918"/>
                  </a:lnTo>
                  <a:lnTo>
                    <a:pt x="6134" y="76918"/>
                  </a:lnTo>
                  <a:lnTo>
                    <a:pt x="6134" y="63903"/>
                  </a:lnTo>
                  <a:close/>
                  <a:moveTo>
                    <a:pt x="37775" y="63903"/>
                  </a:moveTo>
                  <a:lnTo>
                    <a:pt x="37775" y="76918"/>
                  </a:lnTo>
                  <a:lnTo>
                    <a:pt x="25510" y="76918"/>
                  </a:lnTo>
                  <a:lnTo>
                    <a:pt x="25510" y="63903"/>
                  </a:lnTo>
                  <a:close/>
                  <a:moveTo>
                    <a:pt x="56172" y="63903"/>
                  </a:moveTo>
                  <a:lnTo>
                    <a:pt x="56172" y="76918"/>
                  </a:lnTo>
                  <a:lnTo>
                    <a:pt x="43907" y="76918"/>
                  </a:lnTo>
                  <a:lnTo>
                    <a:pt x="43907" y="63903"/>
                  </a:lnTo>
                  <a:close/>
                  <a:moveTo>
                    <a:pt x="74570" y="63903"/>
                  </a:moveTo>
                  <a:lnTo>
                    <a:pt x="74570" y="76918"/>
                  </a:lnTo>
                  <a:lnTo>
                    <a:pt x="62305" y="76918"/>
                  </a:lnTo>
                  <a:lnTo>
                    <a:pt x="62305" y="63903"/>
                  </a:lnTo>
                  <a:close/>
                  <a:moveTo>
                    <a:pt x="93783" y="63903"/>
                  </a:moveTo>
                  <a:lnTo>
                    <a:pt x="93783" y="76918"/>
                  </a:lnTo>
                  <a:lnTo>
                    <a:pt x="80703" y="76918"/>
                  </a:lnTo>
                  <a:lnTo>
                    <a:pt x="80703" y="63903"/>
                  </a:lnTo>
                  <a:close/>
                  <a:moveTo>
                    <a:pt x="113551" y="63903"/>
                  </a:moveTo>
                  <a:lnTo>
                    <a:pt x="113551" y="76918"/>
                  </a:lnTo>
                  <a:lnTo>
                    <a:pt x="99883" y="76918"/>
                  </a:lnTo>
                  <a:lnTo>
                    <a:pt x="99883" y="63903"/>
                  </a:lnTo>
                  <a:close/>
                  <a:moveTo>
                    <a:pt x="19410" y="83050"/>
                  </a:moveTo>
                  <a:lnTo>
                    <a:pt x="19410" y="96327"/>
                  </a:lnTo>
                  <a:lnTo>
                    <a:pt x="6329" y="96327"/>
                  </a:lnTo>
                  <a:cubicBezTo>
                    <a:pt x="6199" y="96327"/>
                    <a:pt x="6134" y="96229"/>
                    <a:pt x="6134" y="96131"/>
                  </a:cubicBezTo>
                  <a:lnTo>
                    <a:pt x="6134" y="83050"/>
                  </a:lnTo>
                  <a:close/>
                  <a:moveTo>
                    <a:pt x="37775" y="83050"/>
                  </a:moveTo>
                  <a:lnTo>
                    <a:pt x="37775" y="96327"/>
                  </a:lnTo>
                  <a:lnTo>
                    <a:pt x="25510" y="96327"/>
                  </a:lnTo>
                  <a:lnTo>
                    <a:pt x="25510" y="83050"/>
                  </a:lnTo>
                  <a:close/>
                  <a:moveTo>
                    <a:pt x="56172" y="83050"/>
                  </a:moveTo>
                  <a:lnTo>
                    <a:pt x="56172" y="96327"/>
                  </a:lnTo>
                  <a:lnTo>
                    <a:pt x="43907" y="96327"/>
                  </a:lnTo>
                  <a:lnTo>
                    <a:pt x="43907" y="83050"/>
                  </a:lnTo>
                  <a:close/>
                  <a:moveTo>
                    <a:pt x="74570" y="83050"/>
                  </a:moveTo>
                  <a:lnTo>
                    <a:pt x="74570" y="96327"/>
                  </a:lnTo>
                  <a:lnTo>
                    <a:pt x="62305" y="96327"/>
                  </a:lnTo>
                  <a:lnTo>
                    <a:pt x="62305" y="83050"/>
                  </a:lnTo>
                  <a:close/>
                  <a:moveTo>
                    <a:pt x="93783" y="83050"/>
                  </a:moveTo>
                  <a:lnTo>
                    <a:pt x="93783" y="96327"/>
                  </a:lnTo>
                  <a:lnTo>
                    <a:pt x="80703" y="96327"/>
                  </a:lnTo>
                  <a:lnTo>
                    <a:pt x="80703" y="83050"/>
                  </a:lnTo>
                  <a:close/>
                  <a:moveTo>
                    <a:pt x="113551" y="83050"/>
                  </a:moveTo>
                  <a:lnTo>
                    <a:pt x="113551" y="96131"/>
                  </a:lnTo>
                  <a:cubicBezTo>
                    <a:pt x="113551" y="96229"/>
                    <a:pt x="113453" y="96327"/>
                    <a:pt x="113355" y="96327"/>
                  </a:cubicBezTo>
                  <a:lnTo>
                    <a:pt x="99883" y="96327"/>
                  </a:lnTo>
                  <a:lnTo>
                    <a:pt x="99883" y="83050"/>
                  </a:lnTo>
                  <a:close/>
                  <a:moveTo>
                    <a:pt x="6329" y="0"/>
                  </a:moveTo>
                  <a:cubicBezTo>
                    <a:pt x="2839" y="0"/>
                    <a:pt x="1" y="2838"/>
                    <a:pt x="1" y="6296"/>
                  </a:cubicBezTo>
                  <a:lnTo>
                    <a:pt x="1" y="96131"/>
                  </a:lnTo>
                  <a:cubicBezTo>
                    <a:pt x="1" y="99621"/>
                    <a:pt x="2839" y="102459"/>
                    <a:pt x="6329" y="102459"/>
                  </a:cubicBezTo>
                  <a:lnTo>
                    <a:pt x="113355" y="102459"/>
                  </a:lnTo>
                  <a:cubicBezTo>
                    <a:pt x="116845" y="102459"/>
                    <a:pt x="119683" y="99621"/>
                    <a:pt x="119683" y="96131"/>
                  </a:cubicBezTo>
                  <a:lnTo>
                    <a:pt x="119683" y="6296"/>
                  </a:lnTo>
                  <a:cubicBezTo>
                    <a:pt x="119683" y="2838"/>
                    <a:pt x="116845" y="0"/>
                    <a:pt x="113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16"/>
            <p:cNvSpPr/>
            <p:nvPr/>
          </p:nvSpPr>
          <p:spPr>
            <a:xfrm>
              <a:off x="4915800" y="4157400"/>
              <a:ext cx="1052025" cy="152500"/>
            </a:xfrm>
            <a:custGeom>
              <a:avLst/>
              <a:gdLst/>
              <a:ahLst/>
              <a:cxnLst/>
              <a:rect l="l" t="t" r="r" b="b"/>
              <a:pathLst>
                <a:path w="42081" h="6100" extrusionOk="0">
                  <a:moveTo>
                    <a:pt x="3034" y="0"/>
                  </a:moveTo>
                  <a:cubicBezTo>
                    <a:pt x="1371" y="0"/>
                    <a:pt x="1" y="1370"/>
                    <a:pt x="1" y="3034"/>
                  </a:cubicBezTo>
                  <a:cubicBezTo>
                    <a:pt x="1" y="4730"/>
                    <a:pt x="1371" y="6100"/>
                    <a:pt x="3034" y="6100"/>
                  </a:cubicBezTo>
                  <a:lnTo>
                    <a:pt x="39014" y="6100"/>
                  </a:lnTo>
                  <a:cubicBezTo>
                    <a:pt x="40710" y="6100"/>
                    <a:pt x="42080" y="4730"/>
                    <a:pt x="42080" y="3034"/>
                  </a:cubicBezTo>
                  <a:cubicBezTo>
                    <a:pt x="42080" y="1370"/>
                    <a:pt x="40710" y="0"/>
                    <a:pt x="39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16"/>
            <p:cNvSpPr/>
            <p:nvPr/>
          </p:nvSpPr>
          <p:spPr>
            <a:xfrm>
              <a:off x="4915800" y="4471350"/>
              <a:ext cx="1052025" cy="153350"/>
            </a:xfrm>
            <a:custGeom>
              <a:avLst/>
              <a:gdLst/>
              <a:ahLst/>
              <a:cxnLst/>
              <a:rect l="l" t="t" r="r" b="b"/>
              <a:pathLst>
                <a:path w="42081" h="6134" extrusionOk="0">
                  <a:moveTo>
                    <a:pt x="3034" y="1"/>
                  </a:moveTo>
                  <a:cubicBezTo>
                    <a:pt x="1371" y="1"/>
                    <a:pt x="1" y="1371"/>
                    <a:pt x="1" y="3067"/>
                  </a:cubicBezTo>
                  <a:cubicBezTo>
                    <a:pt x="1" y="4763"/>
                    <a:pt x="1371" y="6133"/>
                    <a:pt x="3034" y="6133"/>
                  </a:cubicBezTo>
                  <a:lnTo>
                    <a:pt x="39014" y="6133"/>
                  </a:lnTo>
                  <a:cubicBezTo>
                    <a:pt x="40710" y="6133"/>
                    <a:pt x="42080" y="4763"/>
                    <a:pt x="42080" y="3067"/>
                  </a:cubicBezTo>
                  <a:cubicBezTo>
                    <a:pt x="42080" y="1371"/>
                    <a:pt x="40710" y="1"/>
                    <a:pt x="39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16"/>
            <p:cNvSpPr/>
            <p:nvPr/>
          </p:nvSpPr>
          <p:spPr>
            <a:xfrm>
              <a:off x="1190625" y="566750"/>
              <a:ext cx="5219200" cy="4561925"/>
            </a:xfrm>
            <a:custGeom>
              <a:avLst/>
              <a:gdLst/>
              <a:ahLst/>
              <a:cxnLst/>
              <a:rect l="l" t="t" r="r" b="b"/>
              <a:pathLst>
                <a:path w="208768" h="182477" extrusionOk="0">
                  <a:moveTo>
                    <a:pt x="24139" y="6101"/>
                  </a:moveTo>
                  <a:cubicBezTo>
                    <a:pt x="26096" y="6101"/>
                    <a:pt x="27694" y="7699"/>
                    <a:pt x="27694" y="9689"/>
                  </a:cubicBezTo>
                  <a:lnTo>
                    <a:pt x="27694" y="22476"/>
                  </a:lnTo>
                  <a:cubicBezTo>
                    <a:pt x="27694" y="24433"/>
                    <a:pt x="26096" y="26064"/>
                    <a:pt x="24139" y="26064"/>
                  </a:cubicBezTo>
                  <a:cubicBezTo>
                    <a:pt x="22149" y="26064"/>
                    <a:pt x="20551" y="24433"/>
                    <a:pt x="20551" y="22476"/>
                  </a:cubicBezTo>
                  <a:lnTo>
                    <a:pt x="20551" y="9689"/>
                  </a:lnTo>
                  <a:cubicBezTo>
                    <a:pt x="20551" y="7699"/>
                    <a:pt x="22149" y="6101"/>
                    <a:pt x="24139" y="6101"/>
                  </a:cubicBezTo>
                  <a:close/>
                  <a:moveTo>
                    <a:pt x="64261" y="6101"/>
                  </a:moveTo>
                  <a:cubicBezTo>
                    <a:pt x="66218" y="6101"/>
                    <a:pt x="67849" y="7699"/>
                    <a:pt x="67849" y="9689"/>
                  </a:cubicBezTo>
                  <a:lnTo>
                    <a:pt x="67849" y="22476"/>
                  </a:lnTo>
                  <a:cubicBezTo>
                    <a:pt x="67849" y="24433"/>
                    <a:pt x="66218" y="26064"/>
                    <a:pt x="64261" y="26064"/>
                  </a:cubicBezTo>
                  <a:cubicBezTo>
                    <a:pt x="62271" y="26064"/>
                    <a:pt x="60673" y="24433"/>
                    <a:pt x="60673" y="22476"/>
                  </a:cubicBezTo>
                  <a:lnTo>
                    <a:pt x="60673" y="9689"/>
                  </a:lnTo>
                  <a:cubicBezTo>
                    <a:pt x="60673" y="7699"/>
                    <a:pt x="62271" y="6101"/>
                    <a:pt x="64261" y="6101"/>
                  </a:cubicBezTo>
                  <a:close/>
                  <a:moveTo>
                    <a:pt x="104384" y="6101"/>
                  </a:moveTo>
                  <a:cubicBezTo>
                    <a:pt x="106341" y="6101"/>
                    <a:pt x="107972" y="7699"/>
                    <a:pt x="107972" y="9689"/>
                  </a:cubicBezTo>
                  <a:lnTo>
                    <a:pt x="107972" y="22476"/>
                  </a:lnTo>
                  <a:cubicBezTo>
                    <a:pt x="107972" y="24433"/>
                    <a:pt x="106341" y="26064"/>
                    <a:pt x="104384" y="26064"/>
                  </a:cubicBezTo>
                  <a:cubicBezTo>
                    <a:pt x="102426" y="26064"/>
                    <a:pt x="100795" y="24433"/>
                    <a:pt x="100795" y="22476"/>
                  </a:cubicBezTo>
                  <a:lnTo>
                    <a:pt x="100795" y="9689"/>
                  </a:lnTo>
                  <a:cubicBezTo>
                    <a:pt x="100795" y="7699"/>
                    <a:pt x="102426" y="6101"/>
                    <a:pt x="104384" y="6101"/>
                  </a:cubicBezTo>
                  <a:close/>
                  <a:moveTo>
                    <a:pt x="144506" y="6101"/>
                  </a:moveTo>
                  <a:cubicBezTo>
                    <a:pt x="146496" y="6101"/>
                    <a:pt x="148094" y="7699"/>
                    <a:pt x="148094" y="9689"/>
                  </a:cubicBezTo>
                  <a:lnTo>
                    <a:pt x="148094" y="22476"/>
                  </a:lnTo>
                  <a:cubicBezTo>
                    <a:pt x="148094" y="24433"/>
                    <a:pt x="146496" y="26064"/>
                    <a:pt x="144506" y="26064"/>
                  </a:cubicBezTo>
                  <a:cubicBezTo>
                    <a:pt x="142549" y="26064"/>
                    <a:pt x="140918" y="24433"/>
                    <a:pt x="140918" y="22476"/>
                  </a:cubicBezTo>
                  <a:lnTo>
                    <a:pt x="140918" y="9689"/>
                  </a:lnTo>
                  <a:cubicBezTo>
                    <a:pt x="140918" y="7699"/>
                    <a:pt x="142549" y="6101"/>
                    <a:pt x="144506" y="6101"/>
                  </a:cubicBezTo>
                  <a:close/>
                  <a:moveTo>
                    <a:pt x="184628" y="6101"/>
                  </a:moveTo>
                  <a:cubicBezTo>
                    <a:pt x="186618" y="6101"/>
                    <a:pt x="188217" y="7699"/>
                    <a:pt x="188217" y="9689"/>
                  </a:cubicBezTo>
                  <a:lnTo>
                    <a:pt x="188217" y="22476"/>
                  </a:lnTo>
                  <a:cubicBezTo>
                    <a:pt x="188217" y="24433"/>
                    <a:pt x="186618" y="26064"/>
                    <a:pt x="184628" y="26064"/>
                  </a:cubicBezTo>
                  <a:cubicBezTo>
                    <a:pt x="182671" y="26064"/>
                    <a:pt x="181073" y="24433"/>
                    <a:pt x="181073" y="22476"/>
                  </a:cubicBezTo>
                  <a:lnTo>
                    <a:pt x="181073" y="9689"/>
                  </a:lnTo>
                  <a:cubicBezTo>
                    <a:pt x="181073" y="7699"/>
                    <a:pt x="182671" y="6101"/>
                    <a:pt x="184628" y="6101"/>
                  </a:cubicBezTo>
                  <a:close/>
                  <a:moveTo>
                    <a:pt x="24139" y="1"/>
                  </a:moveTo>
                  <a:cubicBezTo>
                    <a:pt x="18789" y="1"/>
                    <a:pt x="14418" y="4339"/>
                    <a:pt x="14418" y="9689"/>
                  </a:cubicBezTo>
                  <a:lnTo>
                    <a:pt x="14418" y="13440"/>
                  </a:lnTo>
                  <a:lnTo>
                    <a:pt x="7209" y="13440"/>
                  </a:lnTo>
                  <a:cubicBezTo>
                    <a:pt x="3229" y="13440"/>
                    <a:pt x="0" y="16702"/>
                    <a:pt x="0" y="20682"/>
                  </a:cubicBezTo>
                  <a:lnTo>
                    <a:pt x="0" y="175267"/>
                  </a:lnTo>
                  <a:cubicBezTo>
                    <a:pt x="0" y="179247"/>
                    <a:pt x="3229" y="182476"/>
                    <a:pt x="7209" y="182476"/>
                  </a:cubicBezTo>
                  <a:lnTo>
                    <a:pt x="147801" y="182476"/>
                  </a:lnTo>
                  <a:cubicBezTo>
                    <a:pt x="149497" y="182476"/>
                    <a:pt x="150867" y="181106"/>
                    <a:pt x="150867" y="179443"/>
                  </a:cubicBezTo>
                  <a:cubicBezTo>
                    <a:pt x="150867" y="177746"/>
                    <a:pt x="149497" y="176376"/>
                    <a:pt x="147801" y="176376"/>
                  </a:cubicBezTo>
                  <a:lnTo>
                    <a:pt x="7209" y="176376"/>
                  </a:lnTo>
                  <a:cubicBezTo>
                    <a:pt x="6622" y="176376"/>
                    <a:pt x="6100" y="175887"/>
                    <a:pt x="6100" y="175267"/>
                  </a:cubicBezTo>
                  <a:lnTo>
                    <a:pt x="6100" y="20682"/>
                  </a:lnTo>
                  <a:cubicBezTo>
                    <a:pt x="6100" y="20062"/>
                    <a:pt x="6622" y="19573"/>
                    <a:pt x="7209" y="19573"/>
                  </a:cubicBezTo>
                  <a:lnTo>
                    <a:pt x="14418" y="19573"/>
                  </a:lnTo>
                  <a:lnTo>
                    <a:pt x="14418" y="22476"/>
                  </a:lnTo>
                  <a:cubicBezTo>
                    <a:pt x="14418" y="27826"/>
                    <a:pt x="18789" y="32164"/>
                    <a:pt x="24139" y="32164"/>
                  </a:cubicBezTo>
                  <a:cubicBezTo>
                    <a:pt x="29488" y="32164"/>
                    <a:pt x="33827" y="27826"/>
                    <a:pt x="33827" y="22476"/>
                  </a:cubicBezTo>
                  <a:lnTo>
                    <a:pt x="33827" y="19573"/>
                  </a:lnTo>
                  <a:lnTo>
                    <a:pt x="54573" y="19573"/>
                  </a:lnTo>
                  <a:lnTo>
                    <a:pt x="54573" y="22476"/>
                  </a:lnTo>
                  <a:cubicBezTo>
                    <a:pt x="54573" y="27826"/>
                    <a:pt x="58911" y="32164"/>
                    <a:pt x="64261" y="32164"/>
                  </a:cubicBezTo>
                  <a:cubicBezTo>
                    <a:pt x="69611" y="32164"/>
                    <a:pt x="73949" y="27826"/>
                    <a:pt x="73949" y="22476"/>
                  </a:cubicBezTo>
                  <a:lnTo>
                    <a:pt x="73949" y="19573"/>
                  </a:lnTo>
                  <a:lnTo>
                    <a:pt x="94695" y="19573"/>
                  </a:lnTo>
                  <a:lnTo>
                    <a:pt x="94695" y="22476"/>
                  </a:lnTo>
                  <a:cubicBezTo>
                    <a:pt x="94695" y="27826"/>
                    <a:pt x="99034" y="32164"/>
                    <a:pt x="104384" y="32164"/>
                  </a:cubicBezTo>
                  <a:cubicBezTo>
                    <a:pt x="109733" y="32164"/>
                    <a:pt x="114072" y="27826"/>
                    <a:pt x="114072" y="22476"/>
                  </a:cubicBezTo>
                  <a:lnTo>
                    <a:pt x="114072" y="19573"/>
                  </a:lnTo>
                  <a:lnTo>
                    <a:pt x="134818" y="19573"/>
                  </a:lnTo>
                  <a:lnTo>
                    <a:pt x="134818" y="22476"/>
                  </a:lnTo>
                  <a:cubicBezTo>
                    <a:pt x="134818" y="27826"/>
                    <a:pt x="139156" y="32164"/>
                    <a:pt x="144506" y="32164"/>
                  </a:cubicBezTo>
                  <a:cubicBezTo>
                    <a:pt x="149856" y="32164"/>
                    <a:pt x="154194" y="27826"/>
                    <a:pt x="154194" y="22476"/>
                  </a:cubicBezTo>
                  <a:lnTo>
                    <a:pt x="154194" y="19573"/>
                  </a:lnTo>
                  <a:lnTo>
                    <a:pt x="174940" y="19573"/>
                  </a:lnTo>
                  <a:lnTo>
                    <a:pt x="174940" y="22476"/>
                  </a:lnTo>
                  <a:cubicBezTo>
                    <a:pt x="174940" y="27826"/>
                    <a:pt x="179279" y="32164"/>
                    <a:pt x="184628" y="32164"/>
                  </a:cubicBezTo>
                  <a:cubicBezTo>
                    <a:pt x="189978" y="32164"/>
                    <a:pt x="194349" y="27826"/>
                    <a:pt x="194349" y="22476"/>
                  </a:cubicBezTo>
                  <a:lnTo>
                    <a:pt x="194349" y="19573"/>
                  </a:lnTo>
                  <a:lnTo>
                    <a:pt x="201558" y="19573"/>
                  </a:lnTo>
                  <a:cubicBezTo>
                    <a:pt x="202145" y="19573"/>
                    <a:pt x="202635" y="20062"/>
                    <a:pt x="202635" y="20682"/>
                  </a:cubicBezTo>
                  <a:lnTo>
                    <a:pt x="202635" y="175267"/>
                  </a:lnTo>
                  <a:cubicBezTo>
                    <a:pt x="202635" y="175887"/>
                    <a:pt x="202145" y="176376"/>
                    <a:pt x="201558" y="176376"/>
                  </a:cubicBezTo>
                  <a:lnTo>
                    <a:pt x="160033" y="176376"/>
                  </a:lnTo>
                  <a:cubicBezTo>
                    <a:pt x="158337" y="176376"/>
                    <a:pt x="156967" y="177746"/>
                    <a:pt x="156967" y="179443"/>
                  </a:cubicBezTo>
                  <a:cubicBezTo>
                    <a:pt x="156967" y="181106"/>
                    <a:pt x="158337" y="182476"/>
                    <a:pt x="160033" y="182476"/>
                  </a:cubicBezTo>
                  <a:lnTo>
                    <a:pt x="201558" y="182476"/>
                  </a:lnTo>
                  <a:cubicBezTo>
                    <a:pt x="205538" y="182476"/>
                    <a:pt x="208767" y="179247"/>
                    <a:pt x="208767" y="175267"/>
                  </a:cubicBezTo>
                  <a:lnTo>
                    <a:pt x="208767" y="20682"/>
                  </a:lnTo>
                  <a:cubicBezTo>
                    <a:pt x="208767" y="16702"/>
                    <a:pt x="205538" y="13440"/>
                    <a:pt x="201558" y="13440"/>
                  </a:cubicBezTo>
                  <a:lnTo>
                    <a:pt x="194349" y="13440"/>
                  </a:lnTo>
                  <a:lnTo>
                    <a:pt x="194349" y="9689"/>
                  </a:lnTo>
                  <a:cubicBezTo>
                    <a:pt x="194349" y="4339"/>
                    <a:pt x="189978" y="1"/>
                    <a:pt x="184628" y="1"/>
                  </a:cubicBezTo>
                  <a:cubicBezTo>
                    <a:pt x="179311" y="1"/>
                    <a:pt x="174940" y="4339"/>
                    <a:pt x="174940" y="9689"/>
                  </a:cubicBezTo>
                  <a:lnTo>
                    <a:pt x="174940" y="13440"/>
                  </a:lnTo>
                  <a:lnTo>
                    <a:pt x="154194" y="13440"/>
                  </a:lnTo>
                  <a:lnTo>
                    <a:pt x="154194" y="9689"/>
                  </a:lnTo>
                  <a:cubicBezTo>
                    <a:pt x="154194" y="4339"/>
                    <a:pt x="149856" y="1"/>
                    <a:pt x="144506" y="1"/>
                  </a:cubicBezTo>
                  <a:cubicBezTo>
                    <a:pt x="139156" y="1"/>
                    <a:pt x="134818" y="4339"/>
                    <a:pt x="134818" y="9689"/>
                  </a:cubicBezTo>
                  <a:lnTo>
                    <a:pt x="134818" y="13440"/>
                  </a:lnTo>
                  <a:lnTo>
                    <a:pt x="114072" y="13440"/>
                  </a:lnTo>
                  <a:lnTo>
                    <a:pt x="114072" y="9689"/>
                  </a:lnTo>
                  <a:cubicBezTo>
                    <a:pt x="114072" y="4339"/>
                    <a:pt x="109733" y="1"/>
                    <a:pt x="104384" y="1"/>
                  </a:cubicBezTo>
                  <a:cubicBezTo>
                    <a:pt x="99034" y="1"/>
                    <a:pt x="94695" y="4339"/>
                    <a:pt x="94695" y="9689"/>
                  </a:cubicBezTo>
                  <a:lnTo>
                    <a:pt x="94695" y="13440"/>
                  </a:lnTo>
                  <a:lnTo>
                    <a:pt x="73949" y="13440"/>
                  </a:lnTo>
                  <a:lnTo>
                    <a:pt x="73949" y="9689"/>
                  </a:lnTo>
                  <a:cubicBezTo>
                    <a:pt x="73949" y="4339"/>
                    <a:pt x="69611" y="1"/>
                    <a:pt x="64261" y="1"/>
                  </a:cubicBezTo>
                  <a:cubicBezTo>
                    <a:pt x="58911" y="1"/>
                    <a:pt x="54573" y="4339"/>
                    <a:pt x="54573" y="9689"/>
                  </a:cubicBezTo>
                  <a:lnTo>
                    <a:pt x="54573" y="13440"/>
                  </a:lnTo>
                  <a:lnTo>
                    <a:pt x="33827" y="13440"/>
                  </a:lnTo>
                  <a:lnTo>
                    <a:pt x="33827" y="9689"/>
                  </a:lnTo>
                  <a:cubicBezTo>
                    <a:pt x="33827" y="4339"/>
                    <a:pt x="29456" y="1"/>
                    <a:pt x="24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16"/>
            <p:cNvSpPr/>
            <p:nvPr/>
          </p:nvSpPr>
          <p:spPr>
            <a:xfrm>
              <a:off x="4915800" y="2083575"/>
              <a:ext cx="1052025" cy="1734600"/>
            </a:xfrm>
            <a:custGeom>
              <a:avLst/>
              <a:gdLst/>
              <a:ahLst/>
              <a:cxnLst/>
              <a:rect l="l" t="t" r="r" b="b"/>
              <a:pathLst>
                <a:path w="42081" h="69384" extrusionOk="0">
                  <a:moveTo>
                    <a:pt x="6296" y="1"/>
                  </a:moveTo>
                  <a:cubicBezTo>
                    <a:pt x="2838" y="1"/>
                    <a:pt x="1" y="2839"/>
                    <a:pt x="1" y="6296"/>
                  </a:cubicBezTo>
                  <a:lnTo>
                    <a:pt x="1" y="24661"/>
                  </a:lnTo>
                  <a:cubicBezTo>
                    <a:pt x="1" y="26358"/>
                    <a:pt x="1371" y="27728"/>
                    <a:pt x="3034" y="27728"/>
                  </a:cubicBezTo>
                  <a:cubicBezTo>
                    <a:pt x="4730" y="27728"/>
                    <a:pt x="6100" y="26358"/>
                    <a:pt x="6100" y="24661"/>
                  </a:cubicBezTo>
                  <a:lnTo>
                    <a:pt x="6100" y="6296"/>
                  </a:lnTo>
                  <a:cubicBezTo>
                    <a:pt x="6100" y="6199"/>
                    <a:pt x="6198" y="6101"/>
                    <a:pt x="6296" y="6101"/>
                  </a:cubicBezTo>
                  <a:lnTo>
                    <a:pt x="35752" y="6101"/>
                  </a:lnTo>
                  <a:cubicBezTo>
                    <a:pt x="35882" y="6101"/>
                    <a:pt x="35948" y="6199"/>
                    <a:pt x="35948" y="6296"/>
                  </a:cubicBezTo>
                  <a:lnTo>
                    <a:pt x="35948" y="63055"/>
                  </a:lnTo>
                  <a:cubicBezTo>
                    <a:pt x="35948" y="63185"/>
                    <a:pt x="35882" y="63251"/>
                    <a:pt x="35752" y="63251"/>
                  </a:cubicBezTo>
                  <a:lnTo>
                    <a:pt x="6296" y="63251"/>
                  </a:lnTo>
                  <a:cubicBezTo>
                    <a:pt x="6198" y="63251"/>
                    <a:pt x="6100" y="63185"/>
                    <a:pt x="6100" y="63055"/>
                  </a:cubicBezTo>
                  <a:lnTo>
                    <a:pt x="6100" y="36894"/>
                  </a:lnTo>
                  <a:cubicBezTo>
                    <a:pt x="6100" y="35198"/>
                    <a:pt x="4730" y="33828"/>
                    <a:pt x="3034" y="33828"/>
                  </a:cubicBezTo>
                  <a:cubicBezTo>
                    <a:pt x="1371" y="33828"/>
                    <a:pt x="1" y="35198"/>
                    <a:pt x="1" y="36894"/>
                  </a:cubicBezTo>
                  <a:lnTo>
                    <a:pt x="1" y="63055"/>
                  </a:lnTo>
                  <a:cubicBezTo>
                    <a:pt x="1" y="66545"/>
                    <a:pt x="2838" y="69383"/>
                    <a:pt x="6296" y="69383"/>
                  </a:cubicBezTo>
                  <a:lnTo>
                    <a:pt x="35752" y="69383"/>
                  </a:lnTo>
                  <a:cubicBezTo>
                    <a:pt x="39242" y="69383"/>
                    <a:pt x="42080" y="66545"/>
                    <a:pt x="42080" y="63055"/>
                  </a:cubicBezTo>
                  <a:lnTo>
                    <a:pt x="42080" y="6296"/>
                  </a:lnTo>
                  <a:cubicBezTo>
                    <a:pt x="42080" y="2839"/>
                    <a:pt x="39242" y="1"/>
                    <a:pt x="357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16"/>
            <p:cNvSpPr/>
            <p:nvPr/>
          </p:nvSpPr>
          <p:spPr>
            <a:xfrm>
              <a:off x="1632600" y="1680725"/>
              <a:ext cx="1074850" cy="152525"/>
            </a:xfrm>
            <a:custGeom>
              <a:avLst/>
              <a:gdLst/>
              <a:ahLst/>
              <a:cxnLst/>
              <a:rect l="l" t="t" r="r" b="b"/>
              <a:pathLst>
                <a:path w="42994" h="6101" extrusionOk="0">
                  <a:moveTo>
                    <a:pt x="3067" y="1"/>
                  </a:moveTo>
                  <a:cubicBezTo>
                    <a:pt x="1371" y="1"/>
                    <a:pt x="1" y="1371"/>
                    <a:pt x="1" y="3067"/>
                  </a:cubicBezTo>
                  <a:cubicBezTo>
                    <a:pt x="1" y="4730"/>
                    <a:pt x="1371" y="6100"/>
                    <a:pt x="3067" y="6100"/>
                  </a:cubicBezTo>
                  <a:lnTo>
                    <a:pt x="39928" y="6100"/>
                  </a:lnTo>
                  <a:cubicBezTo>
                    <a:pt x="41624" y="6100"/>
                    <a:pt x="42994" y="4730"/>
                    <a:pt x="42994" y="3067"/>
                  </a:cubicBezTo>
                  <a:cubicBezTo>
                    <a:pt x="42994" y="1371"/>
                    <a:pt x="41624" y="1"/>
                    <a:pt x="39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16"/>
            <p:cNvSpPr/>
            <p:nvPr/>
          </p:nvSpPr>
          <p:spPr>
            <a:xfrm>
              <a:off x="4239750" y="1680725"/>
              <a:ext cx="384950" cy="152525"/>
            </a:xfrm>
            <a:custGeom>
              <a:avLst/>
              <a:gdLst/>
              <a:ahLst/>
              <a:cxnLst/>
              <a:rect l="l" t="t" r="r" b="b"/>
              <a:pathLst>
                <a:path w="15398" h="6101" extrusionOk="0">
                  <a:moveTo>
                    <a:pt x="3067" y="1"/>
                  </a:moveTo>
                  <a:cubicBezTo>
                    <a:pt x="1371" y="1"/>
                    <a:pt x="1" y="1371"/>
                    <a:pt x="1" y="3067"/>
                  </a:cubicBezTo>
                  <a:cubicBezTo>
                    <a:pt x="1" y="4730"/>
                    <a:pt x="1371" y="6100"/>
                    <a:pt x="3067" y="6100"/>
                  </a:cubicBezTo>
                  <a:lnTo>
                    <a:pt x="12331" y="6100"/>
                  </a:lnTo>
                  <a:cubicBezTo>
                    <a:pt x="14027" y="6100"/>
                    <a:pt x="15397" y="4730"/>
                    <a:pt x="15397" y="3067"/>
                  </a:cubicBezTo>
                  <a:cubicBezTo>
                    <a:pt x="15397" y="1371"/>
                    <a:pt x="14027" y="1"/>
                    <a:pt x="123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116"/>
          <p:cNvGrpSpPr/>
          <p:nvPr/>
        </p:nvGrpSpPr>
        <p:grpSpPr>
          <a:xfrm>
            <a:off x="7240669" y="3427130"/>
            <a:ext cx="556889" cy="441159"/>
            <a:chOff x="1190625" y="780425"/>
            <a:chExt cx="5219200" cy="4134575"/>
          </a:xfrm>
        </p:grpSpPr>
        <p:sp>
          <p:nvSpPr>
            <p:cNvPr id="2290" name="Google Shape;2290;p116"/>
            <p:cNvSpPr/>
            <p:nvPr/>
          </p:nvSpPr>
          <p:spPr>
            <a:xfrm>
              <a:off x="1190625" y="780425"/>
              <a:ext cx="5219200" cy="4134575"/>
            </a:xfrm>
            <a:custGeom>
              <a:avLst/>
              <a:gdLst/>
              <a:ahLst/>
              <a:cxnLst/>
              <a:rect l="l" t="t" r="r" b="b"/>
              <a:pathLst>
                <a:path w="208768" h="165383" extrusionOk="0">
                  <a:moveTo>
                    <a:pt x="184041" y="6133"/>
                  </a:moveTo>
                  <a:cubicBezTo>
                    <a:pt x="194317" y="6133"/>
                    <a:pt x="202635" y="14451"/>
                    <a:pt x="202635" y="24726"/>
                  </a:cubicBezTo>
                  <a:lnTo>
                    <a:pt x="202635" y="72840"/>
                  </a:lnTo>
                  <a:cubicBezTo>
                    <a:pt x="202635" y="83083"/>
                    <a:pt x="194317" y="91434"/>
                    <a:pt x="184041" y="91434"/>
                  </a:cubicBezTo>
                  <a:lnTo>
                    <a:pt x="24726" y="91434"/>
                  </a:lnTo>
                  <a:cubicBezTo>
                    <a:pt x="14451" y="91434"/>
                    <a:pt x="6100" y="83083"/>
                    <a:pt x="6133" y="72840"/>
                  </a:cubicBezTo>
                  <a:lnTo>
                    <a:pt x="6133" y="24726"/>
                  </a:lnTo>
                  <a:cubicBezTo>
                    <a:pt x="6133" y="14451"/>
                    <a:pt x="14451" y="6133"/>
                    <a:pt x="24726" y="6133"/>
                  </a:cubicBezTo>
                  <a:close/>
                  <a:moveTo>
                    <a:pt x="24726" y="0"/>
                  </a:moveTo>
                  <a:cubicBezTo>
                    <a:pt x="11091" y="0"/>
                    <a:pt x="0" y="11091"/>
                    <a:pt x="0" y="24726"/>
                  </a:cubicBezTo>
                  <a:lnTo>
                    <a:pt x="0" y="72840"/>
                  </a:lnTo>
                  <a:cubicBezTo>
                    <a:pt x="0" y="80539"/>
                    <a:pt x="3556" y="87454"/>
                    <a:pt x="9101" y="91988"/>
                  </a:cubicBezTo>
                  <a:cubicBezTo>
                    <a:pt x="3849" y="93554"/>
                    <a:pt x="0" y="98447"/>
                    <a:pt x="0" y="104221"/>
                  </a:cubicBezTo>
                  <a:lnTo>
                    <a:pt x="0" y="152596"/>
                  </a:lnTo>
                  <a:cubicBezTo>
                    <a:pt x="0" y="159642"/>
                    <a:pt x="5741" y="165383"/>
                    <a:pt x="12787" y="165383"/>
                  </a:cubicBezTo>
                  <a:lnTo>
                    <a:pt x="123629" y="165383"/>
                  </a:lnTo>
                  <a:cubicBezTo>
                    <a:pt x="125326" y="165383"/>
                    <a:pt x="126696" y="164013"/>
                    <a:pt x="126696" y="162317"/>
                  </a:cubicBezTo>
                  <a:cubicBezTo>
                    <a:pt x="126696" y="160620"/>
                    <a:pt x="125326" y="159250"/>
                    <a:pt x="123629" y="159250"/>
                  </a:cubicBezTo>
                  <a:lnTo>
                    <a:pt x="12787" y="159250"/>
                  </a:lnTo>
                  <a:cubicBezTo>
                    <a:pt x="9101" y="159250"/>
                    <a:pt x="6133" y="156282"/>
                    <a:pt x="6133" y="152596"/>
                  </a:cubicBezTo>
                  <a:lnTo>
                    <a:pt x="6133" y="104221"/>
                  </a:lnTo>
                  <a:cubicBezTo>
                    <a:pt x="6133" y="100535"/>
                    <a:pt x="9101" y="97534"/>
                    <a:pt x="12787" y="97534"/>
                  </a:cubicBezTo>
                  <a:lnTo>
                    <a:pt x="195980" y="97534"/>
                  </a:lnTo>
                  <a:cubicBezTo>
                    <a:pt x="199666" y="97534"/>
                    <a:pt x="202635" y="100535"/>
                    <a:pt x="202635" y="104221"/>
                  </a:cubicBezTo>
                  <a:lnTo>
                    <a:pt x="202635" y="152596"/>
                  </a:lnTo>
                  <a:cubicBezTo>
                    <a:pt x="202635" y="156282"/>
                    <a:pt x="199666" y="159250"/>
                    <a:pt x="195980" y="159250"/>
                  </a:cubicBezTo>
                  <a:lnTo>
                    <a:pt x="135862" y="159250"/>
                  </a:lnTo>
                  <a:cubicBezTo>
                    <a:pt x="134166" y="159250"/>
                    <a:pt x="132795" y="160620"/>
                    <a:pt x="132795" y="162317"/>
                  </a:cubicBezTo>
                  <a:cubicBezTo>
                    <a:pt x="132795" y="164013"/>
                    <a:pt x="134166" y="165383"/>
                    <a:pt x="135862" y="165383"/>
                  </a:cubicBezTo>
                  <a:lnTo>
                    <a:pt x="195980" y="165383"/>
                  </a:lnTo>
                  <a:cubicBezTo>
                    <a:pt x="203026" y="165383"/>
                    <a:pt x="208767" y="159642"/>
                    <a:pt x="208767" y="152596"/>
                  </a:cubicBezTo>
                  <a:lnTo>
                    <a:pt x="208767" y="104221"/>
                  </a:lnTo>
                  <a:cubicBezTo>
                    <a:pt x="208767" y="98447"/>
                    <a:pt x="204918" y="93554"/>
                    <a:pt x="199666" y="91988"/>
                  </a:cubicBezTo>
                  <a:cubicBezTo>
                    <a:pt x="205212" y="87454"/>
                    <a:pt x="208767" y="80539"/>
                    <a:pt x="208767" y="72840"/>
                  </a:cubicBezTo>
                  <a:lnTo>
                    <a:pt x="208767" y="24726"/>
                  </a:lnTo>
                  <a:cubicBezTo>
                    <a:pt x="208767" y="11091"/>
                    <a:pt x="197676" y="0"/>
                    <a:pt x="18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16"/>
            <p:cNvSpPr/>
            <p:nvPr/>
          </p:nvSpPr>
          <p:spPr>
            <a:xfrm>
              <a:off x="1576350" y="1192250"/>
              <a:ext cx="4481175" cy="1591875"/>
            </a:xfrm>
            <a:custGeom>
              <a:avLst/>
              <a:gdLst/>
              <a:ahLst/>
              <a:cxnLst/>
              <a:rect l="l" t="t" r="r" b="b"/>
              <a:pathLst>
                <a:path w="179247" h="63675" extrusionOk="0">
                  <a:moveTo>
                    <a:pt x="49158" y="6100"/>
                  </a:moveTo>
                  <a:lnTo>
                    <a:pt x="49158" y="14386"/>
                  </a:lnTo>
                  <a:lnTo>
                    <a:pt x="10243" y="14386"/>
                  </a:lnTo>
                  <a:cubicBezTo>
                    <a:pt x="7959" y="14386"/>
                    <a:pt x="6100" y="12526"/>
                    <a:pt x="6100" y="10243"/>
                  </a:cubicBezTo>
                  <a:cubicBezTo>
                    <a:pt x="6100" y="7959"/>
                    <a:pt x="7959" y="6100"/>
                    <a:pt x="10243" y="6100"/>
                  </a:cubicBezTo>
                  <a:close/>
                  <a:moveTo>
                    <a:pt x="70459" y="6100"/>
                  </a:moveTo>
                  <a:lnTo>
                    <a:pt x="70459" y="14386"/>
                  </a:lnTo>
                  <a:lnTo>
                    <a:pt x="55258" y="14386"/>
                  </a:lnTo>
                  <a:lnTo>
                    <a:pt x="55258" y="6100"/>
                  </a:lnTo>
                  <a:close/>
                  <a:moveTo>
                    <a:pt x="157097" y="6100"/>
                  </a:moveTo>
                  <a:lnTo>
                    <a:pt x="172722" y="10243"/>
                  </a:lnTo>
                  <a:lnTo>
                    <a:pt x="157097" y="14386"/>
                  </a:lnTo>
                  <a:lnTo>
                    <a:pt x="76559" y="14386"/>
                  </a:lnTo>
                  <a:lnTo>
                    <a:pt x="76559" y="6100"/>
                  </a:lnTo>
                  <a:close/>
                  <a:moveTo>
                    <a:pt x="49158" y="20518"/>
                  </a:moveTo>
                  <a:lnTo>
                    <a:pt x="49158" y="28771"/>
                  </a:lnTo>
                  <a:lnTo>
                    <a:pt x="10243" y="28771"/>
                  </a:lnTo>
                  <a:cubicBezTo>
                    <a:pt x="7959" y="28771"/>
                    <a:pt x="6100" y="26912"/>
                    <a:pt x="6100" y="24628"/>
                  </a:cubicBezTo>
                  <a:cubicBezTo>
                    <a:pt x="6100" y="22377"/>
                    <a:pt x="7959" y="20518"/>
                    <a:pt x="10243" y="20518"/>
                  </a:cubicBezTo>
                  <a:close/>
                  <a:moveTo>
                    <a:pt x="70459" y="20518"/>
                  </a:moveTo>
                  <a:lnTo>
                    <a:pt x="70459" y="28771"/>
                  </a:lnTo>
                  <a:lnTo>
                    <a:pt x="55258" y="28771"/>
                  </a:lnTo>
                  <a:lnTo>
                    <a:pt x="55258" y="20518"/>
                  </a:lnTo>
                  <a:close/>
                  <a:moveTo>
                    <a:pt x="157097" y="20518"/>
                  </a:moveTo>
                  <a:lnTo>
                    <a:pt x="172722" y="24628"/>
                  </a:lnTo>
                  <a:lnTo>
                    <a:pt x="157097" y="28771"/>
                  </a:lnTo>
                  <a:lnTo>
                    <a:pt x="76559" y="28771"/>
                  </a:lnTo>
                  <a:lnTo>
                    <a:pt x="76559" y="20518"/>
                  </a:lnTo>
                  <a:close/>
                  <a:moveTo>
                    <a:pt x="49158" y="34903"/>
                  </a:moveTo>
                  <a:lnTo>
                    <a:pt x="49158" y="43189"/>
                  </a:lnTo>
                  <a:lnTo>
                    <a:pt x="10243" y="43189"/>
                  </a:lnTo>
                  <a:cubicBezTo>
                    <a:pt x="7959" y="43189"/>
                    <a:pt x="6100" y="41330"/>
                    <a:pt x="6100" y="39046"/>
                  </a:cubicBezTo>
                  <a:cubicBezTo>
                    <a:pt x="6100" y="36763"/>
                    <a:pt x="7959" y="34903"/>
                    <a:pt x="10243" y="34903"/>
                  </a:cubicBezTo>
                  <a:close/>
                  <a:moveTo>
                    <a:pt x="70459" y="34903"/>
                  </a:moveTo>
                  <a:lnTo>
                    <a:pt x="70459" y="43189"/>
                  </a:lnTo>
                  <a:lnTo>
                    <a:pt x="55258" y="43189"/>
                  </a:lnTo>
                  <a:lnTo>
                    <a:pt x="55258" y="34903"/>
                  </a:lnTo>
                  <a:close/>
                  <a:moveTo>
                    <a:pt x="157097" y="34903"/>
                  </a:moveTo>
                  <a:lnTo>
                    <a:pt x="172722" y="39046"/>
                  </a:lnTo>
                  <a:lnTo>
                    <a:pt x="157097" y="43189"/>
                  </a:lnTo>
                  <a:lnTo>
                    <a:pt x="76559" y="43189"/>
                  </a:lnTo>
                  <a:lnTo>
                    <a:pt x="76559" y="34903"/>
                  </a:lnTo>
                  <a:close/>
                  <a:moveTo>
                    <a:pt x="49158" y="49289"/>
                  </a:moveTo>
                  <a:lnTo>
                    <a:pt x="49158" y="57574"/>
                  </a:lnTo>
                  <a:lnTo>
                    <a:pt x="10243" y="57574"/>
                  </a:lnTo>
                  <a:cubicBezTo>
                    <a:pt x="7959" y="57574"/>
                    <a:pt x="6100" y="55715"/>
                    <a:pt x="6100" y="53432"/>
                  </a:cubicBezTo>
                  <a:cubicBezTo>
                    <a:pt x="6100" y="51148"/>
                    <a:pt x="7959" y="49289"/>
                    <a:pt x="10243" y="49289"/>
                  </a:cubicBezTo>
                  <a:close/>
                  <a:moveTo>
                    <a:pt x="70459" y="49289"/>
                  </a:moveTo>
                  <a:lnTo>
                    <a:pt x="70459" y="57574"/>
                  </a:lnTo>
                  <a:lnTo>
                    <a:pt x="55258" y="57574"/>
                  </a:lnTo>
                  <a:lnTo>
                    <a:pt x="55258" y="49289"/>
                  </a:lnTo>
                  <a:close/>
                  <a:moveTo>
                    <a:pt x="157097" y="49289"/>
                  </a:moveTo>
                  <a:lnTo>
                    <a:pt x="172722" y="53432"/>
                  </a:lnTo>
                  <a:lnTo>
                    <a:pt x="157097" y="57574"/>
                  </a:lnTo>
                  <a:lnTo>
                    <a:pt x="76559" y="57574"/>
                  </a:lnTo>
                  <a:lnTo>
                    <a:pt x="76559" y="49289"/>
                  </a:lnTo>
                  <a:close/>
                  <a:moveTo>
                    <a:pt x="10243" y="0"/>
                  </a:moveTo>
                  <a:cubicBezTo>
                    <a:pt x="4600" y="0"/>
                    <a:pt x="0" y="4600"/>
                    <a:pt x="0" y="10243"/>
                  </a:cubicBezTo>
                  <a:cubicBezTo>
                    <a:pt x="0" y="13048"/>
                    <a:pt x="1109" y="15593"/>
                    <a:pt x="2936" y="17452"/>
                  </a:cubicBezTo>
                  <a:cubicBezTo>
                    <a:pt x="1109" y="19311"/>
                    <a:pt x="0" y="21856"/>
                    <a:pt x="0" y="24628"/>
                  </a:cubicBezTo>
                  <a:cubicBezTo>
                    <a:pt x="0" y="27434"/>
                    <a:pt x="1109" y="29978"/>
                    <a:pt x="2936" y="31837"/>
                  </a:cubicBezTo>
                  <a:cubicBezTo>
                    <a:pt x="1109" y="33697"/>
                    <a:pt x="0" y="36241"/>
                    <a:pt x="0" y="39046"/>
                  </a:cubicBezTo>
                  <a:cubicBezTo>
                    <a:pt x="0" y="41852"/>
                    <a:pt x="1109" y="44396"/>
                    <a:pt x="2936" y="46223"/>
                  </a:cubicBezTo>
                  <a:cubicBezTo>
                    <a:pt x="1109" y="48082"/>
                    <a:pt x="0" y="50626"/>
                    <a:pt x="0" y="53432"/>
                  </a:cubicBezTo>
                  <a:cubicBezTo>
                    <a:pt x="0" y="59075"/>
                    <a:pt x="4600" y="63674"/>
                    <a:pt x="10243" y="63674"/>
                  </a:cubicBezTo>
                  <a:lnTo>
                    <a:pt x="157522" y="63674"/>
                  </a:lnTo>
                  <a:cubicBezTo>
                    <a:pt x="157782" y="63674"/>
                    <a:pt x="158043" y="63642"/>
                    <a:pt x="158304" y="63576"/>
                  </a:cubicBezTo>
                  <a:lnTo>
                    <a:pt x="174777" y="59205"/>
                  </a:lnTo>
                  <a:cubicBezTo>
                    <a:pt x="177452" y="58520"/>
                    <a:pt x="179246" y="56172"/>
                    <a:pt x="179246" y="53432"/>
                  </a:cubicBezTo>
                  <a:cubicBezTo>
                    <a:pt x="179246" y="50659"/>
                    <a:pt x="177452" y="48343"/>
                    <a:pt x="174777" y="47658"/>
                  </a:cubicBezTo>
                  <a:lnTo>
                    <a:pt x="169460" y="46223"/>
                  </a:lnTo>
                  <a:lnTo>
                    <a:pt x="174777" y="44820"/>
                  </a:lnTo>
                  <a:cubicBezTo>
                    <a:pt x="177452" y="44135"/>
                    <a:pt x="179246" y="41786"/>
                    <a:pt x="179246" y="39046"/>
                  </a:cubicBezTo>
                  <a:cubicBezTo>
                    <a:pt x="179246" y="36274"/>
                    <a:pt x="177452" y="33958"/>
                    <a:pt x="174777" y="33240"/>
                  </a:cubicBezTo>
                  <a:lnTo>
                    <a:pt x="169460" y="31837"/>
                  </a:lnTo>
                  <a:lnTo>
                    <a:pt x="174777" y="30435"/>
                  </a:lnTo>
                  <a:cubicBezTo>
                    <a:pt x="177452" y="29717"/>
                    <a:pt x="179246" y="27401"/>
                    <a:pt x="179246" y="24628"/>
                  </a:cubicBezTo>
                  <a:cubicBezTo>
                    <a:pt x="179246" y="21888"/>
                    <a:pt x="177452" y="19572"/>
                    <a:pt x="174777" y="18855"/>
                  </a:cubicBezTo>
                  <a:lnTo>
                    <a:pt x="169460" y="17452"/>
                  </a:lnTo>
                  <a:lnTo>
                    <a:pt x="174777" y="16049"/>
                  </a:lnTo>
                  <a:cubicBezTo>
                    <a:pt x="177452" y="15332"/>
                    <a:pt x="179246" y="13016"/>
                    <a:pt x="179246" y="10243"/>
                  </a:cubicBezTo>
                  <a:cubicBezTo>
                    <a:pt x="179246" y="7503"/>
                    <a:pt x="177452" y="5154"/>
                    <a:pt x="174777" y="4469"/>
                  </a:cubicBezTo>
                  <a:lnTo>
                    <a:pt x="158304" y="98"/>
                  </a:lnTo>
                  <a:cubicBezTo>
                    <a:pt x="158043" y="33"/>
                    <a:pt x="157782" y="0"/>
                    <a:pt x="157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16"/>
            <p:cNvSpPr/>
            <p:nvPr/>
          </p:nvSpPr>
          <p:spPr>
            <a:xfrm>
              <a:off x="1760650" y="3476450"/>
              <a:ext cx="4139475" cy="824500"/>
            </a:xfrm>
            <a:custGeom>
              <a:avLst/>
              <a:gdLst/>
              <a:ahLst/>
              <a:cxnLst/>
              <a:rect l="l" t="t" r="r" b="b"/>
              <a:pathLst>
                <a:path w="165579" h="32980" extrusionOk="0">
                  <a:moveTo>
                    <a:pt x="13505" y="6100"/>
                  </a:moveTo>
                  <a:lnTo>
                    <a:pt x="13505" y="23519"/>
                  </a:lnTo>
                  <a:cubicBezTo>
                    <a:pt x="13505" y="25379"/>
                    <a:pt x="12004" y="26879"/>
                    <a:pt x="10145" y="26879"/>
                  </a:cubicBezTo>
                  <a:lnTo>
                    <a:pt x="9493" y="26879"/>
                  </a:lnTo>
                  <a:cubicBezTo>
                    <a:pt x="7633" y="26879"/>
                    <a:pt x="6133" y="25379"/>
                    <a:pt x="6133" y="23519"/>
                  </a:cubicBezTo>
                  <a:lnTo>
                    <a:pt x="6133" y="7731"/>
                  </a:lnTo>
                  <a:cubicBezTo>
                    <a:pt x="6133" y="6851"/>
                    <a:pt x="6850" y="6100"/>
                    <a:pt x="7764" y="6100"/>
                  </a:cubicBezTo>
                  <a:close/>
                  <a:moveTo>
                    <a:pt x="7764" y="0"/>
                  </a:moveTo>
                  <a:cubicBezTo>
                    <a:pt x="3491" y="0"/>
                    <a:pt x="0" y="3458"/>
                    <a:pt x="0" y="7731"/>
                  </a:cubicBezTo>
                  <a:lnTo>
                    <a:pt x="0" y="23519"/>
                  </a:lnTo>
                  <a:cubicBezTo>
                    <a:pt x="0" y="28739"/>
                    <a:pt x="4273" y="32979"/>
                    <a:pt x="9493" y="32979"/>
                  </a:cubicBezTo>
                  <a:lnTo>
                    <a:pt x="10145" y="32979"/>
                  </a:lnTo>
                  <a:cubicBezTo>
                    <a:pt x="15364" y="32979"/>
                    <a:pt x="19637" y="28739"/>
                    <a:pt x="19637" y="23519"/>
                  </a:cubicBezTo>
                  <a:lnTo>
                    <a:pt x="19637" y="19540"/>
                  </a:lnTo>
                  <a:lnTo>
                    <a:pt x="155793" y="19540"/>
                  </a:lnTo>
                  <a:cubicBezTo>
                    <a:pt x="161208" y="19540"/>
                    <a:pt x="165579" y="15169"/>
                    <a:pt x="165579" y="9754"/>
                  </a:cubicBezTo>
                  <a:cubicBezTo>
                    <a:pt x="165579" y="4372"/>
                    <a:pt x="161208" y="0"/>
                    <a:pt x="155793" y="0"/>
                  </a:cubicBezTo>
                  <a:lnTo>
                    <a:pt x="65142" y="0"/>
                  </a:lnTo>
                  <a:cubicBezTo>
                    <a:pt x="63446" y="0"/>
                    <a:pt x="62076" y="1371"/>
                    <a:pt x="62076" y="3034"/>
                  </a:cubicBezTo>
                  <a:cubicBezTo>
                    <a:pt x="62076" y="4730"/>
                    <a:pt x="63446" y="6100"/>
                    <a:pt x="65142" y="6100"/>
                  </a:cubicBezTo>
                  <a:lnTo>
                    <a:pt x="155793" y="6100"/>
                  </a:lnTo>
                  <a:cubicBezTo>
                    <a:pt x="157815" y="6100"/>
                    <a:pt x="159479" y="7764"/>
                    <a:pt x="159479" y="9754"/>
                  </a:cubicBezTo>
                  <a:cubicBezTo>
                    <a:pt x="159479" y="11776"/>
                    <a:pt x="157815" y="13440"/>
                    <a:pt x="155793" y="13440"/>
                  </a:cubicBezTo>
                  <a:lnTo>
                    <a:pt x="19637" y="13440"/>
                  </a:lnTo>
                  <a:lnTo>
                    <a:pt x="19637" y="6100"/>
                  </a:lnTo>
                  <a:lnTo>
                    <a:pt x="52910" y="6100"/>
                  </a:lnTo>
                  <a:cubicBezTo>
                    <a:pt x="54606" y="6100"/>
                    <a:pt x="55976" y="4730"/>
                    <a:pt x="55976" y="3034"/>
                  </a:cubicBezTo>
                  <a:cubicBezTo>
                    <a:pt x="55976" y="1371"/>
                    <a:pt x="54606" y="0"/>
                    <a:pt x="52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116"/>
          <p:cNvGrpSpPr/>
          <p:nvPr/>
        </p:nvGrpSpPr>
        <p:grpSpPr>
          <a:xfrm>
            <a:off x="7351612" y="2366565"/>
            <a:ext cx="335003" cy="556889"/>
            <a:chOff x="2230375" y="238125"/>
            <a:chExt cx="3139675" cy="5219200"/>
          </a:xfrm>
        </p:grpSpPr>
        <p:sp>
          <p:nvSpPr>
            <p:cNvPr id="2294" name="Google Shape;2294;p116"/>
            <p:cNvSpPr/>
            <p:nvPr/>
          </p:nvSpPr>
          <p:spPr>
            <a:xfrm>
              <a:off x="2230375" y="238125"/>
              <a:ext cx="1406750" cy="5219200"/>
            </a:xfrm>
            <a:custGeom>
              <a:avLst/>
              <a:gdLst/>
              <a:ahLst/>
              <a:cxnLst/>
              <a:rect l="l" t="t" r="r" b="b"/>
              <a:pathLst>
                <a:path w="56270" h="208768" extrusionOk="0">
                  <a:moveTo>
                    <a:pt x="37220" y="6133"/>
                  </a:moveTo>
                  <a:lnTo>
                    <a:pt x="37220" y="17810"/>
                  </a:lnTo>
                  <a:lnTo>
                    <a:pt x="19670" y="17810"/>
                  </a:lnTo>
                  <a:lnTo>
                    <a:pt x="19670" y="6133"/>
                  </a:lnTo>
                  <a:close/>
                  <a:moveTo>
                    <a:pt x="40449" y="23910"/>
                  </a:moveTo>
                  <a:lnTo>
                    <a:pt x="40449" y="32685"/>
                  </a:lnTo>
                  <a:lnTo>
                    <a:pt x="16408" y="32685"/>
                  </a:lnTo>
                  <a:lnTo>
                    <a:pt x="16408" y="23910"/>
                  </a:lnTo>
                  <a:close/>
                  <a:moveTo>
                    <a:pt x="43189" y="38818"/>
                  </a:moveTo>
                  <a:cubicBezTo>
                    <a:pt x="43417" y="38818"/>
                    <a:pt x="43613" y="39013"/>
                    <a:pt x="43613" y="39242"/>
                  </a:cubicBezTo>
                  <a:lnTo>
                    <a:pt x="43613" y="47495"/>
                  </a:lnTo>
                  <a:lnTo>
                    <a:pt x="13277" y="47495"/>
                  </a:lnTo>
                  <a:lnTo>
                    <a:pt x="13277" y="39242"/>
                  </a:lnTo>
                  <a:cubicBezTo>
                    <a:pt x="13277" y="39013"/>
                    <a:pt x="13440" y="38818"/>
                    <a:pt x="13701" y="38818"/>
                  </a:cubicBezTo>
                  <a:close/>
                  <a:moveTo>
                    <a:pt x="50170" y="192849"/>
                  </a:moveTo>
                  <a:lnTo>
                    <a:pt x="50170" y="199503"/>
                  </a:lnTo>
                  <a:cubicBezTo>
                    <a:pt x="50170" y="201232"/>
                    <a:pt x="48734" y="202667"/>
                    <a:pt x="47006" y="202667"/>
                  </a:cubicBezTo>
                  <a:lnTo>
                    <a:pt x="9297" y="202667"/>
                  </a:lnTo>
                  <a:cubicBezTo>
                    <a:pt x="7536" y="202667"/>
                    <a:pt x="6133" y="201232"/>
                    <a:pt x="6133" y="199503"/>
                  </a:cubicBezTo>
                  <a:lnTo>
                    <a:pt x="6133" y="192849"/>
                  </a:lnTo>
                  <a:close/>
                  <a:moveTo>
                    <a:pt x="18822" y="0"/>
                  </a:moveTo>
                  <a:cubicBezTo>
                    <a:pt x="15919" y="0"/>
                    <a:pt x="13538" y="2381"/>
                    <a:pt x="13538" y="5284"/>
                  </a:cubicBezTo>
                  <a:lnTo>
                    <a:pt x="13538" y="18267"/>
                  </a:lnTo>
                  <a:cubicBezTo>
                    <a:pt x="11646" y="19115"/>
                    <a:pt x="10276" y="21007"/>
                    <a:pt x="10276" y="23258"/>
                  </a:cubicBezTo>
                  <a:lnTo>
                    <a:pt x="10276" y="33664"/>
                  </a:lnTo>
                  <a:cubicBezTo>
                    <a:pt x="8416" y="34805"/>
                    <a:pt x="7144" y="36860"/>
                    <a:pt x="7144" y="39242"/>
                  </a:cubicBezTo>
                  <a:lnTo>
                    <a:pt x="7144" y="47723"/>
                  </a:lnTo>
                  <a:cubicBezTo>
                    <a:pt x="3067" y="48701"/>
                    <a:pt x="0" y="52388"/>
                    <a:pt x="0" y="56759"/>
                  </a:cubicBezTo>
                  <a:lnTo>
                    <a:pt x="0" y="85529"/>
                  </a:lnTo>
                  <a:cubicBezTo>
                    <a:pt x="0" y="87226"/>
                    <a:pt x="1370" y="88596"/>
                    <a:pt x="3067" y="88596"/>
                  </a:cubicBezTo>
                  <a:cubicBezTo>
                    <a:pt x="4763" y="88596"/>
                    <a:pt x="6133" y="87226"/>
                    <a:pt x="6133" y="85529"/>
                  </a:cubicBezTo>
                  <a:lnTo>
                    <a:pt x="6133" y="56759"/>
                  </a:lnTo>
                  <a:cubicBezTo>
                    <a:pt x="6133" y="55030"/>
                    <a:pt x="7536" y="53594"/>
                    <a:pt x="9297" y="53594"/>
                  </a:cubicBezTo>
                  <a:lnTo>
                    <a:pt x="47006" y="53594"/>
                  </a:lnTo>
                  <a:cubicBezTo>
                    <a:pt x="48734" y="53594"/>
                    <a:pt x="50170" y="55030"/>
                    <a:pt x="50170" y="56759"/>
                  </a:cubicBezTo>
                  <a:lnTo>
                    <a:pt x="50170" y="186716"/>
                  </a:lnTo>
                  <a:lnTo>
                    <a:pt x="6133" y="186716"/>
                  </a:lnTo>
                  <a:lnTo>
                    <a:pt x="6133" y="97762"/>
                  </a:lnTo>
                  <a:cubicBezTo>
                    <a:pt x="6133" y="96066"/>
                    <a:pt x="4763" y="94695"/>
                    <a:pt x="3067" y="94695"/>
                  </a:cubicBezTo>
                  <a:cubicBezTo>
                    <a:pt x="1370" y="94695"/>
                    <a:pt x="0" y="96066"/>
                    <a:pt x="0" y="97762"/>
                  </a:cubicBezTo>
                  <a:lnTo>
                    <a:pt x="0" y="199503"/>
                  </a:lnTo>
                  <a:cubicBezTo>
                    <a:pt x="0" y="204592"/>
                    <a:pt x="4176" y="208767"/>
                    <a:pt x="9297" y="208767"/>
                  </a:cubicBezTo>
                  <a:lnTo>
                    <a:pt x="47006" y="208767"/>
                  </a:lnTo>
                  <a:cubicBezTo>
                    <a:pt x="52094" y="208767"/>
                    <a:pt x="56270" y="204592"/>
                    <a:pt x="56270" y="199503"/>
                  </a:cubicBezTo>
                  <a:lnTo>
                    <a:pt x="56270" y="56759"/>
                  </a:lnTo>
                  <a:cubicBezTo>
                    <a:pt x="56270" y="52583"/>
                    <a:pt x="53497" y="49060"/>
                    <a:pt x="49713" y="47886"/>
                  </a:cubicBezTo>
                  <a:lnTo>
                    <a:pt x="49713" y="39242"/>
                  </a:lnTo>
                  <a:cubicBezTo>
                    <a:pt x="49713" y="36860"/>
                    <a:pt x="48441" y="34805"/>
                    <a:pt x="46581" y="33664"/>
                  </a:cubicBezTo>
                  <a:lnTo>
                    <a:pt x="46581" y="23258"/>
                  </a:lnTo>
                  <a:cubicBezTo>
                    <a:pt x="46581" y="21007"/>
                    <a:pt x="45244" y="19115"/>
                    <a:pt x="43320" y="18267"/>
                  </a:cubicBezTo>
                  <a:lnTo>
                    <a:pt x="43320" y="5284"/>
                  </a:lnTo>
                  <a:cubicBezTo>
                    <a:pt x="43320" y="2381"/>
                    <a:pt x="40938" y="0"/>
                    <a:pt x="380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16"/>
            <p:cNvSpPr/>
            <p:nvPr/>
          </p:nvSpPr>
          <p:spPr>
            <a:xfrm>
              <a:off x="3963300" y="3653400"/>
              <a:ext cx="1406750" cy="1803925"/>
            </a:xfrm>
            <a:custGeom>
              <a:avLst/>
              <a:gdLst/>
              <a:ahLst/>
              <a:cxnLst/>
              <a:rect l="l" t="t" r="r" b="b"/>
              <a:pathLst>
                <a:path w="56270" h="72157" extrusionOk="0">
                  <a:moveTo>
                    <a:pt x="32555" y="6101"/>
                  </a:moveTo>
                  <a:lnTo>
                    <a:pt x="32555" y="23455"/>
                  </a:lnTo>
                  <a:cubicBezTo>
                    <a:pt x="32555" y="23520"/>
                    <a:pt x="32490" y="23585"/>
                    <a:pt x="32425" y="23585"/>
                  </a:cubicBezTo>
                  <a:lnTo>
                    <a:pt x="23846" y="23585"/>
                  </a:lnTo>
                  <a:cubicBezTo>
                    <a:pt x="23780" y="23585"/>
                    <a:pt x="23715" y="23520"/>
                    <a:pt x="23715" y="23455"/>
                  </a:cubicBezTo>
                  <a:lnTo>
                    <a:pt x="23715" y="6101"/>
                  </a:lnTo>
                  <a:close/>
                  <a:moveTo>
                    <a:pt x="9265" y="1"/>
                  </a:moveTo>
                  <a:cubicBezTo>
                    <a:pt x="4176" y="1"/>
                    <a:pt x="1" y="4144"/>
                    <a:pt x="1" y="9265"/>
                  </a:cubicBezTo>
                  <a:lnTo>
                    <a:pt x="1" y="66839"/>
                  </a:lnTo>
                  <a:cubicBezTo>
                    <a:pt x="1" y="69775"/>
                    <a:pt x="2382" y="72156"/>
                    <a:pt x="5318" y="72156"/>
                  </a:cubicBezTo>
                  <a:lnTo>
                    <a:pt x="50920" y="72156"/>
                  </a:lnTo>
                  <a:cubicBezTo>
                    <a:pt x="53856" y="72156"/>
                    <a:pt x="56270" y="69775"/>
                    <a:pt x="56270" y="66839"/>
                  </a:cubicBezTo>
                  <a:lnTo>
                    <a:pt x="56270" y="49485"/>
                  </a:lnTo>
                  <a:cubicBezTo>
                    <a:pt x="56270" y="47789"/>
                    <a:pt x="54900" y="46419"/>
                    <a:pt x="53204" y="46419"/>
                  </a:cubicBezTo>
                  <a:cubicBezTo>
                    <a:pt x="51507" y="46419"/>
                    <a:pt x="50137" y="47789"/>
                    <a:pt x="50137" y="49485"/>
                  </a:cubicBezTo>
                  <a:lnTo>
                    <a:pt x="50137" y="66024"/>
                  </a:lnTo>
                  <a:lnTo>
                    <a:pt x="6100" y="66024"/>
                  </a:lnTo>
                  <a:lnTo>
                    <a:pt x="6100" y="9265"/>
                  </a:lnTo>
                  <a:cubicBezTo>
                    <a:pt x="6100" y="7536"/>
                    <a:pt x="7536" y="6101"/>
                    <a:pt x="9265" y="6101"/>
                  </a:cubicBezTo>
                  <a:lnTo>
                    <a:pt x="17583" y="6101"/>
                  </a:lnTo>
                  <a:lnTo>
                    <a:pt x="17583" y="23455"/>
                  </a:lnTo>
                  <a:cubicBezTo>
                    <a:pt x="17583" y="26912"/>
                    <a:pt x="20388" y="29685"/>
                    <a:pt x="23846" y="29685"/>
                  </a:cubicBezTo>
                  <a:lnTo>
                    <a:pt x="32425" y="29685"/>
                  </a:lnTo>
                  <a:cubicBezTo>
                    <a:pt x="35850" y="29685"/>
                    <a:pt x="38655" y="26912"/>
                    <a:pt x="38655" y="23455"/>
                  </a:cubicBezTo>
                  <a:lnTo>
                    <a:pt x="38655" y="6101"/>
                  </a:lnTo>
                  <a:lnTo>
                    <a:pt x="46973" y="6101"/>
                  </a:lnTo>
                  <a:cubicBezTo>
                    <a:pt x="48735" y="6101"/>
                    <a:pt x="50137" y="7536"/>
                    <a:pt x="50137" y="9265"/>
                  </a:cubicBezTo>
                  <a:lnTo>
                    <a:pt x="50137" y="37253"/>
                  </a:lnTo>
                  <a:cubicBezTo>
                    <a:pt x="50137" y="38949"/>
                    <a:pt x="51507" y="40319"/>
                    <a:pt x="53204" y="40319"/>
                  </a:cubicBezTo>
                  <a:cubicBezTo>
                    <a:pt x="54900" y="40319"/>
                    <a:pt x="56270" y="38949"/>
                    <a:pt x="56270" y="37253"/>
                  </a:cubicBezTo>
                  <a:lnTo>
                    <a:pt x="56270" y="9265"/>
                  </a:lnTo>
                  <a:cubicBezTo>
                    <a:pt x="56270" y="4144"/>
                    <a:pt x="52094" y="1"/>
                    <a:pt x="46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16"/>
            <p:cNvSpPr/>
            <p:nvPr/>
          </p:nvSpPr>
          <p:spPr>
            <a:xfrm>
              <a:off x="2668300" y="2022425"/>
              <a:ext cx="153325" cy="2196150"/>
            </a:xfrm>
            <a:custGeom>
              <a:avLst/>
              <a:gdLst/>
              <a:ahLst/>
              <a:cxnLst/>
              <a:rect l="l" t="t" r="r" b="b"/>
              <a:pathLst>
                <a:path w="6133" h="87846" extrusionOk="0">
                  <a:moveTo>
                    <a:pt x="3066" y="0"/>
                  </a:moveTo>
                  <a:cubicBezTo>
                    <a:pt x="1370" y="0"/>
                    <a:pt x="0" y="1370"/>
                    <a:pt x="0" y="3067"/>
                  </a:cubicBezTo>
                  <a:lnTo>
                    <a:pt x="0" y="84779"/>
                  </a:lnTo>
                  <a:cubicBezTo>
                    <a:pt x="0" y="86476"/>
                    <a:pt x="1370" y="87846"/>
                    <a:pt x="3066" y="87846"/>
                  </a:cubicBezTo>
                  <a:cubicBezTo>
                    <a:pt x="4763" y="87846"/>
                    <a:pt x="6133" y="86476"/>
                    <a:pt x="6133" y="84779"/>
                  </a:cubicBezTo>
                  <a:lnTo>
                    <a:pt x="6133" y="3067"/>
                  </a:lnTo>
                  <a:cubicBezTo>
                    <a:pt x="6133" y="1370"/>
                    <a:pt x="476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16"/>
            <p:cNvSpPr/>
            <p:nvPr/>
          </p:nvSpPr>
          <p:spPr>
            <a:xfrm>
              <a:off x="3046675" y="2022425"/>
              <a:ext cx="152525" cy="306650"/>
            </a:xfrm>
            <a:custGeom>
              <a:avLst/>
              <a:gdLst/>
              <a:ahLst/>
              <a:cxnLst/>
              <a:rect l="l" t="t" r="r" b="b"/>
              <a:pathLst>
                <a:path w="6101" h="12266" extrusionOk="0">
                  <a:moveTo>
                    <a:pt x="3034" y="0"/>
                  </a:moveTo>
                  <a:cubicBezTo>
                    <a:pt x="1371" y="0"/>
                    <a:pt x="1" y="1370"/>
                    <a:pt x="1" y="3067"/>
                  </a:cubicBezTo>
                  <a:lnTo>
                    <a:pt x="1" y="9199"/>
                  </a:lnTo>
                  <a:cubicBezTo>
                    <a:pt x="1" y="10895"/>
                    <a:pt x="1371" y="12265"/>
                    <a:pt x="3034" y="12265"/>
                  </a:cubicBezTo>
                  <a:cubicBezTo>
                    <a:pt x="4731" y="12265"/>
                    <a:pt x="6101" y="10895"/>
                    <a:pt x="6101" y="9199"/>
                  </a:cubicBezTo>
                  <a:lnTo>
                    <a:pt x="6101" y="3067"/>
                  </a:lnTo>
                  <a:cubicBezTo>
                    <a:pt x="6101" y="1370"/>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16"/>
            <p:cNvSpPr/>
            <p:nvPr/>
          </p:nvSpPr>
          <p:spPr>
            <a:xfrm>
              <a:off x="3046675" y="2452175"/>
              <a:ext cx="152525" cy="306650"/>
            </a:xfrm>
            <a:custGeom>
              <a:avLst/>
              <a:gdLst/>
              <a:ahLst/>
              <a:cxnLst/>
              <a:rect l="l" t="t" r="r" b="b"/>
              <a:pathLst>
                <a:path w="6101" h="12266" extrusionOk="0">
                  <a:moveTo>
                    <a:pt x="3034" y="1"/>
                  </a:moveTo>
                  <a:cubicBezTo>
                    <a:pt x="1371" y="1"/>
                    <a:pt x="1" y="1338"/>
                    <a:pt x="1" y="3035"/>
                  </a:cubicBezTo>
                  <a:lnTo>
                    <a:pt x="1" y="9200"/>
                  </a:lnTo>
                  <a:cubicBezTo>
                    <a:pt x="1" y="10896"/>
                    <a:pt x="1371" y="12266"/>
                    <a:pt x="3034" y="12266"/>
                  </a:cubicBezTo>
                  <a:cubicBezTo>
                    <a:pt x="4731" y="12266"/>
                    <a:pt x="6101" y="10896"/>
                    <a:pt x="6101" y="9200"/>
                  </a:cubicBezTo>
                  <a:lnTo>
                    <a:pt x="6101" y="3035"/>
                  </a:lnTo>
                  <a:cubicBezTo>
                    <a:pt x="6101" y="1338"/>
                    <a:pt x="4731"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16"/>
            <p:cNvSpPr/>
            <p:nvPr/>
          </p:nvSpPr>
          <p:spPr>
            <a:xfrm>
              <a:off x="3046675" y="3482975"/>
              <a:ext cx="152525" cy="306650"/>
            </a:xfrm>
            <a:custGeom>
              <a:avLst/>
              <a:gdLst/>
              <a:ahLst/>
              <a:cxnLst/>
              <a:rect l="l" t="t" r="r" b="b"/>
              <a:pathLst>
                <a:path w="6101" h="12266" extrusionOk="0">
                  <a:moveTo>
                    <a:pt x="3034" y="0"/>
                  </a:moveTo>
                  <a:cubicBezTo>
                    <a:pt x="1371" y="0"/>
                    <a:pt x="1" y="1370"/>
                    <a:pt x="1" y="3034"/>
                  </a:cubicBezTo>
                  <a:lnTo>
                    <a:pt x="1" y="9199"/>
                  </a:lnTo>
                  <a:cubicBezTo>
                    <a:pt x="1" y="10895"/>
                    <a:pt x="1371" y="12266"/>
                    <a:pt x="3034" y="12266"/>
                  </a:cubicBezTo>
                  <a:cubicBezTo>
                    <a:pt x="4731" y="12266"/>
                    <a:pt x="6101" y="10895"/>
                    <a:pt x="6101" y="9199"/>
                  </a:cubicBezTo>
                  <a:lnTo>
                    <a:pt x="6101" y="3034"/>
                  </a:lnTo>
                  <a:cubicBezTo>
                    <a:pt x="6101" y="1370"/>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16"/>
            <p:cNvSpPr/>
            <p:nvPr/>
          </p:nvSpPr>
          <p:spPr>
            <a:xfrm>
              <a:off x="3046675" y="3911925"/>
              <a:ext cx="152525" cy="306650"/>
            </a:xfrm>
            <a:custGeom>
              <a:avLst/>
              <a:gdLst/>
              <a:ahLst/>
              <a:cxnLst/>
              <a:rect l="l" t="t" r="r" b="b"/>
              <a:pathLst>
                <a:path w="6101" h="12266" extrusionOk="0">
                  <a:moveTo>
                    <a:pt x="3034" y="0"/>
                  </a:moveTo>
                  <a:cubicBezTo>
                    <a:pt x="1371" y="0"/>
                    <a:pt x="1" y="1371"/>
                    <a:pt x="1" y="3067"/>
                  </a:cubicBezTo>
                  <a:lnTo>
                    <a:pt x="1" y="9199"/>
                  </a:lnTo>
                  <a:cubicBezTo>
                    <a:pt x="1" y="10896"/>
                    <a:pt x="1371" y="12266"/>
                    <a:pt x="3034" y="12266"/>
                  </a:cubicBezTo>
                  <a:cubicBezTo>
                    <a:pt x="4731" y="12266"/>
                    <a:pt x="6101" y="10896"/>
                    <a:pt x="6101" y="9199"/>
                  </a:cubicBezTo>
                  <a:lnTo>
                    <a:pt x="6101" y="3067"/>
                  </a:lnTo>
                  <a:cubicBezTo>
                    <a:pt x="6101" y="1371"/>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48"/>
                                        </p:tgtEl>
                                        <p:attrNameLst>
                                          <p:attrName>style.visibility</p:attrName>
                                        </p:attrNameLst>
                                      </p:cBhvr>
                                      <p:to>
                                        <p:strVal val="visible"/>
                                      </p:to>
                                    </p:set>
                                    <p:animEffect transition="in" filter="fade">
                                      <p:cBhvr>
                                        <p:cTn id="7" dur="1000"/>
                                        <p:tgtEl>
                                          <p:spTgt spid="2148"/>
                                        </p:tgtEl>
                                      </p:cBhvr>
                                    </p:animEffect>
                                  </p:childTnLst>
                                </p:cTn>
                              </p:par>
                              <p:par>
                                <p:cTn id="8" presetID="10" presetClass="entr" presetSubtype="0" fill="hold" nodeType="withEffect">
                                  <p:stCondLst>
                                    <p:cond delay="0"/>
                                  </p:stCondLst>
                                  <p:childTnLst>
                                    <p:set>
                                      <p:cBhvr>
                                        <p:cTn id="9" dur="1" fill="hold">
                                          <p:stCondLst>
                                            <p:cond delay="0"/>
                                          </p:stCondLst>
                                        </p:cTn>
                                        <p:tgtEl>
                                          <p:spTgt spid="2151"/>
                                        </p:tgtEl>
                                        <p:attrNameLst>
                                          <p:attrName>style.visibility</p:attrName>
                                        </p:attrNameLst>
                                      </p:cBhvr>
                                      <p:to>
                                        <p:strVal val="visible"/>
                                      </p:to>
                                    </p:set>
                                    <p:animEffect transition="in" filter="fade">
                                      <p:cBhvr>
                                        <p:cTn id="10" dur="1000"/>
                                        <p:tgtEl>
                                          <p:spTgt spid="2151"/>
                                        </p:tgtEl>
                                      </p:cBhvr>
                                    </p:animEffect>
                                  </p:childTnLst>
                                </p:cTn>
                              </p:par>
                              <p:par>
                                <p:cTn id="11" presetID="10" presetClass="entr" presetSubtype="0" fill="hold" nodeType="withEffect">
                                  <p:stCondLst>
                                    <p:cond delay="0"/>
                                  </p:stCondLst>
                                  <p:childTnLst>
                                    <p:set>
                                      <p:cBhvr>
                                        <p:cTn id="12" dur="1" fill="hold">
                                          <p:stCondLst>
                                            <p:cond delay="0"/>
                                          </p:stCondLst>
                                        </p:cTn>
                                        <p:tgtEl>
                                          <p:spTgt spid="2158"/>
                                        </p:tgtEl>
                                        <p:attrNameLst>
                                          <p:attrName>style.visibility</p:attrName>
                                        </p:attrNameLst>
                                      </p:cBhvr>
                                      <p:to>
                                        <p:strVal val="visible"/>
                                      </p:to>
                                    </p:set>
                                    <p:animEffect transition="in" filter="fade">
                                      <p:cBhvr>
                                        <p:cTn id="13" dur="1000"/>
                                        <p:tgtEl>
                                          <p:spTgt spid="2158"/>
                                        </p:tgtEl>
                                      </p:cBhvr>
                                    </p:animEffect>
                                  </p:childTnLst>
                                </p:cTn>
                              </p:par>
                              <p:par>
                                <p:cTn id="14" presetID="10" presetClass="entr" presetSubtype="0" fill="hold" nodeType="withEffect">
                                  <p:stCondLst>
                                    <p:cond delay="0"/>
                                  </p:stCondLst>
                                  <p:childTnLst>
                                    <p:set>
                                      <p:cBhvr>
                                        <p:cTn id="15" dur="1" fill="hold">
                                          <p:stCondLst>
                                            <p:cond delay="0"/>
                                          </p:stCondLst>
                                        </p:cTn>
                                        <p:tgtEl>
                                          <p:spTgt spid="2161"/>
                                        </p:tgtEl>
                                        <p:attrNameLst>
                                          <p:attrName>style.visibility</p:attrName>
                                        </p:attrNameLst>
                                      </p:cBhvr>
                                      <p:to>
                                        <p:strVal val="visible"/>
                                      </p:to>
                                    </p:set>
                                    <p:animEffect transition="in" filter="fade">
                                      <p:cBhvr>
                                        <p:cTn id="16" dur="1000"/>
                                        <p:tgtEl>
                                          <p:spTgt spid="2161"/>
                                        </p:tgtEl>
                                      </p:cBhvr>
                                    </p:animEffect>
                                  </p:childTnLst>
                                </p:cTn>
                              </p:par>
                              <p:par>
                                <p:cTn id="17" presetID="10" presetClass="entr" presetSubtype="0" fill="hold" nodeType="withEffect">
                                  <p:stCondLst>
                                    <p:cond delay="0"/>
                                  </p:stCondLst>
                                  <p:childTnLst>
                                    <p:set>
                                      <p:cBhvr>
                                        <p:cTn id="18" dur="1" fill="hold">
                                          <p:stCondLst>
                                            <p:cond delay="0"/>
                                          </p:stCondLst>
                                        </p:cTn>
                                        <p:tgtEl>
                                          <p:spTgt spid="2165"/>
                                        </p:tgtEl>
                                        <p:attrNameLst>
                                          <p:attrName>style.visibility</p:attrName>
                                        </p:attrNameLst>
                                      </p:cBhvr>
                                      <p:to>
                                        <p:strVal val="visible"/>
                                      </p:to>
                                    </p:set>
                                    <p:animEffect transition="in" filter="fade">
                                      <p:cBhvr>
                                        <p:cTn id="19" dur="1000"/>
                                        <p:tgtEl>
                                          <p:spTgt spid="2165"/>
                                        </p:tgtEl>
                                      </p:cBhvr>
                                    </p:animEffect>
                                  </p:childTnLst>
                                </p:cTn>
                              </p:par>
                              <p:par>
                                <p:cTn id="20" presetID="10" presetClass="entr" presetSubtype="0" fill="hold" nodeType="withEffect">
                                  <p:stCondLst>
                                    <p:cond delay="0"/>
                                  </p:stCondLst>
                                  <p:childTnLst>
                                    <p:set>
                                      <p:cBhvr>
                                        <p:cTn id="21" dur="1" fill="hold">
                                          <p:stCondLst>
                                            <p:cond delay="0"/>
                                          </p:stCondLst>
                                        </p:cTn>
                                        <p:tgtEl>
                                          <p:spTgt spid="2180"/>
                                        </p:tgtEl>
                                        <p:attrNameLst>
                                          <p:attrName>style.visibility</p:attrName>
                                        </p:attrNameLst>
                                      </p:cBhvr>
                                      <p:to>
                                        <p:strVal val="visible"/>
                                      </p:to>
                                    </p:set>
                                    <p:animEffect transition="in" filter="fade">
                                      <p:cBhvr>
                                        <p:cTn id="22" dur="1000"/>
                                        <p:tgtEl>
                                          <p:spTgt spid="2180"/>
                                        </p:tgtEl>
                                      </p:cBhvr>
                                    </p:animEffect>
                                  </p:childTnLst>
                                </p:cTn>
                              </p:par>
                              <p:par>
                                <p:cTn id="23" presetID="10" presetClass="entr" presetSubtype="0" fill="hold" nodeType="withEffect">
                                  <p:stCondLst>
                                    <p:cond delay="0"/>
                                  </p:stCondLst>
                                  <p:childTnLst>
                                    <p:set>
                                      <p:cBhvr>
                                        <p:cTn id="24" dur="1" fill="hold">
                                          <p:stCondLst>
                                            <p:cond delay="0"/>
                                          </p:stCondLst>
                                        </p:cTn>
                                        <p:tgtEl>
                                          <p:spTgt spid="2185"/>
                                        </p:tgtEl>
                                        <p:attrNameLst>
                                          <p:attrName>style.visibility</p:attrName>
                                        </p:attrNameLst>
                                      </p:cBhvr>
                                      <p:to>
                                        <p:strVal val="visible"/>
                                      </p:to>
                                    </p:set>
                                    <p:animEffect transition="in" filter="fade">
                                      <p:cBhvr>
                                        <p:cTn id="25" dur="1000"/>
                                        <p:tgtEl>
                                          <p:spTgt spid="2185"/>
                                        </p:tgtEl>
                                      </p:cBhvr>
                                    </p:animEffect>
                                  </p:childTnLst>
                                </p:cTn>
                              </p:par>
                              <p:par>
                                <p:cTn id="26" presetID="10" presetClass="entr" presetSubtype="0" fill="hold" nodeType="withEffect">
                                  <p:stCondLst>
                                    <p:cond delay="0"/>
                                  </p:stCondLst>
                                  <p:childTnLst>
                                    <p:set>
                                      <p:cBhvr>
                                        <p:cTn id="27" dur="1" fill="hold">
                                          <p:stCondLst>
                                            <p:cond delay="0"/>
                                          </p:stCondLst>
                                        </p:cTn>
                                        <p:tgtEl>
                                          <p:spTgt spid="2189"/>
                                        </p:tgtEl>
                                        <p:attrNameLst>
                                          <p:attrName>style.visibility</p:attrName>
                                        </p:attrNameLst>
                                      </p:cBhvr>
                                      <p:to>
                                        <p:strVal val="visible"/>
                                      </p:to>
                                    </p:set>
                                    <p:animEffect transition="in" filter="fade">
                                      <p:cBhvr>
                                        <p:cTn id="28" dur="1000"/>
                                        <p:tgtEl>
                                          <p:spTgt spid="2189"/>
                                        </p:tgtEl>
                                      </p:cBhvr>
                                    </p:animEffect>
                                  </p:childTnLst>
                                </p:cTn>
                              </p:par>
                              <p:par>
                                <p:cTn id="29" presetID="10" presetClass="entr" presetSubtype="0" fill="hold" nodeType="withEffect">
                                  <p:stCondLst>
                                    <p:cond delay="0"/>
                                  </p:stCondLst>
                                  <p:childTnLst>
                                    <p:set>
                                      <p:cBhvr>
                                        <p:cTn id="30" dur="1" fill="hold">
                                          <p:stCondLst>
                                            <p:cond delay="0"/>
                                          </p:stCondLst>
                                        </p:cTn>
                                        <p:tgtEl>
                                          <p:spTgt spid="2192"/>
                                        </p:tgtEl>
                                        <p:attrNameLst>
                                          <p:attrName>style.visibility</p:attrName>
                                        </p:attrNameLst>
                                      </p:cBhvr>
                                      <p:to>
                                        <p:strVal val="visible"/>
                                      </p:to>
                                    </p:set>
                                    <p:animEffect transition="in" filter="fade">
                                      <p:cBhvr>
                                        <p:cTn id="31" dur="1000"/>
                                        <p:tgtEl>
                                          <p:spTgt spid="2192"/>
                                        </p:tgtEl>
                                      </p:cBhvr>
                                    </p:animEffect>
                                  </p:childTnLst>
                                </p:cTn>
                              </p:par>
                              <p:par>
                                <p:cTn id="32" presetID="10" presetClass="entr" presetSubtype="0" fill="hold" nodeType="withEffect">
                                  <p:stCondLst>
                                    <p:cond delay="0"/>
                                  </p:stCondLst>
                                  <p:childTnLst>
                                    <p:set>
                                      <p:cBhvr>
                                        <p:cTn id="33" dur="1" fill="hold">
                                          <p:stCondLst>
                                            <p:cond delay="0"/>
                                          </p:stCondLst>
                                        </p:cTn>
                                        <p:tgtEl>
                                          <p:spTgt spid="2195"/>
                                        </p:tgtEl>
                                        <p:attrNameLst>
                                          <p:attrName>style.visibility</p:attrName>
                                        </p:attrNameLst>
                                      </p:cBhvr>
                                      <p:to>
                                        <p:strVal val="visible"/>
                                      </p:to>
                                    </p:set>
                                    <p:animEffect transition="in" filter="fade">
                                      <p:cBhvr>
                                        <p:cTn id="34" dur="1000"/>
                                        <p:tgtEl>
                                          <p:spTgt spid="2195"/>
                                        </p:tgtEl>
                                      </p:cBhvr>
                                    </p:animEffect>
                                  </p:childTnLst>
                                </p:cTn>
                              </p:par>
                              <p:par>
                                <p:cTn id="35" presetID="10" presetClass="entr" presetSubtype="0" fill="hold" nodeType="withEffect">
                                  <p:stCondLst>
                                    <p:cond delay="0"/>
                                  </p:stCondLst>
                                  <p:childTnLst>
                                    <p:set>
                                      <p:cBhvr>
                                        <p:cTn id="36" dur="1" fill="hold">
                                          <p:stCondLst>
                                            <p:cond delay="0"/>
                                          </p:stCondLst>
                                        </p:cTn>
                                        <p:tgtEl>
                                          <p:spTgt spid="2208"/>
                                        </p:tgtEl>
                                        <p:attrNameLst>
                                          <p:attrName>style.visibility</p:attrName>
                                        </p:attrNameLst>
                                      </p:cBhvr>
                                      <p:to>
                                        <p:strVal val="visible"/>
                                      </p:to>
                                    </p:set>
                                    <p:animEffect transition="in" filter="fade">
                                      <p:cBhvr>
                                        <p:cTn id="37" dur="1000"/>
                                        <p:tgtEl>
                                          <p:spTgt spid="2208"/>
                                        </p:tgtEl>
                                      </p:cBhvr>
                                    </p:animEffect>
                                  </p:childTnLst>
                                </p:cTn>
                              </p:par>
                              <p:par>
                                <p:cTn id="38" presetID="10" presetClass="entr" presetSubtype="0" fill="hold" nodeType="withEffect">
                                  <p:stCondLst>
                                    <p:cond delay="0"/>
                                  </p:stCondLst>
                                  <p:childTnLst>
                                    <p:set>
                                      <p:cBhvr>
                                        <p:cTn id="39" dur="1" fill="hold">
                                          <p:stCondLst>
                                            <p:cond delay="0"/>
                                          </p:stCondLst>
                                        </p:cTn>
                                        <p:tgtEl>
                                          <p:spTgt spid="2209"/>
                                        </p:tgtEl>
                                        <p:attrNameLst>
                                          <p:attrName>style.visibility</p:attrName>
                                        </p:attrNameLst>
                                      </p:cBhvr>
                                      <p:to>
                                        <p:strVal val="visible"/>
                                      </p:to>
                                    </p:set>
                                    <p:animEffect transition="in" filter="fade">
                                      <p:cBhvr>
                                        <p:cTn id="40" dur="1000"/>
                                        <p:tgtEl>
                                          <p:spTgt spid="2209"/>
                                        </p:tgtEl>
                                      </p:cBhvr>
                                    </p:animEffect>
                                  </p:childTnLst>
                                </p:cTn>
                              </p:par>
                              <p:par>
                                <p:cTn id="41" presetID="10" presetClass="entr" presetSubtype="0" fill="hold" nodeType="withEffect">
                                  <p:stCondLst>
                                    <p:cond delay="0"/>
                                  </p:stCondLst>
                                  <p:childTnLst>
                                    <p:set>
                                      <p:cBhvr>
                                        <p:cTn id="42" dur="1" fill="hold">
                                          <p:stCondLst>
                                            <p:cond delay="0"/>
                                          </p:stCondLst>
                                        </p:cTn>
                                        <p:tgtEl>
                                          <p:spTgt spid="2216"/>
                                        </p:tgtEl>
                                        <p:attrNameLst>
                                          <p:attrName>style.visibility</p:attrName>
                                        </p:attrNameLst>
                                      </p:cBhvr>
                                      <p:to>
                                        <p:strVal val="visible"/>
                                      </p:to>
                                    </p:set>
                                    <p:animEffect transition="in" filter="fade">
                                      <p:cBhvr>
                                        <p:cTn id="43" dur="1000"/>
                                        <p:tgtEl>
                                          <p:spTgt spid="2216"/>
                                        </p:tgtEl>
                                      </p:cBhvr>
                                    </p:animEffect>
                                  </p:childTnLst>
                                </p:cTn>
                              </p:par>
                              <p:par>
                                <p:cTn id="44" presetID="10" presetClass="entr" presetSubtype="0" fill="hold" nodeType="withEffect">
                                  <p:stCondLst>
                                    <p:cond delay="0"/>
                                  </p:stCondLst>
                                  <p:childTnLst>
                                    <p:set>
                                      <p:cBhvr>
                                        <p:cTn id="45" dur="1" fill="hold">
                                          <p:stCondLst>
                                            <p:cond delay="0"/>
                                          </p:stCondLst>
                                        </p:cTn>
                                        <p:tgtEl>
                                          <p:spTgt spid="2220"/>
                                        </p:tgtEl>
                                        <p:attrNameLst>
                                          <p:attrName>style.visibility</p:attrName>
                                        </p:attrNameLst>
                                      </p:cBhvr>
                                      <p:to>
                                        <p:strVal val="visible"/>
                                      </p:to>
                                    </p:set>
                                    <p:animEffect transition="in" filter="fade">
                                      <p:cBhvr>
                                        <p:cTn id="46" dur="1000"/>
                                        <p:tgtEl>
                                          <p:spTgt spid="2220"/>
                                        </p:tgtEl>
                                      </p:cBhvr>
                                    </p:animEffect>
                                  </p:childTnLst>
                                </p:cTn>
                              </p:par>
                              <p:par>
                                <p:cTn id="47" presetID="10" presetClass="entr" presetSubtype="0" fill="hold" nodeType="withEffect">
                                  <p:stCondLst>
                                    <p:cond delay="0"/>
                                  </p:stCondLst>
                                  <p:childTnLst>
                                    <p:set>
                                      <p:cBhvr>
                                        <p:cTn id="48" dur="1" fill="hold">
                                          <p:stCondLst>
                                            <p:cond delay="0"/>
                                          </p:stCondLst>
                                        </p:cTn>
                                        <p:tgtEl>
                                          <p:spTgt spid="2221"/>
                                        </p:tgtEl>
                                        <p:attrNameLst>
                                          <p:attrName>style.visibility</p:attrName>
                                        </p:attrNameLst>
                                      </p:cBhvr>
                                      <p:to>
                                        <p:strVal val="visible"/>
                                      </p:to>
                                    </p:set>
                                    <p:animEffect transition="in" filter="fade">
                                      <p:cBhvr>
                                        <p:cTn id="49" dur="1000"/>
                                        <p:tgtEl>
                                          <p:spTgt spid="2221"/>
                                        </p:tgtEl>
                                      </p:cBhvr>
                                    </p:animEffect>
                                  </p:childTnLst>
                                </p:cTn>
                              </p:par>
                              <p:par>
                                <p:cTn id="50" presetID="10" presetClass="entr" presetSubtype="0" fill="hold" nodeType="withEffect">
                                  <p:stCondLst>
                                    <p:cond delay="0"/>
                                  </p:stCondLst>
                                  <p:childTnLst>
                                    <p:set>
                                      <p:cBhvr>
                                        <p:cTn id="51" dur="1" fill="hold">
                                          <p:stCondLst>
                                            <p:cond delay="0"/>
                                          </p:stCondLst>
                                        </p:cTn>
                                        <p:tgtEl>
                                          <p:spTgt spid="2228"/>
                                        </p:tgtEl>
                                        <p:attrNameLst>
                                          <p:attrName>style.visibility</p:attrName>
                                        </p:attrNameLst>
                                      </p:cBhvr>
                                      <p:to>
                                        <p:strVal val="visible"/>
                                      </p:to>
                                    </p:set>
                                    <p:animEffect transition="in" filter="fade">
                                      <p:cBhvr>
                                        <p:cTn id="52" dur="1000"/>
                                        <p:tgtEl>
                                          <p:spTgt spid="2228"/>
                                        </p:tgtEl>
                                      </p:cBhvr>
                                    </p:animEffect>
                                  </p:childTnLst>
                                </p:cTn>
                              </p:par>
                              <p:par>
                                <p:cTn id="53" presetID="10" presetClass="entr" presetSubtype="0" fill="hold" nodeType="withEffect">
                                  <p:stCondLst>
                                    <p:cond delay="0"/>
                                  </p:stCondLst>
                                  <p:childTnLst>
                                    <p:set>
                                      <p:cBhvr>
                                        <p:cTn id="54" dur="1" fill="hold">
                                          <p:stCondLst>
                                            <p:cond delay="0"/>
                                          </p:stCondLst>
                                        </p:cTn>
                                        <p:tgtEl>
                                          <p:spTgt spid="2229"/>
                                        </p:tgtEl>
                                        <p:attrNameLst>
                                          <p:attrName>style.visibility</p:attrName>
                                        </p:attrNameLst>
                                      </p:cBhvr>
                                      <p:to>
                                        <p:strVal val="visible"/>
                                      </p:to>
                                    </p:set>
                                    <p:animEffect transition="in" filter="fade">
                                      <p:cBhvr>
                                        <p:cTn id="55" dur="1000"/>
                                        <p:tgtEl>
                                          <p:spTgt spid="2229"/>
                                        </p:tgtEl>
                                      </p:cBhvr>
                                    </p:animEffect>
                                  </p:childTnLst>
                                </p:cTn>
                              </p:par>
                              <p:par>
                                <p:cTn id="56" presetID="10" presetClass="entr" presetSubtype="0" fill="hold" nodeType="withEffect">
                                  <p:stCondLst>
                                    <p:cond delay="0"/>
                                  </p:stCondLst>
                                  <p:childTnLst>
                                    <p:set>
                                      <p:cBhvr>
                                        <p:cTn id="57" dur="1" fill="hold">
                                          <p:stCondLst>
                                            <p:cond delay="0"/>
                                          </p:stCondLst>
                                        </p:cTn>
                                        <p:tgtEl>
                                          <p:spTgt spid="2230"/>
                                        </p:tgtEl>
                                        <p:attrNameLst>
                                          <p:attrName>style.visibility</p:attrName>
                                        </p:attrNameLst>
                                      </p:cBhvr>
                                      <p:to>
                                        <p:strVal val="visible"/>
                                      </p:to>
                                    </p:set>
                                    <p:animEffect transition="in" filter="fade">
                                      <p:cBhvr>
                                        <p:cTn id="58" dur="1000"/>
                                        <p:tgtEl>
                                          <p:spTgt spid="2230"/>
                                        </p:tgtEl>
                                      </p:cBhvr>
                                    </p:animEffect>
                                  </p:childTnLst>
                                </p:cTn>
                              </p:par>
                              <p:par>
                                <p:cTn id="59" presetID="10" presetClass="entr" presetSubtype="0" fill="hold" nodeType="withEffect">
                                  <p:stCondLst>
                                    <p:cond delay="0"/>
                                  </p:stCondLst>
                                  <p:childTnLst>
                                    <p:set>
                                      <p:cBhvr>
                                        <p:cTn id="60" dur="1" fill="hold">
                                          <p:stCondLst>
                                            <p:cond delay="0"/>
                                          </p:stCondLst>
                                        </p:cTn>
                                        <p:tgtEl>
                                          <p:spTgt spid="2281"/>
                                        </p:tgtEl>
                                        <p:attrNameLst>
                                          <p:attrName>style.visibility</p:attrName>
                                        </p:attrNameLst>
                                      </p:cBhvr>
                                      <p:to>
                                        <p:strVal val="visible"/>
                                      </p:to>
                                    </p:set>
                                    <p:animEffect transition="in" filter="fade">
                                      <p:cBhvr>
                                        <p:cTn id="61" dur="1000"/>
                                        <p:tgtEl>
                                          <p:spTgt spid="2281"/>
                                        </p:tgtEl>
                                      </p:cBhvr>
                                    </p:animEffect>
                                  </p:childTnLst>
                                </p:cTn>
                              </p:par>
                              <p:par>
                                <p:cTn id="62" presetID="10" presetClass="entr" presetSubtype="0" fill="hold" nodeType="withEffect">
                                  <p:stCondLst>
                                    <p:cond delay="0"/>
                                  </p:stCondLst>
                                  <p:childTnLst>
                                    <p:set>
                                      <p:cBhvr>
                                        <p:cTn id="63" dur="1" fill="hold">
                                          <p:stCondLst>
                                            <p:cond delay="0"/>
                                          </p:stCondLst>
                                        </p:cTn>
                                        <p:tgtEl>
                                          <p:spTgt spid="2289"/>
                                        </p:tgtEl>
                                        <p:attrNameLst>
                                          <p:attrName>style.visibility</p:attrName>
                                        </p:attrNameLst>
                                      </p:cBhvr>
                                      <p:to>
                                        <p:strVal val="visible"/>
                                      </p:to>
                                    </p:set>
                                    <p:animEffect transition="in" filter="fade">
                                      <p:cBhvr>
                                        <p:cTn id="64" dur="1000"/>
                                        <p:tgtEl>
                                          <p:spTgt spid="2289"/>
                                        </p:tgtEl>
                                      </p:cBhvr>
                                    </p:animEffect>
                                  </p:childTnLst>
                                </p:cTn>
                              </p:par>
                              <p:par>
                                <p:cTn id="65" presetID="10" presetClass="entr" presetSubtype="0" fill="hold" nodeType="withEffect">
                                  <p:stCondLst>
                                    <p:cond delay="0"/>
                                  </p:stCondLst>
                                  <p:childTnLst>
                                    <p:set>
                                      <p:cBhvr>
                                        <p:cTn id="66" dur="1" fill="hold">
                                          <p:stCondLst>
                                            <p:cond delay="0"/>
                                          </p:stCondLst>
                                        </p:cTn>
                                        <p:tgtEl>
                                          <p:spTgt spid="2293"/>
                                        </p:tgtEl>
                                        <p:attrNameLst>
                                          <p:attrName>style.visibility</p:attrName>
                                        </p:attrNameLst>
                                      </p:cBhvr>
                                      <p:to>
                                        <p:strVal val="visible"/>
                                      </p:to>
                                    </p:set>
                                    <p:animEffect transition="in" filter="fade">
                                      <p:cBhvr>
                                        <p:cTn id="67" dur="1000"/>
                                        <p:tgtEl>
                                          <p:spTgt spid="2293"/>
                                        </p:tgtEl>
                                      </p:cBhvr>
                                    </p:animEffect>
                                  </p:childTnLst>
                                </p:cTn>
                              </p:par>
                              <p:par>
                                <p:cTn id="68" presetID="2" presetClass="entr" presetSubtype="4" fill="hold" nodeType="withEffect">
                                  <p:stCondLst>
                                    <p:cond delay="0"/>
                                  </p:stCondLst>
                                  <p:childTnLst>
                                    <p:set>
                                      <p:cBhvr>
                                        <p:cTn id="69" dur="1" fill="hold">
                                          <p:stCondLst>
                                            <p:cond delay="0"/>
                                          </p:stCondLst>
                                        </p:cTn>
                                        <p:tgtEl>
                                          <p:spTgt spid="2147"/>
                                        </p:tgtEl>
                                        <p:attrNameLst>
                                          <p:attrName>style.visibility</p:attrName>
                                        </p:attrNameLst>
                                      </p:cBhvr>
                                      <p:to>
                                        <p:strVal val="visible"/>
                                      </p:to>
                                    </p:set>
                                    <p:anim calcmode="lin" valueType="num">
                                      <p:cBhvr additive="base">
                                        <p:cTn id="70" dur="1000"/>
                                        <p:tgtEl>
                                          <p:spTgt spid="21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2312"/>
        <p:cNvGrpSpPr/>
        <p:nvPr/>
      </p:nvGrpSpPr>
      <p:grpSpPr>
        <a:xfrm>
          <a:off x="0" y="0"/>
          <a:ext cx="0" cy="0"/>
          <a:chOff x="0" y="0"/>
          <a:chExt cx="0" cy="0"/>
        </a:xfrm>
      </p:grpSpPr>
      <p:sp>
        <p:nvSpPr>
          <p:cNvPr id="2313" name="Google Shape;2313;p11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ALTERNATIVE RESOURCES</a:t>
            </a:r>
            <a:endParaRPr/>
          </a:p>
        </p:txBody>
      </p:sp>
      <p:sp>
        <p:nvSpPr>
          <p:cNvPr id="2374" name="Google Shape;2374;p118"/>
          <p:cNvSpPr txBox="1">
            <a:spLocks noGrp="1"/>
          </p:cNvSpPr>
          <p:nvPr>
            <p:ph type="subTitle" idx="4294967295"/>
          </p:nvPr>
        </p:nvSpPr>
        <p:spPr>
          <a:xfrm>
            <a:off x="4090572" y="3868004"/>
            <a:ext cx="917575" cy="390525"/>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500" dirty="0">
                <a:latin typeface="Roboto"/>
                <a:ea typeface="Roboto"/>
                <a:cs typeface="Roboto"/>
                <a:sym typeface="Roboto"/>
              </a:rPr>
              <a:t>Venus has a beautiful name and is the second planet from the Sun</a:t>
            </a:r>
            <a:endParaRPr sz="500" dirty="0">
              <a:latin typeface="Roboto"/>
              <a:ea typeface="Roboto"/>
              <a:cs typeface="Roboto"/>
              <a:sym typeface="Roboto"/>
            </a:endParaRPr>
          </a:p>
        </p:txBody>
      </p:sp>
      <p:sp>
        <p:nvSpPr>
          <p:cNvPr id="2375" name="Google Shape;2375;p118"/>
          <p:cNvSpPr txBox="1">
            <a:spLocks noGrp="1"/>
          </p:cNvSpPr>
          <p:nvPr>
            <p:ph type="subTitle" idx="4294967295"/>
          </p:nvPr>
        </p:nvSpPr>
        <p:spPr>
          <a:xfrm>
            <a:off x="6844145" y="3146475"/>
            <a:ext cx="917575" cy="388938"/>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500" dirty="0">
                <a:latin typeface="Roboto"/>
                <a:ea typeface="Roboto"/>
                <a:cs typeface="Roboto"/>
                <a:sym typeface="Roboto"/>
              </a:rPr>
              <a:t>Despite being red, Mars is actually a cold place. It’s full of iron oxide dust</a:t>
            </a:r>
            <a:endParaRPr sz="500" dirty="0">
              <a:latin typeface="Roboto"/>
              <a:ea typeface="Roboto"/>
              <a:cs typeface="Roboto"/>
              <a:sym typeface="Roboto"/>
            </a:endParaRPr>
          </a:p>
        </p:txBody>
      </p:sp>
      <p:sp>
        <p:nvSpPr>
          <p:cNvPr id="2376" name="Google Shape;2376;p118"/>
          <p:cNvSpPr txBox="1">
            <a:spLocks noGrp="1"/>
          </p:cNvSpPr>
          <p:nvPr>
            <p:ph type="subTitle" idx="4294967295"/>
          </p:nvPr>
        </p:nvSpPr>
        <p:spPr>
          <a:xfrm>
            <a:off x="5926444" y="3853039"/>
            <a:ext cx="917575" cy="390525"/>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500" dirty="0">
                <a:latin typeface="Roboto"/>
                <a:ea typeface="Roboto"/>
                <a:cs typeface="Roboto"/>
                <a:sym typeface="Roboto"/>
              </a:rPr>
              <a:t>Mercury is the closest planet to the Sun and also the smallest one</a:t>
            </a:r>
            <a:endParaRPr sz="500" dirty="0">
              <a:latin typeface="Roboto"/>
              <a:ea typeface="Roboto"/>
              <a:cs typeface="Roboto"/>
              <a:sym typeface="Roboto"/>
            </a:endParaRPr>
          </a:p>
        </p:txBody>
      </p:sp>
      <p:sp>
        <p:nvSpPr>
          <p:cNvPr id="2401" name="Google Shape;2401;p118"/>
          <p:cNvSpPr txBox="1">
            <a:spLocks noGrp="1"/>
          </p:cNvSpPr>
          <p:nvPr>
            <p:ph type="title" idx="4294967295"/>
          </p:nvPr>
        </p:nvSpPr>
        <p:spPr>
          <a:xfrm>
            <a:off x="2232193" y="4235668"/>
            <a:ext cx="746125" cy="1555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dirty="0"/>
              <a:t>Jupiter</a:t>
            </a:r>
            <a:endParaRPr sz="900" dirty="0"/>
          </a:p>
        </p:txBody>
      </p:sp>
      <p:sp>
        <p:nvSpPr>
          <p:cNvPr id="2402" name="Google Shape;2402;p118"/>
          <p:cNvSpPr txBox="1">
            <a:spLocks noGrp="1"/>
          </p:cNvSpPr>
          <p:nvPr>
            <p:ph type="subTitle" idx="4294967295"/>
          </p:nvPr>
        </p:nvSpPr>
        <p:spPr>
          <a:xfrm>
            <a:off x="2349922" y="4404278"/>
            <a:ext cx="938213" cy="201612"/>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500" dirty="0"/>
              <a:t>It’s the biggest planet in the Solar System</a:t>
            </a:r>
            <a:endParaRPr sz="500" dirty="0"/>
          </a:p>
        </p:txBody>
      </p:sp>
      <p:sp>
        <p:nvSpPr>
          <p:cNvPr id="2403" name="Google Shape;2403;p118"/>
          <p:cNvSpPr txBox="1">
            <a:spLocks noGrp="1"/>
          </p:cNvSpPr>
          <p:nvPr>
            <p:ph type="title" idx="4294967295"/>
          </p:nvPr>
        </p:nvSpPr>
        <p:spPr>
          <a:xfrm>
            <a:off x="2105460" y="2281498"/>
            <a:ext cx="747713" cy="1555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t>Neptune</a:t>
            </a:r>
            <a:endParaRPr sz="900" dirty="0"/>
          </a:p>
        </p:txBody>
      </p:sp>
      <p:sp>
        <p:nvSpPr>
          <p:cNvPr id="2404" name="Google Shape;2404;p118"/>
          <p:cNvSpPr txBox="1">
            <a:spLocks noGrp="1"/>
          </p:cNvSpPr>
          <p:nvPr>
            <p:ph type="subTitle" idx="4294967295"/>
          </p:nvPr>
        </p:nvSpPr>
        <p:spPr>
          <a:xfrm>
            <a:off x="2009416" y="2425823"/>
            <a:ext cx="939800" cy="20161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t>Neptune is the farthest planet from the Sun</a:t>
            </a:r>
            <a:endParaRPr sz="500" dirty="0"/>
          </a:p>
        </p:txBody>
      </p:sp>
      <p:sp>
        <p:nvSpPr>
          <p:cNvPr id="2405" name="Google Shape;2405;p118"/>
          <p:cNvSpPr txBox="1">
            <a:spLocks noGrp="1"/>
          </p:cNvSpPr>
          <p:nvPr>
            <p:ph type="title" idx="4294967295"/>
          </p:nvPr>
        </p:nvSpPr>
        <p:spPr>
          <a:xfrm>
            <a:off x="2994505" y="3247573"/>
            <a:ext cx="746125" cy="1555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dirty="0"/>
              <a:t>Mercury</a:t>
            </a:r>
            <a:endParaRPr sz="900" dirty="0"/>
          </a:p>
        </p:txBody>
      </p:sp>
      <p:sp>
        <p:nvSpPr>
          <p:cNvPr id="2406" name="Google Shape;2406;p118"/>
          <p:cNvSpPr txBox="1">
            <a:spLocks noGrp="1"/>
          </p:cNvSpPr>
          <p:nvPr>
            <p:ph type="subTitle" idx="4294967295"/>
          </p:nvPr>
        </p:nvSpPr>
        <p:spPr>
          <a:xfrm>
            <a:off x="2939166" y="3403148"/>
            <a:ext cx="938213" cy="200025"/>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Clr>
                <a:schemeClr val="dk1"/>
              </a:buClr>
              <a:buSzPts val="1100"/>
              <a:buFont typeface="Arial"/>
              <a:buNone/>
            </a:pPr>
            <a:r>
              <a:rPr lang="en" sz="500" dirty="0"/>
              <a:t>Mercury is the closest</a:t>
            </a:r>
            <a:endParaRPr sz="500" dirty="0"/>
          </a:p>
          <a:p>
            <a:pPr marL="0" lvl="0" indent="0" algn="r" rtl="0">
              <a:lnSpc>
                <a:spcPct val="100000"/>
              </a:lnSpc>
              <a:spcBef>
                <a:spcPts val="0"/>
              </a:spcBef>
              <a:spcAft>
                <a:spcPts val="0"/>
              </a:spcAft>
              <a:buClr>
                <a:schemeClr val="dk1"/>
              </a:buClr>
              <a:buSzPts val="1100"/>
              <a:buFont typeface="Arial"/>
              <a:buNone/>
            </a:pPr>
            <a:r>
              <a:rPr lang="en" sz="500" dirty="0"/>
              <a:t>planet to the Sun</a:t>
            </a:r>
            <a:endParaRPr sz="500" dirty="0"/>
          </a:p>
        </p:txBody>
      </p:sp>
      <p:sp>
        <p:nvSpPr>
          <p:cNvPr id="2407" name="Google Shape;2407;p118"/>
          <p:cNvSpPr txBox="1">
            <a:spLocks noGrp="1"/>
          </p:cNvSpPr>
          <p:nvPr>
            <p:ph type="title" idx="4294967295"/>
          </p:nvPr>
        </p:nvSpPr>
        <p:spPr>
          <a:xfrm>
            <a:off x="1048449" y="3234290"/>
            <a:ext cx="747713" cy="1555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t>Venus</a:t>
            </a:r>
            <a:endParaRPr sz="900" dirty="0"/>
          </a:p>
        </p:txBody>
      </p:sp>
      <p:sp>
        <p:nvSpPr>
          <p:cNvPr id="2408" name="Google Shape;2408;p118"/>
          <p:cNvSpPr txBox="1">
            <a:spLocks noGrp="1"/>
          </p:cNvSpPr>
          <p:nvPr>
            <p:ph type="subTitle" idx="4294967295"/>
          </p:nvPr>
        </p:nvSpPr>
        <p:spPr>
          <a:xfrm>
            <a:off x="894761" y="3403148"/>
            <a:ext cx="939800" cy="20161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t>Venus has a beautiful name, but it’s hot</a:t>
            </a:r>
            <a:endParaRPr sz="500" dirty="0"/>
          </a:p>
        </p:txBody>
      </p:sp>
      <p:sp>
        <p:nvSpPr>
          <p:cNvPr id="2409" name="Google Shape;2409;p118"/>
          <p:cNvSpPr txBox="1">
            <a:spLocks noGrp="1"/>
          </p:cNvSpPr>
          <p:nvPr>
            <p:ph type="title" idx="4294967295"/>
          </p:nvPr>
        </p:nvSpPr>
        <p:spPr>
          <a:xfrm>
            <a:off x="1815186" y="4248703"/>
            <a:ext cx="747713" cy="1555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t>Mars</a:t>
            </a:r>
            <a:endParaRPr sz="900" dirty="0"/>
          </a:p>
        </p:txBody>
      </p:sp>
      <p:sp>
        <p:nvSpPr>
          <p:cNvPr id="2410" name="Google Shape;2410;p118"/>
          <p:cNvSpPr txBox="1">
            <a:spLocks noGrp="1"/>
          </p:cNvSpPr>
          <p:nvPr>
            <p:ph type="subTitle" idx="4294967295"/>
          </p:nvPr>
        </p:nvSpPr>
        <p:spPr>
          <a:xfrm>
            <a:off x="1513310" y="4397793"/>
            <a:ext cx="938213" cy="20161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t>Despite being red, Mars is actually a cold place</a:t>
            </a:r>
            <a:endParaRPr sz="500" dirty="0"/>
          </a:p>
        </p:txBody>
      </p:sp>
      <p:sp>
        <p:nvSpPr>
          <p:cNvPr id="2429" name="Google Shape;2429;p118"/>
          <p:cNvSpPr txBox="1">
            <a:spLocks noGrp="1"/>
          </p:cNvSpPr>
          <p:nvPr>
            <p:ph type="title" idx="4294967295"/>
          </p:nvPr>
        </p:nvSpPr>
        <p:spPr>
          <a:xfrm>
            <a:off x="355277" y="908815"/>
            <a:ext cx="774700" cy="1174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t>Jupiter</a:t>
            </a:r>
            <a:endParaRPr sz="1100"/>
          </a:p>
        </p:txBody>
      </p:sp>
      <p:sp>
        <p:nvSpPr>
          <p:cNvPr id="2430" name="Google Shape;2430;p118"/>
          <p:cNvSpPr txBox="1">
            <a:spLocks noGrp="1"/>
          </p:cNvSpPr>
          <p:nvPr>
            <p:ph type="subTitle" idx="4294967295"/>
          </p:nvPr>
        </p:nvSpPr>
        <p:spPr>
          <a:xfrm>
            <a:off x="355277" y="1026290"/>
            <a:ext cx="879475" cy="238125"/>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Clr>
                <a:schemeClr val="dk1"/>
              </a:buClr>
              <a:buSzPts val="1100"/>
              <a:buFont typeface="Arial"/>
              <a:buNone/>
            </a:pPr>
            <a:r>
              <a:rPr lang="en" sz="500"/>
              <a:t>It’s the biggest planet in the Solar System</a:t>
            </a:r>
            <a:endParaRPr sz="500"/>
          </a:p>
        </p:txBody>
      </p:sp>
      <p:sp>
        <p:nvSpPr>
          <p:cNvPr id="2431" name="Google Shape;2431;p118"/>
          <p:cNvSpPr txBox="1">
            <a:spLocks noGrp="1"/>
          </p:cNvSpPr>
          <p:nvPr>
            <p:ph type="title" idx="4294967295"/>
          </p:nvPr>
        </p:nvSpPr>
        <p:spPr>
          <a:xfrm>
            <a:off x="349547" y="1358944"/>
            <a:ext cx="774700" cy="115888"/>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t>Saturn</a:t>
            </a:r>
            <a:endParaRPr sz="1100"/>
          </a:p>
        </p:txBody>
      </p:sp>
      <p:sp>
        <p:nvSpPr>
          <p:cNvPr id="2432" name="Google Shape;2432;p118"/>
          <p:cNvSpPr txBox="1">
            <a:spLocks noGrp="1"/>
          </p:cNvSpPr>
          <p:nvPr>
            <p:ph type="subTitle" idx="4294967295"/>
          </p:nvPr>
        </p:nvSpPr>
        <p:spPr>
          <a:xfrm>
            <a:off x="349547" y="1474832"/>
            <a:ext cx="879475" cy="239712"/>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Clr>
                <a:schemeClr val="dk1"/>
              </a:buClr>
              <a:buSzPts val="1100"/>
              <a:buFont typeface="Arial"/>
              <a:buNone/>
            </a:pPr>
            <a:r>
              <a:rPr lang="en" sz="500"/>
              <a:t>Saturn is composed of hydrogen and helium</a:t>
            </a:r>
            <a:endParaRPr sz="500"/>
          </a:p>
        </p:txBody>
      </p:sp>
      <p:sp>
        <p:nvSpPr>
          <p:cNvPr id="2433" name="Google Shape;2433;p118"/>
          <p:cNvSpPr txBox="1">
            <a:spLocks noGrp="1"/>
          </p:cNvSpPr>
          <p:nvPr>
            <p:ph type="title" idx="4294967295"/>
          </p:nvPr>
        </p:nvSpPr>
        <p:spPr>
          <a:xfrm>
            <a:off x="356441" y="1777178"/>
            <a:ext cx="774700" cy="1174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t>Neptune</a:t>
            </a:r>
            <a:endParaRPr sz="1100"/>
          </a:p>
        </p:txBody>
      </p:sp>
      <p:sp>
        <p:nvSpPr>
          <p:cNvPr id="2434" name="Google Shape;2434;p118"/>
          <p:cNvSpPr txBox="1">
            <a:spLocks noGrp="1"/>
          </p:cNvSpPr>
          <p:nvPr>
            <p:ph type="subTitle" idx="4294967295"/>
          </p:nvPr>
        </p:nvSpPr>
        <p:spPr>
          <a:xfrm>
            <a:off x="356441" y="1894653"/>
            <a:ext cx="879475" cy="238125"/>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Clr>
                <a:schemeClr val="dk1"/>
              </a:buClr>
              <a:buSzPts val="1100"/>
              <a:buFont typeface="Arial"/>
              <a:buNone/>
            </a:pPr>
            <a:r>
              <a:rPr lang="en" sz="500"/>
              <a:t>Neptune is the farthest planet from the Sun</a:t>
            </a:r>
            <a:endParaRPr sz="500"/>
          </a:p>
        </p:txBody>
      </p:sp>
      <p:sp>
        <p:nvSpPr>
          <p:cNvPr id="2435" name="Google Shape;2435;p118"/>
          <p:cNvSpPr txBox="1">
            <a:spLocks noGrp="1"/>
          </p:cNvSpPr>
          <p:nvPr>
            <p:ph type="title" idx="4294967295"/>
          </p:nvPr>
        </p:nvSpPr>
        <p:spPr>
          <a:xfrm>
            <a:off x="3532508" y="1768547"/>
            <a:ext cx="774700" cy="1174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t>Mercury</a:t>
            </a:r>
            <a:endParaRPr sz="1100" dirty="0"/>
          </a:p>
        </p:txBody>
      </p:sp>
      <p:sp>
        <p:nvSpPr>
          <p:cNvPr id="2436" name="Google Shape;2436;p118"/>
          <p:cNvSpPr txBox="1">
            <a:spLocks noGrp="1"/>
          </p:cNvSpPr>
          <p:nvPr>
            <p:ph type="subTitle" idx="4294967295"/>
          </p:nvPr>
        </p:nvSpPr>
        <p:spPr>
          <a:xfrm>
            <a:off x="3532508" y="1889197"/>
            <a:ext cx="881063" cy="238125"/>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500"/>
              <a:t>Mercury is the closest</a:t>
            </a:r>
            <a:endParaRPr sz="500"/>
          </a:p>
          <a:p>
            <a:pPr marL="0" lvl="0" indent="0" algn="l" rtl="0">
              <a:lnSpc>
                <a:spcPct val="100000"/>
              </a:lnSpc>
              <a:spcBef>
                <a:spcPts val="0"/>
              </a:spcBef>
              <a:spcAft>
                <a:spcPts val="0"/>
              </a:spcAft>
              <a:buClr>
                <a:schemeClr val="dk1"/>
              </a:buClr>
              <a:buSzPts val="1100"/>
              <a:buFont typeface="Arial"/>
              <a:buNone/>
            </a:pPr>
            <a:r>
              <a:rPr lang="en" sz="500"/>
              <a:t>planet to the Sun</a:t>
            </a:r>
            <a:endParaRPr sz="500"/>
          </a:p>
        </p:txBody>
      </p:sp>
      <p:sp>
        <p:nvSpPr>
          <p:cNvPr id="2437" name="Google Shape;2437;p118"/>
          <p:cNvSpPr txBox="1">
            <a:spLocks noGrp="1"/>
          </p:cNvSpPr>
          <p:nvPr>
            <p:ph type="title" idx="4294967295"/>
          </p:nvPr>
        </p:nvSpPr>
        <p:spPr>
          <a:xfrm>
            <a:off x="3532508" y="807009"/>
            <a:ext cx="774700" cy="1174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t>Venus</a:t>
            </a:r>
            <a:endParaRPr sz="1100" dirty="0"/>
          </a:p>
        </p:txBody>
      </p:sp>
      <p:sp>
        <p:nvSpPr>
          <p:cNvPr id="2438" name="Google Shape;2438;p118"/>
          <p:cNvSpPr txBox="1">
            <a:spLocks noGrp="1"/>
          </p:cNvSpPr>
          <p:nvPr>
            <p:ph type="subTitle" idx="4294967295"/>
          </p:nvPr>
        </p:nvSpPr>
        <p:spPr>
          <a:xfrm>
            <a:off x="3532508" y="927659"/>
            <a:ext cx="881063" cy="238125"/>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500" dirty="0"/>
              <a:t>Venus has a beautiful name, but it’s hot</a:t>
            </a:r>
            <a:endParaRPr sz="500" dirty="0"/>
          </a:p>
        </p:txBody>
      </p:sp>
      <p:sp>
        <p:nvSpPr>
          <p:cNvPr id="2439" name="Google Shape;2439;p118"/>
          <p:cNvSpPr txBox="1">
            <a:spLocks noGrp="1"/>
          </p:cNvSpPr>
          <p:nvPr>
            <p:ph type="title" idx="4294967295"/>
          </p:nvPr>
        </p:nvSpPr>
        <p:spPr>
          <a:xfrm>
            <a:off x="3532508" y="1301692"/>
            <a:ext cx="774700" cy="1174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t>Mars</a:t>
            </a:r>
            <a:endParaRPr sz="1100" dirty="0"/>
          </a:p>
        </p:txBody>
      </p:sp>
      <p:sp>
        <p:nvSpPr>
          <p:cNvPr id="2440" name="Google Shape;2440;p118"/>
          <p:cNvSpPr txBox="1">
            <a:spLocks noGrp="1"/>
          </p:cNvSpPr>
          <p:nvPr>
            <p:ph type="subTitle" idx="4294967295"/>
          </p:nvPr>
        </p:nvSpPr>
        <p:spPr>
          <a:xfrm>
            <a:off x="3532508" y="1422342"/>
            <a:ext cx="881063" cy="238125"/>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500"/>
              <a:t>Despite being red, Mars is actually a cold place</a:t>
            </a:r>
            <a:endParaRPr sz="500"/>
          </a:p>
        </p:txBody>
      </p:sp>
      <p:sp>
        <p:nvSpPr>
          <p:cNvPr id="2476" name="Google Shape;2476;p118"/>
          <p:cNvSpPr txBox="1">
            <a:spLocks noGrp="1"/>
          </p:cNvSpPr>
          <p:nvPr>
            <p:ph type="title" idx="4294967295"/>
          </p:nvPr>
        </p:nvSpPr>
        <p:spPr>
          <a:xfrm>
            <a:off x="4314897" y="852002"/>
            <a:ext cx="1060450" cy="1555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t>Loyalty</a:t>
            </a:r>
            <a:endParaRPr sz="900"/>
          </a:p>
        </p:txBody>
      </p:sp>
      <p:sp>
        <p:nvSpPr>
          <p:cNvPr id="2477" name="Google Shape;2477;p118"/>
          <p:cNvSpPr txBox="1">
            <a:spLocks noGrp="1"/>
          </p:cNvSpPr>
          <p:nvPr>
            <p:ph type="subTitle" idx="4294967295"/>
          </p:nvPr>
        </p:nvSpPr>
        <p:spPr>
          <a:xfrm>
            <a:off x="4314846" y="1869408"/>
            <a:ext cx="1060450" cy="271462"/>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500" dirty="0"/>
              <a:t>Venus has a beautiful name and is the second planet from the Sun. It’s terribly hot</a:t>
            </a:r>
            <a:endParaRPr sz="500" dirty="0"/>
          </a:p>
        </p:txBody>
      </p:sp>
      <p:sp>
        <p:nvSpPr>
          <p:cNvPr id="2478" name="Google Shape;2478;p118"/>
          <p:cNvSpPr txBox="1">
            <a:spLocks noGrp="1"/>
          </p:cNvSpPr>
          <p:nvPr>
            <p:ph type="title" idx="4294967295"/>
          </p:nvPr>
        </p:nvSpPr>
        <p:spPr>
          <a:xfrm>
            <a:off x="7309103" y="1697538"/>
            <a:ext cx="1060450" cy="1555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t>Efficiency</a:t>
            </a:r>
            <a:endParaRPr sz="900" dirty="0"/>
          </a:p>
        </p:txBody>
      </p:sp>
      <p:sp>
        <p:nvSpPr>
          <p:cNvPr id="2479" name="Google Shape;2479;p118"/>
          <p:cNvSpPr txBox="1">
            <a:spLocks noGrp="1"/>
          </p:cNvSpPr>
          <p:nvPr>
            <p:ph type="subTitle" idx="4294967295"/>
          </p:nvPr>
        </p:nvSpPr>
        <p:spPr>
          <a:xfrm>
            <a:off x="7309130" y="1046387"/>
            <a:ext cx="1060450" cy="2698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t>Despite being red, Mars is a cold place. The planet is full of iron oxide dust </a:t>
            </a:r>
            <a:endParaRPr sz="500" dirty="0"/>
          </a:p>
        </p:txBody>
      </p:sp>
      <p:sp>
        <p:nvSpPr>
          <p:cNvPr id="2480" name="Google Shape;2480;p118"/>
          <p:cNvSpPr txBox="1">
            <a:spLocks noGrp="1"/>
          </p:cNvSpPr>
          <p:nvPr>
            <p:ph type="title" idx="4294967295"/>
          </p:nvPr>
        </p:nvSpPr>
        <p:spPr>
          <a:xfrm>
            <a:off x="4317450" y="1676099"/>
            <a:ext cx="1060450" cy="1555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t>Reliability</a:t>
            </a:r>
            <a:endParaRPr sz="900"/>
          </a:p>
        </p:txBody>
      </p:sp>
      <p:sp>
        <p:nvSpPr>
          <p:cNvPr id="2481" name="Google Shape;2481;p118"/>
          <p:cNvSpPr txBox="1">
            <a:spLocks noGrp="1"/>
          </p:cNvSpPr>
          <p:nvPr>
            <p:ph type="subTitle" idx="4294967295"/>
          </p:nvPr>
        </p:nvSpPr>
        <p:spPr>
          <a:xfrm>
            <a:off x="4314897" y="1007577"/>
            <a:ext cx="1060450" cy="32385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500"/>
              <a:t>Mercury is the closest planet to the Sun and also the smallest one in the Solar System</a:t>
            </a:r>
            <a:endParaRPr sz="500"/>
          </a:p>
        </p:txBody>
      </p:sp>
      <p:sp>
        <p:nvSpPr>
          <p:cNvPr id="2482" name="Google Shape;2482;p118"/>
          <p:cNvSpPr txBox="1">
            <a:spLocks noGrp="1"/>
          </p:cNvSpPr>
          <p:nvPr>
            <p:ph type="title" idx="4294967295"/>
          </p:nvPr>
        </p:nvSpPr>
        <p:spPr>
          <a:xfrm>
            <a:off x="7309130" y="889225"/>
            <a:ext cx="1060450" cy="15716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a:t>Commitment</a:t>
            </a:r>
            <a:endParaRPr sz="900"/>
          </a:p>
        </p:txBody>
      </p:sp>
      <p:sp>
        <p:nvSpPr>
          <p:cNvPr id="2483" name="Google Shape;2483;p118"/>
          <p:cNvSpPr txBox="1">
            <a:spLocks noGrp="1"/>
          </p:cNvSpPr>
          <p:nvPr>
            <p:ph type="subTitle" idx="4294967295"/>
          </p:nvPr>
        </p:nvSpPr>
        <p:spPr>
          <a:xfrm>
            <a:off x="7304461" y="1861804"/>
            <a:ext cx="1060450" cy="29291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t>Jupiter is a gas giant planet and also the biggest planet in the Solar System</a:t>
            </a:r>
            <a:endParaRPr sz="500" dirty="0"/>
          </a:p>
        </p:txBody>
      </p:sp>
      <p:cxnSp>
        <p:nvCxnSpPr>
          <p:cNvPr id="2314" name="Google Shape;2314;p118"/>
          <p:cNvCxnSpPr>
            <a:cxnSpLocks/>
          </p:cNvCxnSpPr>
          <p:nvPr/>
        </p:nvCxnSpPr>
        <p:spPr>
          <a:xfrm>
            <a:off x="8544550" y="2408175"/>
            <a:ext cx="0" cy="2084625"/>
          </a:xfrm>
          <a:prstGeom prst="straightConnector1">
            <a:avLst/>
          </a:prstGeom>
          <a:noFill/>
          <a:ln w="19050" cap="flat" cmpd="sng">
            <a:solidFill>
              <a:schemeClr val="accent1"/>
            </a:solidFill>
            <a:prstDash val="solid"/>
            <a:round/>
            <a:headEnd type="none" w="med" len="med"/>
            <a:tailEnd type="none" w="med" len="med"/>
          </a:ln>
        </p:spPr>
      </p:cxnSp>
      <p:grpSp>
        <p:nvGrpSpPr>
          <p:cNvPr id="2315" name="Google Shape;2315;p118"/>
          <p:cNvGrpSpPr/>
          <p:nvPr/>
        </p:nvGrpSpPr>
        <p:grpSpPr>
          <a:xfrm>
            <a:off x="1348549" y="683679"/>
            <a:ext cx="2066668" cy="1602210"/>
            <a:chOff x="6605965" y="2068734"/>
            <a:chExt cx="930136" cy="721067"/>
          </a:xfrm>
        </p:grpSpPr>
        <p:sp>
          <p:nvSpPr>
            <p:cNvPr id="2316" name="Google Shape;2316;p118"/>
            <p:cNvSpPr/>
            <p:nvPr/>
          </p:nvSpPr>
          <p:spPr>
            <a:xfrm>
              <a:off x="7138955" y="2569475"/>
              <a:ext cx="396216"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18"/>
            <p:cNvSpPr/>
            <p:nvPr/>
          </p:nvSpPr>
          <p:spPr>
            <a:xfrm>
              <a:off x="6605965" y="2579173"/>
              <a:ext cx="390973"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18"/>
            <p:cNvSpPr/>
            <p:nvPr/>
          </p:nvSpPr>
          <p:spPr>
            <a:xfrm>
              <a:off x="7236271" y="2370431"/>
              <a:ext cx="299814"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18"/>
            <p:cNvSpPr/>
            <p:nvPr/>
          </p:nvSpPr>
          <p:spPr>
            <a:xfrm>
              <a:off x="7252743" y="2161239"/>
              <a:ext cx="283358"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18"/>
            <p:cNvSpPr/>
            <p:nvPr/>
          </p:nvSpPr>
          <p:spPr>
            <a:xfrm>
              <a:off x="6605965" y="2199605"/>
              <a:ext cx="25388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1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2" name="Google Shape;2322;p118"/>
            <p:cNvGrpSpPr/>
            <p:nvPr/>
          </p:nvGrpSpPr>
          <p:grpSpPr>
            <a:xfrm>
              <a:off x="6836957" y="2068734"/>
              <a:ext cx="461892" cy="721067"/>
              <a:chOff x="6836957" y="2068734"/>
              <a:chExt cx="461892" cy="721067"/>
            </a:xfrm>
          </p:grpSpPr>
          <p:sp>
            <p:nvSpPr>
              <p:cNvPr id="2323" name="Google Shape;2323;p11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solidFill>
                <a:schemeClr val="lt1"/>
              </a:solidFill>
              <a:ln w="9525" cap="flat" cmpd="sng">
                <a:solidFill>
                  <a:schemeClr val="accent3"/>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1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solidFill>
                <a:schemeClr val="lt1"/>
              </a:solidFill>
              <a:ln w="9525" cap="flat" cmpd="sng">
                <a:solidFill>
                  <a:schemeClr val="accent3"/>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1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1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1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1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solidFill>
                <a:schemeClr val="lt1"/>
              </a:solidFill>
              <a:ln w="9525" cap="flat" cmpd="sng">
                <a:solidFill>
                  <a:schemeClr val="accent3"/>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9" name="Google Shape;2329;p118"/>
              <p:cNvGrpSpPr/>
              <p:nvPr/>
            </p:nvGrpSpPr>
            <p:grpSpPr>
              <a:xfrm>
                <a:off x="6836957" y="2068734"/>
                <a:ext cx="461892" cy="721067"/>
                <a:chOff x="6836957" y="2068734"/>
                <a:chExt cx="461892" cy="721067"/>
              </a:xfrm>
            </p:grpSpPr>
            <p:sp>
              <p:nvSpPr>
                <p:cNvPr id="2330" name="Google Shape;2330;p11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1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chemeClr val="lt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1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1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1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1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1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337" name="Google Shape;2337;p118"/>
          <p:cNvGrpSpPr/>
          <p:nvPr/>
        </p:nvGrpSpPr>
        <p:grpSpPr>
          <a:xfrm>
            <a:off x="1635385" y="2651431"/>
            <a:ext cx="1518012" cy="1602189"/>
            <a:chOff x="3398134" y="2057755"/>
            <a:chExt cx="704087" cy="743130"/>
          </a:xfrm>
        </p:grpSpPr>
        <p:grpSp>
          <p:nvGrpSpPr>
            <p:cNvPr id="2338" name="Google Shape;2338;p118"/>
            <p:cNvGrpSpPr/>
            <p:nvPr/>
          </p:nvGrpSpPr>
          <p:grpSpPr>
            <a:xfrm>
              <a:off x="3398134" y="2290183"/>
              <a:ext cx="315300" cy="219900"/>
              <a:chOff x="3398134" y="2290183"/>
              <a:chExt cx="315300" cy="219900"/>
            </a:xfrm>
          </p:grpSpPr>
          <p:sp>
            <p:nvSpPr>
              <p:cNvPr id="2339" name="Google Shape;2339;p118"/>
              <p:cNvSpPr/>
              <p:nvPr/>
            </p:nvSpPr>
            <p:spPr>
              <a:xfrm>
                <a:off x="3493534" y="2290183"/>
                <a:ext cx="219900" cy="219900"/>
              </a:xfrm>
              <a:prstGeom prst="ellipse">
                <a:avLst/>
              </a:prstGeom>
              <a:noFill/>
              <a:ln w="9525" cap="flat" cmpd="sng">
                <a:solidFill>
                  <a:schemeClr val="accent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2340" name="Google Shape;2340;p118"/>
              <p:cNvCxnSpPr>
                <a:stCxn id="2339" idx="2"/>
              </p:cNvCxnSpPr>
              <p:nvPr/>
            </p:nvCxnSpPr>
            <p:spPr>
              <a:xfrm rot="10800000">
                <a:off x="3398134" y="2400133"/>
                <a:ext cx="95400" cy="0"/>
              </a:xfrm>
              <a:prstGeom prst="straightConnector1">
                <a:avLst/>
              </a:prstGeom>
              <a:noFill/>
              <a:ln w="9525" cap="flat" cmpd="sng">
                <a:solidFill>
                  <a:schemeClr val="accent2"/>
                </a:solidFill>
                <a:prstDash val="solid"/>
                <a:round/>
                <a:headEnd type="none" w="med" len="med"/>
                <a:tailEnd type="none" w="med" len="med"/>
              </a:ln>
            </p:spPr>
          </p:cxnSp>
        </p:grpSp>
        <p:grpSp>
          <p:nvGrpSpPr>
            <p:cNvPr id="2341" name="Google Shape;2341;p118"/>
            <p:cNvGrpSpPr/>
            <p:nvPr/>
          </p:nvGrpSpPr>
          <p:grpSpPr>
            <a:xfrm>
              <a:off x="3547823" y="2467358"/>
              <a:ext cx="219900" cy="333527"/>
              <a:chOff x="3547823" y="2467358"/>
              <a:chExt cx="219900" cy="333527"/>
            </a:xfrm>
          </p:grpSpPr>
          <p:sp>
            <p:nvSpPr>
              <p:cNvPr id="2342" name="Google Shape;2342;p118"/>
              <p:cNvSpPr/>
              <p:nvPr/>
            </p:nvSpPr>
            <p:spPr>
              <a:xfrm>
                <a:off x="3547823" y="2467358"/>
                <a:ext cx="219900" cy="219900"/>
              </a:xfrm>
              <a:prstGeom prst="ellipse">
                <a:avLst/>
              </a:prstGeom>
              <a:noFill/>
              <a:ln w="9525" cap="flat" cmpd="sng">
                <a:solidFill>
                  <a:schemeClr val="lt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2343" name="Google Shape;2343;p118"/>
              <p:cNvCxnSpPr/>
              <p:nvPr/>
            </p:nvCxnSpPr>
            <p:spPr>
              <a:xfrm rot="10800000">
                <a:off x="3657701" y="2687185"/>
                <a:ext cx="0" cy="113700"/>
              </a:xfrm>
              <a:prstGeom prst="straightConnector1">
                <a:avLst/>
              </a:prstGeom>
              <a:noFill/>
              <a:ln w="9525" cap="flat" cmpd="sng">
                <a:solidFill>
                  <a:schemeClr val="lt2"/>
                </a:solidFill>
                <a:prstDash val="solid"/>
                <a:round/>
                <a:headEnd type="none" w="med" len="med"/>
                <a:tailEnd type="none" w="med" len="med"/>
              </a:ln>
            </p:spPr>
          </p:cxnSp>
        </p:grpSp>
        <p:grpSp>
          <p:nvGrpSpPr>
            <p:cNvPr id="2344" name="Google Shape;2344;p118"/>
            <p:cNvGrpSpPr/>
            <p:nvPr/>
          </p:nvGrpSpPr>
          <p:grpSpPr>
            <a:xfrm>
              <a:off x="3734138" y="2467358"/>
              <a:ext cx="219900" cy="333527"/>
              <a:chOff x="3734138" y="2467358"/>
              <a:chExt cx="219900" cy="333527"/>
            </a:xfrm>
          </p:grpSpPr>
          <p:sp>
            <p:nvSpPr>
              <p:cNvPr id="2345" name="Google Shape;2345;p118"/>
              <p:cNvSpPr/>
              <p:nvPr/>
            </p:nvSpPr>
            <p:spPr>
              <a:xfrm>
                <a:off x="3734138" y="2467358"/>
                <a:ext cx="219900" cy="219900"/>
              </a:xfrm>
              <a:prstGeom prst="ellipse">
                <a:avLst/>
              </a:prstGeom>
              <a:noFill/>
              <a:ln w="9525" cap="flat" cmpd="sng">
                <a:solidFill>
                  <a:schemeClr val="dk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2346" name="Google Shape;2346;p118"/>
              <p:cNvCxnSpPr/>
              <p:nvPr/>
            </p:nvCxnSpPr>
            <p:spPr>
              <a:xfrm rot="10800000">
                <a:off x="3844020" y="2687185"/>
                <a:ext cx="0" cy="113700"/>
              </a:xfrm>
              <a:prstGeom prst="straightConnector1">
                <a:avLst/>
              </a:prstGeom>
              <a:noFill/>
              <a:ln w="9525" cap="flat" cmpd="sng">
                <a:solidFill>
                  <a:schemeClr val="dk2"/>
                </a:solidFill>
                <a:prstDash val="solid"/>
                <a:round/>
                <a:headEnd type="none" w="med" len="med"/>
                <a:tailEnd type="none" w="med" len="med"/>
              </a:ln>
            </p:spPr>
          </p:cxnSp>
        </p:grpSp>
        <p:grpSp>
          <p:nvGrpSpPr>
            <p:cNvPr id="2347" name="Google Shape;2347;p118"/>
            <p:cNvGrpSpPr/>
            <p:nvPr/>
          </p:nvGrpSpPr>
          <p:grpSpPr>
            <a:xfrm>
              <a:off x="3787560" y="2288011"/>
              <a:ext cx="314661" cy="219900"/>
              <a:chOff x="3787560" y="2288011"/>
              <a:chExt cx="314661" cy="219900"/>
            </a:xfrm>
          </p:grpSpPr>
          <p:sp>
            <p:nvSpPr>
              <p:cNvPr id="2348" name="Google Shape;2348;p118"/>
              <p:cNvSpPr/>
              <p:nvPr/>
            </p:nvSpPr>
            <p:spPr>
              <a:xfrm>
                <a:off x="3787560" y="2288011"/>
                <a:ext cx="219900" cy="219900"/>
              </a:xfrm>
              <a:prstGeom prst="ellipse">
                <a:avLst/>
              </a:prstGeom>
              <a:noFill/>
              <a:ln w="9525" cap="flat" cmpd="sng">
                <a:solidFill>
                  <a:schemeClr val="lt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2349" name="Google Shape;2349;p118"/>
              <p:cNvCxnSpPr/>
              <p:nvPr/>
            </p:nvCxnSpPr>
            <p:spPr>
              <a:xfrm rot="10800000">
                <a:off x="4007421" y="2400064"/>
                <a:ext cx="94800" cy="0"/>
              </a:xfrm>
              <a:prstGeom prst="straightConnector1">
                <a:avLst/>
              </a:prstGeom>
              <a:noFill/>
              <a:ln w="9525" cap="flat" cmpd="sng">
                <a:solidFill>
                  <a:schemeClr val="lt1"/>
                </a:solidFill>
                <a:prstDash val="solid"/>
                <a:round/>
                <a:headEnd type="none" w="med" len="med"/>
                <a:tailEnd type="none" w="med" len="med"/>
              </a:ln>
            </p:spPr>
          </p:cxnSp>
        </p:grpSp>
        <p:grpSp>
          <p:nvGrpSpPr>
            <p:cNvPr id="2350" name="Google Shape;2350;p118"/>
            <p:cNvGrpSpPr/>
            <p:nvPr/>
          </p:nvGrpSpPr>
          <p:grpSpPr>
            <a:xfrm>
              <a:off x="3637290" y="2057755"/>
              <a:ext cx="219900" cy="335499"/>
              <a:chOff x="3637290" y="2057755"/>
              <a:chExt cx="219900" cy="335499"/>
            </a:xfrm>
          </p:grpSpPr>
          <p:sp>
            <p:nvSpPr>
              <p:cNvPr id="2351" name="Google Shape;2351;p118"/>
              <p:cNvSpPr/>
              <p:nvPr/>
            </p:nvSpPr>
            <p:spPr>
              <a:xfrm>
                <a:off x="3637290" y="2173354"/>
                <a:ext cx="219900" cy="219900"/>
              </a:xfrm>
              <a:prstGeom prst="ellipse">
                <a:avLst/>
              </a:prstGeom>
              <a:no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2352" name="Google Shape;2352;p118"/>
              <p:cNvCxnSpPr/>
              <p:nvPr/>
            </p:nvCxnSpPr>
            <p:spPr>
              <a:xfrm rot="10800000">
                <a:off x="3747169" y="2057755"/>
                <a:ext cx="0" cy="113700"/>
              </a:xfrm>
              <a:prstGeom prst="straightConnector1">
                <a:avLst/>
              </a:prstGeom>
              <a:noFill/>
              <a:ln w="9525" cap="flat" cmpd="sng">
                <a:solidFill>
                  <a:schemeClr val="accent1"/>
                </a:solidFill>
                <a:prstDash val="solid"/>
                <a:round/>
                <a:headEnd type="none" w="med" len="med"/>
                <a:tailEnd type="none" w="med" len="med"/>
              </a:ln>
            </p:spPr>
          </p:cxnSp>
        </p:grpSp>
      </p:grpSp>
      <p:grpSp>
        <p:nvGrpSpPr>
          <p:cNvPr id="2353" name="Google Shape;2353;p118"/>
          <p:cNvGrpSpPr/>
          <p:nvPr/>
        </p:nvGrpSpPr>
        <p:grpSpPr>
          <a:xfrm>
            <a:off x="4543435" y="3554506"/>
            <a:ext cx="3682014" cy="323006"/>
            <a:chOff x="803163" y="1111966"/>
            <a:chExt cx="2318940" cy="203430"/>
          </a:xfrm>
        </p:grpSpPr>
        <p:grpSp>
          <p:nvGrpSpPr>
            <p:cNvPr id="2354" name="Google Shape;2354;p118"/>
            <p:cNvGrpSpPr/>
            <p:nvPr/>
          </p:nvGrpSpPr>
          <p:grpSpPr>
            <a:xfrm>
              <a:off x="1958180" y="1111966"/>
              <a:ext cx="588019" cy="121396"/>
              <a:chOff x="4808316" y="2800065"/>
              <a:chExt cx="1999386" cy="412910"/>
            </a:xfrm>
          </p:grpSpPr>
          <p:sp>
            <p:nvSpPr>
              <p:cNvPr id="2355" name="Google Shape;2355;p118"/>
              <p:cNvSpPr/>
              <p:nvPr/>
            </p:nvSpPr>
            <p:spPr>
              <a:xfrm>
                <a:off x="4849302" y="3079475"/>
                <a:ext cx="1958400" cy="133500"/>
              </a:xfrm>
              <a:prstGeom prst="rect">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6" name="Google Shape;2356;p118"/>
              <p:cNvGrpSpPr/>
              <p:nvPr/>
            </p:nvGrpSpPr>
            <p:grpSpPr>
              <a:xfrm>
                <a:off x="4808316" y="2800065"/>
                <a:ext cx="92400" cy="411825"/>
                <a:chOff x="845575" y="2563700"/>
                <a:chExt cx="92400" cy="411825"/>
              </a:xfrm>
            </p:grpSpPr>
            <p:cxnSp>
              <p:nvCxnSpPr>
                <p:cNvPr id="2357" name="Google Shape;2357;p118"/>
                <p:cNvCxnSpPr/>
                <p:nvPr/>
              </p:nvCxnSpPr>
              <p:spPr>
                <a:xfrm>
                  <a:off x="891775" y="2616125"/>
                  <a:ext cx="0" cy="359400"/>
                </a:xfrm>
                <a:prstGeom prst="straightConnector1">
                  <a:avLst/>
                </a:prstGeom>
                <a:noFill/>
                <a:ln w="9525" cap="flat" cmpd="sng">
                  <a:solidFill>
                    <a:schemeClr val="lt2"/>
                  </a:solidFill>
                  <a:prstDash val="solid"/>
                  <a:round/>
                  <a:headEnd type="none" w="sm" len="sm"/>
                  <a:tailEnd type="none" w="sm" len="sm"/>
                </a:ln>
              </p:spPr>
            </p:cxnSp>
            <p:sp>
              <p:nvSpPr>
                <p:cNvPr id="2358" name="Google Shape;2358;p118"/>
                <p:cNvSpPr/>
                <p:nvPr/>
              </p:nvSpPr>
              <p:spPr>
                <a:xfrm>
                  <a:off x="845575" y="2563700"/>
                  <a:ext cx="92400" cy="92400"/>
                </a:xfrm>
                <a:prstGeom prst="ellipse">
                  <a:avLst/>
                </a:pr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59" name="Google Shape;2359;p118"/>
            <p:cNvGrpSpPr/>
            <p:nvPr/>
          </p:nvGrpSpPr>
          <p:grpSpPr>
            <a:xfrm>
              <a:off x="803163" y="1111974"/>
              <a:ext cx="591158" cy="121545"/>
              <a:chOff x="803163" y="1111974"/>
              <a:chExt cx="591158" cy="121545"/>
            </a:xfrm>
          </p:grpSpPr>
          <p:grpSp>
            <p:nvGrpSpPr>
              <p:cNvPr id="2360" name="Google Shape;2360;p118"/>
              <p:cNvGrpSpPr/>
              <p:nvPr/>
            </p:nvGrpSpPr>
            <p:grpSpPr>
              <a:xfrm>
                <a:off x="803163" y="1111974"/>
                <a:ext cx="27175" cy="121077"/>
                <a:chOff x="845575" y="2563700"/>
                <a:chExt cx="92400" cy="411825"/>
              </a:xfrm>
            </p:grpSpPr>
            <p:cxnSp>
              <p:nvCxnSpPr>
                <p:cNvPr id="2361" name="Google Shape;2361;p118"/>
                <p:cNvCxnSpPr/>
                <p:nvPr/>
              </p:nvCxnSpPr>
              <p:spPr>
                <a:xfrm>
                  <a:off x="891775" y="2616125"/>
                  <a:ext cx="0" cy="359400"/>
                </a:xfrm>
                <a:prstGeom prst="straightConnector1">
                  <a:avLst/>
                </a:prstGeom>
                <a:noFill/>
                <a:ln w="9525" cap="flat" cmpd="sng">
                  <a:solidFill>
                    <a:schemeClr val="accent1"/>
                  </a:solidFill>
                  <a:prstDash val="solid"/>
                  <a:round/>
                  <a:headEnd type="none" w="sm" len="sm"/>
                  <a:tailEnd type="none" w="sm" len="sm"/>
                </a:ln>
              </p:spPr>
            </p:cxnSp>
            <p:sp>
              <p:nvSpPr>
                <p:cNvPr id="2362" name="Google Shape;2362;p118"/>
                <p:cNvSpPr/>
                <p:nvPr/>
              </p:nvSpPr>
              <p:spPr>
                <a:xfrm>
                  <a:off x="845575" y="2563700"/>
                  <a:ext cx="92400" cy="92400"/>
                </a:xfrm>
                <a:prstGeom prst="ellipse">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3" name="Google Shape;2363;p118"/>
              <p:cNvSpPr/>
              <p:nvPr/>
            </p:nvSpPr>
            <p:spPr>
              <a:xfrm>
                <a:off x="818321" y="1194219"/>
                <a:ext cx="576000" cy="39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118"/>
            <p:cNvGrpSpPr/>
            <p:nvPr/>
          </p:nvGrpSpPr>
          <p:grpSpPr>
            <a:xfrm>
              <a:off x="1381910" y="1194219"/>
              <a:ext cx="588341" cy="121177"/>
              <a:chOff x="1381910" y="1194219"/>
              <a:chExt cx="588341" cy="121177"/>
            </a:xfrm>
          </p:grpSpPr>
          <p:grpSp>
            <p:nvGrpSpPr>
              <p:cNvPr id="2365" name="Google Shape;2365;p118"/>
              <p:cNvGrpSpPr/>
              <p:nvPr/>
            </p:nvGrpSpPr>
            <p:grpSpPr>
              <a:xfrm rot="10800000">
                <a:off x="1381910" y="1194319"/>
                <a:ext cx="27175" cy="121077"/>
                <a:chOff x="2070100" y="2563700"/>
                <a:chExt cx="92400" cy="411825"/>
              </a:xfrm>
            </p:grpSpPr>
            <p:cxnSp>
              <p:nvCxnSpPr>
                <p:cNvPr id="2366" name="Google Shape;2366;p118"/>
                <p:cNvCxnSpPr/>
                <p:nvPr/>
              </p:nvCxnSpPr>
              <p:spPr>
                <a:xfrm>
                  <a:off x="2116300" y="2616125"/>
                  <a:ext cx="0" cy="359400"/>
                </a:xfrm>
                <a:prstGeom prst="straightConnector1">
                  <a:avLst/>
                </a:prstGeom>
                <a:noFill/>
                <a:ln w="9525" cap="flat" cmpd="sng">
                  <a:solidFill>
                    <a:schemeClr val="accent2"/>
                  </a:solidFill>
                  <a:prstDash val="solid"/>
                  <a:round/>
                  <a:headEnd type="none" w="sm" len="sm"/>
                  <a:tailEnd type="none" w="sm" len="sm"/>
                </a:ln>
              </p:spPr>
            </p:cxnSp>
            <p:sp>
              <p:nvSpPr>
                <p:cNvPr id="2367" name="Google Shape;2367;p118"/>
                <p:cNvSpPr/>
                <p:nvPr/>
              </p:nvSpPr>
              <p:spPr>
                <a:xfrm>
                  <a:off x="2070100" y="2563700"/>
                  <a:ext cx="92400" cy="924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8" name="Google Shape;2368;p118"/>
              <p:cNvSpPr/>
              <p:nvPr/>
            </p:nvSpPr>
            <p:spPr>
              <a:xfrm>
                <a:off x="1394250" y="1194219"/>
                <a:ext cx="576000" cy="39300"/>
              </a:xfrm>
              <a:prstGeom prst="rect">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118"/>
            <p:cNvGrpSpPr/>
            <p:nvPr/>
          </p:nvGrpSpPr>
          <p:grpSpPr>
            <a:xfrm>
              <a:off x="2532079" y="1194214"/>
              <a:ext cx="590024" cy="121182"/>
              <a:chOff x="2532079" y="1194214"/>
              <a:chExt cx="590024" cy="121182"/>
            </a:xfrm>
          </p:grpSpPr>
          <p:grpSp>
            <p:nvGrpSpPr>
              <p:cNvPr id="2370" name="Google Shape;2370;p118"/>
              <p:cNvGrpSpPr/>
              <p:nvPr/>
            </p:nvGrpSpPr>
            <p:grpSpPr>
              <a:xfrm rot="10800000">
                <a:off x="2532079" y="1194319"/>
                <a:ext cx="27175" cy="121077"/>
                <a:chOff x="2070100" y="2563700"/>
                <a:chExt cx="92400" cy="411825"/>
              </a:xfrm>
            </p:grpSpPr>
            <p:cxnSp>
              <p:nvCxnSpPr>
                <p:cNvPr id="2371" name="Google Shape;2371;p118"/>
                <p:cNvCxnSpPr/>
                <p:nvPr/>
              </p:nvCxnSpPr>
              <p:spPr>
                <a:xfrm>
                  <a:off x="2116300" y="2616125"/>
                  <a:ext cx="0" cy="359400"/>
                </a:xfrm>
                <a:prstGeom prst="straightConnector1">
                  <a:avLst/>
                </a:prstGeom>
                <a:noFill/>
                <a:ln w="9525" cap="flat" cmpd="sng">
                  <a:solidFill>
                    <a:schemeClr val="lt1"/>
                  </a:solidFill>
                  <a:prstDash val="solid"/>
                  <a:round/>
                  <a:headEnd type="none" w="sm" len="sm"/>
                  <a:tailEnd type="none" w="sm" len="sm"/>
                </a:ln>
              </p:spPr>
            </p:cxnSp>
            <p:sp>
              <p:nvSpPr>
                <p:cNvPr id="2372" name="Google Shape;2372;p118"/>
                <p:cNvSpPr/>
                <p:nvPr/>
              </p:nvSpPr>
              <p:spPr>
                <a:xfrm>
                  <a:off x="2070100" y="2563700"/>
                  <a:ext cx="92400" cy="924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 name="Google Shape;2373;p118"/>
              <p:cNvSpPr/>
              <p:nvPr/>
            </p:nvSpPr>
            <p:spPr>
              <a:xfrm>
                <a:off x="2546104" y="1194214"/>
                <a:ext cx="576000" cy="393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77" name="Google Shape;2377;p118"/>
          <p:cNvSpPr txBox="1"/>
          <p:nvPr/>
        </p:nvSpPr>
        <p:spPr>
          <a:xfrm>
            <a:off x="5027614" y="3146475"/>
            <a:ext cx="917400" cy="38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lt1"/>
                </a:solidFill>
                <a:latin typeface="Roboto"/>
                <a:ea typeface="Roboto"/>
                <a:cs typeface="Roboto"/>
                <a:sym typeface="Roboto"/>
              </a:rPr>
              <a:t>Jupiter is a gas giant and also the biggest planet in the Solar System</a:t>
            </a:r>
            <a:endParaRPr sz="800">
              <a:solidFill>
                <a:schemeClr val="dk1"/>
              </a:solidFill>
            </a:endParaRPr>
          </a:p>
        </p:txBody>
      </p:sp>
      <p:grpSp>
        <p:nvGrpSpPr>
          <p:cNvPr id="2378" name="Google Shape;2378;p118"/>
          <p:cNvGrpSpPr/>
          <p:nvPr/>
        </p:nvGrpSpPr>
        <p:grpSpPr>
          <a:xfrm>
            <a:off x="7178609" y="3960600"/>
            <a:ext cx="260438" cy="260449"/>
            <a:chOff x="1190625" y="237900"/>
            <a:chExt cx="5219200" cy="5219425"/>
          </a:xfrm>
        </p:grpSpPr>
        <p:sp>
          <p:nvSpPr>
            <p:cNvPr id="2379" name="Google Shape;2379;p118"/>
            <p:cNvSpPr/>
            <p:nvPr/>
          </p:nvSpPr>
          <p:spPr>
            <a:xfrm>
              <a:off x="1190625" y="237900"/>
              <a:ext cx="5219200" cy="5219425"/>
            </a:xfrm>
            <a:custGeom>
              <a:avLst/>
              <a:gdLst/>
              <a:ahLst/>
              <a:cxnLst/>
              <a:rect l="l" t="t" r="r" b="b"/>
              <a:pathLst>
                <a:path w="208768" h="208777" extrusionOk="0">
                  <a:moveTo>
                    <a:pt x="104384" y="20168"/>
                  </a:moveTo>
                  <a:lnTo>
                    <a:pt x="154749" y="47308"/>
                  </a:lnTo>
                  <a:lnTo>
                    <a:pt x="54018" y="47308"/>
                  </a:lnTo>
                  <a:lnTo>
                    <a:pt x="104384" y="20168"/>
                  </a:lnTo>
                  <a:close/>
                  <a:moveTo>
                    <a:pt x="195589" y="53408"/>
                  </a:moveTo>
                  <a:cubicBezTo>
                    <a:pt x="195752" y="53408"/>
                    <a:pt x="195882" y="53538"/>
                    <a:pt x="195882" y="53734"/>
                  </a:cubicBezTo>
                  <a:lnTo>
                    <a:pt x="195882" y="60486"/>
                  </a:lnTo>
                  <a:cubicBezTo>
                    <a:pt x="195882" y="60649"/>
                    <a:pt x="195752" y="60812"/>
                    <a:pt x="195589" y="60812"/>
                  </a:cubicBezTo>
                  <a:lnTo>
                    <a:pt x="13178" y="60812"/>
                  </a:lnTo>
                  <a:cubicBezTo>
                    <a:pt x="13015" y="60812"/>
                    <a:pt x="12885" y="60649"/>
                    <a:pt x="12885" y="60486"/>
                  </a:cubicBezTo>
                  <a:lnTo>
                    <a:pt x="12885" y="53734"/>
                  </a:lnTo>
                  <a:cubicBezTo>
                    <a:pt x="12885" y="53538"/>
                    <a:pt x="13015" y="53408"/>
                    <a:pt x="13178" y="53408"/>
                  </a:cubicBezTo>
                  <a:close/>
                  <a:moveTo>
                    <a:pt x="54051" y="66912"/>
                  </a:moveTo>
                  <a:lnTo>
                    <a:pt x="54051" y="74121"/>
                  </a:lnTo>
                  <a:cubicBezTo>
                    <a:pt x="54051" y="74219"/>
                    <a:pt x="53953" y="74317"/>
                    <a:pt x="53823" y="74317"/>
                  </a:cubicBezTo>
                  <a:lnTo>
                    <a:pt x="19833" y="74317"/>
                  </a:lnTo>
                  <a:cubicBezTo>
                    <a:pt x="19702" y="74317"/>
                    <a:pt x="19637" y="74219"/>
                    <a:pt x="19637" y="74121"/>
                  </a:cubicBezTo>
                  <a:lnTo>
                    <a:pt x="19637" y="66912"/>
                  </a:lnTo>
                  <a:close/>
                  <a:moveTo>
                    <a:pt x="189130" y="66912"/>
                  </a:moveTo>
                  <a:lnTo>
                    <a:pt x="189130" y="74121"/>
                  </a:lnTo>
                  <a:cubicBezTo>
                    <a:pt x="189130" y="74219"/>
                    <a:pt x="189065" y="74317"/>
                    <a:pt x="188934" y="74317"/>
                  </a:cubicBezTo>
                  <a:lnTo>
                    <a:pt x="154944" y="74317"/>
                  </a:lnTo>
                  <a:cubicBezTo>
                    <a:pt x="154814" y="74317"/>
                    <a:pt x="154716" y="74219"/>
                    <a:pt x="154716" y="74121"/>
                  </a:cubicBezTo>
                  <a:lnTo>
                    <a:pt x="154716" y="66912"/>
                  </a:lnTo>
                  <a:close/>
                  <a:moveTo>
                    <a:pt x="47299" y="80417"/>
                  </a:moveTo>
                  <a:lnTo>
                    <a:pt x="47299" y="87822"/>
                  </a:lnTo>
                  <a:lnTo>
                    <a:pt x="26389" y="87822"/>
                  </a:lnTo>
                  <a:lnTo>
                    <a:pt x="26389" y="80417"/>
                  </a:lnTo>
                  <a:close/>
                  <a:moveTo>
                    <a:pt x="182378" y="80417"/>
                  </a:moveTo>
                  <a:lnTo>
                    <a:pt x="182378" y="87822"/>
                  </a:lnTo>
                  <a:lnTo>
                    <a:pt x="161468" y="87822"/>
                  </a:lnTo>
                  <a:lnTo>
                    <a:pt x="161468" y="80417"/>
                  </a:lnTo>
                  <a:close/>
                  <a:moveTo>
                    <a:pt x="134883" y="107459"/>
                  </a:moveTo>
                  <a:cubicBezTo>
                    <a:pt x="135014" y="107459"/>
                    <a:pt x="135111" y="107557"/>
                    <a:pt x="135111" y="107655"/>
                  </a:cubicBezTo>
                  <a:lnTo>
                    <a:pt x="135111" y="114635"/>
                  </a:lnTo>
                  <a:cubicBezTo>
                    <a:pt x="135111" y="114766"/>
                    <a:pt x="135014" y="114831"/>
                    <a:pt x="134883" y="114831"/>
                  </a:cubicBezTo>
                  <a:lnTo>
                    <a:pt x="73884" y="114831"/>
                  </a:lnTo>
                  <a:cubicBezTo>
                    <a:pt x="73754" y="114831"/>
                    <a:pt x="73656" y="114766"/>
                    <a:pt x="73656" y="114635"/>
                  </a:cubicBezTo>
                  <a:lnTo>
                    <a:pt x="73656" y="107655"/>
                  </a:lnTo>
                  <a:cubicBezTo>
                    <a:pt x="73656" y="107557"/>
                    <a:pt x="73754" y="107459"/>
                    <a:pt x="73884" y="107459"/>
                  </a:cubicBezTo>
                  <a:close/>
                  <a:moveTo>
                    <a:pt x="47299" y="93954"/>
                  </a:moveTo>
                  <a:lnTo>
                    <a:pt x="47299" y="135120"/>
                  </a:lnTo>
                  <a:lnTo>
                    <a:pt x="26389" y="135120"/>
                  </a:lnTo>
                  <a:lnTo>
                    <a:pt x="26389" y="93954"/>
                  </a:lnTo>
                  <a:close/>
                  <a:moveTo>
                    <a:pt x="182378" y="93954"/>
                  </a:moveTo>
                  <a:lnTo>
                    <a:pt x="182378" y="135120"/>
                  </a:lnTo>
                  <a:lnTo>
                    <a:pt x="161468" y="135120"/>
                  </a:lnTo>
                  <a:lnTo>
                    <a:pt x="161468" y="93954"/>
                  </a:lnTo>
                  <a:close/>
                  <a:moveTo>
                    <a:pt x="53823" y="141220"/>
                  </a:moveTo>
                  <a:cubicBezTo>
                    <a:pt x="53953" y="141220"/>
                    <a:pt x="54051" y="141318"/>
                    <a:pt x="54051" y="141416"/>
                  </a:cubicBezTo>
                  <a:lnTo>
                    <a:pt x="54051" y="148625"/>
                  </a:lnTo>
                  <a:lnTo>
                    <a:pt x="19637" y="148625"/>
                  </a:lnTo>
                  <a:lnTo>
                    <a:pt x="19637" y="141416"/>
                  </a:lnTo>
                  <a:cubicBezTo>
                    <a:pt x="19637" y="141318"/>
                    <a:pt x="19702" y="141220"/>
                    <a:pt x="19833" y="141220"/>
                  </a:cubicBezTo>
                  <a:close/>
                  <a:moveTo>
                    <a:pt x="188934" y="141220"/>
                  </a:moveTo>
                  <a:cubicBezTo>
                    <a:pt x="189065" y="141220"/>
                    <a:pt x="189130" y="141318"/>
                    <a:pt x="189130" y="141416"/>
                  </a:cubicBezTo>
                  <a:lnTo>
                    <a:pt x="189130" y="148625"/>
                  </a:lnTo>
                  <a:lnTo>
                    <a:pt x="154716" y="148625"/>
                  </a:lnTo>
                  <a:lnTo>
                    <a:pt x="154716" y="141416"/>
                  </a:lnTo>
                  <a:cubicBezTo>
                    <a:pt x="154716" y="141318"/>
                    <a:pt x="154814" y="141220"/>
                    <a:pt x="154944" y="141220"/>
                  </a:cubicBezTo>
                  <a:close/>
                  <a:moveTo>
                    <a:pt x="101317" y="120963"/>
                  </a:moveTo>
                  <a:lnTo>
                    <a:pt x="101317" y="162130"/>
                  </a:lnTo>
                  <a:lnTo>
                    <a:pt x="80408" y="162130"/>
                  </a:lnTo>
                  <a:lnTo>
                    <a:pt x="80408" y="120963"/>
                  </a:lnTo>
                  <a:close/>
                  <a:moveTo>
                    <a:pt x="128359" y="120963"/>
                  </a:moveTo>
                  <a:lnTo>
                    <a:pt x="128359" y="162130"/>
                  </a:lnTo>
                  <a:lnTo>
                    <a:pt x="107450" y="162130"/>
                  </a:lnTo>
                  <a:lnTo>
                    <a:pt x="107450" y="120963"/>
                  </a:lnTo>
                  <a:close/>
                  <a:moveTo>
                    <a:pt x="148616" y="66912"/>
                  </a:moveTo>
                  <a:lnTo>
                    <a:pt x="148616" y="74121"/>
                  </a:lnTo>
                  <a:cubicBezTo>
                    <a:pt x="148616" y="77612"/>
                    <a:pt x="151454" y="80417"/>
                    <a:pt x="154944" y="80417"/>
                  </a:cubicBezTo>
                  <a:lnTo>
                    <a:pt x="155368" y="80417"/>
                  </a:lnTo>
                  <a:lnTo>
                    <a:pt x="155368" y="135120"/>
                  </a:lnTo>
                  <a:lnTo>
                    <a:pt x="154944" y="135120"/>
                  </a:lnTo>
                  <a:cubicBezTo>
                    <a:pt x="151454" y="135120"/>
                    <a:pt x="148616" y="137958"/>
                    <a:pt x="148616" y="141416"/>
                  </a:cubicBezTo>
                  <a:lnTo>
                    <a:pt x="148616" y="148625"/>
                  </a:lnTo>
                  <a:lnTo>
                    <a:pt x="148290" y="148625"/>
                  </a:lnTo>
                  <a:cubicBezTo>
                    <a:pt x="144734" y="148625"/>
                    <a:pt x="141864" y="151496"/>
                    <a:pt x="141864" y="155051"/>
                  </a:cubicBezTo>
                  <a:lnTo>
                    <a:pt x="141864" y="162130"/>
                  </a:lnTo>
                  <a:lnTo>
                    <a:pt x="134459" y="162130"/>
                  </a:lnTo>
                  <a:lnTo>
                    <a:pt x="134459" y="120963"/>
                  </a:lnTo>
                  <a:lnTo>
                    <a:pt x="134883" y="120963"/>
                  </a:lnTo>
                  <a:cubicBezTo>
                    <a:pt x="138373" y="120963"/>
                    <a:pt x="141211" y="118126"/>
                    <a:pt x="141211" y="114635"/>
                  </a:cubicBezTo>
                  <a:lnTo>
                    <a:pt x="141211" y="107655"/>
                  </a:lnTo>
                  <a:cubicBezTo>
                    <a:pt x="141211" y="104164"/>
                    <a:pt x="138373" y="101326"/>
                    <a:pt x="134883" y="101326"/>
                  </a:cubicBezTo>
                  <a:lnTo>
                    <a:pt x="73884" y="101326"/>
                  </a:lnTo>
                  <a:cubicBezTo>
                    <a:pt x="70394" y="101326"/>
                    <a:pt x="67556" y="104164"/>
                    <a:pt x="67556" y="107655"/>
                  </a:cubicBezTo>
                  <a:lnTo>
                    <a:pt x="67556" y="114635"/>
                  </a:lnTo>
                  <a:cubicBezTo>
                    <a:pt x="67556" y="118126"/>
                    <a:pt x="70394" y="120963"/>
                    <a:pt x="73884" y="120963"/>
                  </a:cubicBezTo>
                  <a:lnTo>
                    <a:pt x="74308" y="120963"/>
                  </a:lnTo>
                  <a:lnTo>
                    <a:pt x="74308" y="162130"/>
                  </a:lnTo>
                  <a:lnTo>
                    <a:pt x="66903" y="162130"/>
                  </a:lnTo>
                  <a:lnTo>
                    <a:pt x="66903" y="155051"/>
                  </a:lnTo>
                  <a:cubicBezTo>
                    <a:pt x="66903" y="151496"/>
                    <a:pt x="64033" y="148625"/>
                    <a:pt x="60477" y="148625"/>
                  </a:cubicBezTo>
                  <a:lnTo>
                    <a:pt x="60151" y="148625"/>
                  </a:lnTo>
                  <a:lnTo>
                    <a:pt x="60151" y="141416"/>
                  </a:lnTo>
                  <a:cubicBezTo>
                    <a:pt x="60151" y="137958"/>
                    <a:pt x="57313" y="135120"/>
                    <a:pt x="53823" y="135120"/>
                  </a:cubicBezTo>
                  <a:lnTo>
                    <a:pt x="53399" y="135120"/>
                  </a:lnTo>
                  <a:lnTo>
                    <a:pt x="53399" y="80417"/>
                  </a:lnTo>
                  <a:lnTo>
                    <a:pt x="53823" y="80417"/>
                  </a:lnTo>
                  <a:cubicBezTo>
                    <a:pt x="57313" y="80417"/>
                    <a:pt x="60151" y="77612"/>
                    <a:pt x="60151" y="74121"/>
                  </a:cubicBezTo>
                  <a:lnTo>
                    <a:pt x="60151" y="66912"/>
                  </a:lnTo>
                  <a:close/>
                  <a:moveTo>
                    <a:pt x="155173" y="168262"/>
                  </a:moveTo>
                  <a:cubicBezTo>
                    <a:pt x="155271" y="168262"/>
                    <a:pt x="155368" y="168328"/>
                    <a:pt x="155368" y="168458"/>
                  </a:cubicBezTo>
                  <a:lnTo>
                    <a:pt x="155368" y="175634"/>
                  </a:lnTo>
                  <a:lnTo>
                    <a:pt x="53399" y="175634"/>
                  </a:lnTo>
                  <a:lnTo>
                    <a:pt x="53399" y="168458"/>
                  </a:lnTo>
                  <a:cubicBezTo>
                    <a:pt x="53399" y="168328"/>
                    <a:pt x="53497" y="168262"/>
                    <a:pt x="53594" y="168262"/>
                  </a:cubicBezTo>
                  <a:close/>
                  <a:moveTo>
                    <a:pt x="60477" y="154725"/>
                  </a:moveTo>
                  <a:cubicBezTo>
                    <a:pt x="60640" y="154725"/>
                    <a:pt x="60803" y="154888"/>
                    <a:pt x="60803" y="155051"/>
                  </a:cubicBezTo>
                  <a:lnTo>
                    <a:pt x="60803" y="162130"/>
                  </a:lnTo>
                  <a:lnTo>
                    <a:pt x="53594" y="162130"/>
                  </a:lnTo>
                  <a:cubicBezTo>
                    <a:pt x="50104" y="162130"/>
                    <a:pt x="47299" y="164968"/>
                    <a:pt x="47299" y="168458"/>
                  </a:cubicBezTo>
                  <a:lnTo>
                    <a:pt x="47299" y="175634"/>
                  </a:lnTo>
                  <a:lnTo>
                    <a:pt x="46842" y="175634"/>
                  </a:lnTo>
                  <a:cubicBezTo>
                    <a:pt x="43352" y="175634"/>
                    <a:pt x="40546" y="178472"/>
                    <a:pt x="40546" y="181963"/>
                  </a:cubicBezTo>
                  <a:lnTo>
                    <a:pt x="40546" y="189139"/>
                  </a:lnTo>
                  <a:lnTo>
                    <a:pt x="12885" y="189139"/>
                  </a:lnTo>
                  <a:lnTo>
                    <a:pt x="12885" y="155051"/>
                  </a:lnTo>
                  <a:cubicBezTo>
                    <a:pt x="12885" y="154888"/>
                    <a:pt x="13015" y="154725"/>
                    <a:pt x="13178" y="154725"/>
                  </a:cubicBezTo>
                  <a:close/>
                  <a:moveTo>
                    <a:pt x="161925" y="181767"/>
                  </a:moveTo>
                  <a:cubicBezTo>
                    <a:pt x="162023" y="181767"/>
                    <a:pt x="162121" y="181832"/>
                    <a:pt x="162121" y="181963"/>
                  </a:cubicBezTo>
                  <a:lnTo>
                    <a:pt x="162121" y="189139"/>
                  </a:lnTo>
                  <a:lnTo>
                    <a:pt x="46646" y="189139"/>
                  </a:lnTo>
                  <a:lnTo>
                    <a:pt x="46646" y="181963"/>
                  </a:lnTo>
                  <a:cubicBezTo>
                    <a:pt x="46646" y="181832"/>
                    <a:pt x="46744" y="181767"/>
                    <a:pt x="46842" y="181767"/>
                  </a:cubicBezTo>
                  <a:close/>
                  <a:moveTo>
                    <a:pt x="195589" y="154725"/>
                  </a:moveTo>
                  <a:cubicBezTo>
                    <a:pt x="195752" y="154725"/>
                    <a:pt x="195882" y="154888"/>
                    <a:pt x="195882" y="155051"/>
                  </a:cubicBezTo>
                  <a:lnTo>
                    <a:pt x="195882" y="189139"/>
                  </a:lnTo>
                  <a:lnTo>
                    <a:pt x="168253" y="189139"/>
                  </a:lnTo>
                  <a:lnTo>
                    <a:pt x="168253" y="181963"/>
                  </a:lnTo>
                  <a:cubicBezTo>
                    <a:pt x="168253" y="178472"/>
                    <a:pt x="165415" y="175634"/>
                    <a:pt x="161925" y="175634"/>
                  </a:cubicBezTo>
                  <a:lnTo>
                    <a:pt x="161468" y="175634"/>
                  </a:lnTo>
                  <a:lnTo>
                    <a:pt x="161468" y="168458"/>
                  </a:lnTo>
                  <a:cubicBezTo>
                    <a:pt x="161468" y="164968"/>
                    <a:pt x="158663" y="162130"/>
                    <a:pt x="155173" y="162130"/>
                  </a:cubicBezTo>
                  <a:lnTo>
                    <a:pt x="147964" y="162130"/>
                  </a:lnTo>
                  <a:lnTo>
                    <a:pt x="147964" y="155051"/>
                  </a:lnTo>
                  <a:cubicBezTo>
                    <a:pt x="147964" y="154888"/>
                    <a:pt x="148127" y="154725"/>
                    <a:pt x="148290" y="154725"/>
                  </a:cubicBezTo>
                  <a:close/>
                  <a:moveTo>
                    <a:pt x="104384" y="1"/>
                  </a:moveTo>
                  <a:cubicBezTo>
                    <a:pt x="103886" y="1"/>
                    <a:pt x="103389" y="123"/>
                    <a:pt x="102948" y="368"/>
                  </a:cubicBezTo>
                  <a:lnTo>
                    <a:pt x="49289" y="29269"/>
                  </a:lnTo>
                  <a:cubicBezTo>
                    <a:pt x="47821" y="30052"/>
                    <a:pt x="47266" y="31911"/>
                    <a:pt x="48049" y="33412"/>
                  </a:cubicBezTo>
                  <a:cubicBezTo>
                    <a:pt x="48614" y="34428"/>
                    <a:pt x="49679" y="35006"/>
                    <a:pt x="50767" y="35006"/>
                  </a:cubicBezTo>
                  <a:cubicBezTo>
                    <a:pt x="51251" y="35006"/>
                    <a:pt x="51740" y="34892"/>
                    <a:pt x="52192" y="34651"/>
                  </a:cubicBezTo>
                  <a:lnTo>
                    <a:pt x="104384" y="6533"/>
                  </a:lnTo>
                  <a:lnTo>
                    <a:pt x="180062" y="47308"/>
                  </a:lnTo>
                  <a:lnTo>
                    <a:pt x="167633" y="47308"/>
                  </a:lnTo>
                  <a:lnTo>
                    <a:pt x="105819" y="14003"/>
                  </a:lnTo>
                  <a:cubicBezTo>
                    <a:pt x="105378" y="13758"/>
                    <a:pt x="104881" y="13636"/>
                    <a:pt x="104384" y="13636"/>
                  </a:cubicBezTo>
                  <a:cubicBezTo>
                    <a:pt x="103886" y="13636"/>
                    <a:pt x="103389" y="13758"/>
                    <a:pt x="102948" y="14003"/>
                  </a:cubicBezTo>
                  <a:lnTo>
                    <a:pt x="41134" y="47308"/>
                  </a:lnTo>
                  <a:lnTo>
                    <a:pt x="28705" y="47308"/>
                  </a:lnTo>
                  <a:lnTo>
                    <a:pt x="40938" y="40719"/>
                  </a:lnTo>
                  <a:cubicBezTo>
                    <a:pt x="42438" y="39903"/>
                    <a:pt x="42993" y="38044"/>
                    <a:pt x="42177" y="36576"/>
                  </a:cubicBezTo>
                  <a:cubicBezTo>
                    <a:pt x="41612" y="35535"/>
                    <a:pt x="40560" y="34949"/>
                    <a:pt x="39468" y="34949"/>
                  </a:cubicBezTo>
                  <a:cubicBezTo>
                    <a:pt x="38985" y="34949"/>
                    <a:pt x="38495" y="35064"/>
                    <a:pt x="38035" y="35304"/>
                  </a:cubicBezTo>
                  <a:lnTo>
                    <a:pt x="15788" y="47308"/>
                  </a:lnTo>
                  <a:lnTo>
                    <a:pt x="13178" y="47308"/>
                  </a:lnTo>
                  <a:cubicBezTo>
                    <a:pt x="9655" y="47308"/>
                    <a:pt x="6752" y="50178"/>
                    <a:pt x="6752" y="53734"/>
                  </a:cubicBezTo>
                  <a:lnTo>
                    <a:pt x="6752" y="60486"/>
                  </a:lnTo>
                  <a:cubicBezTo>
                    <a:pt x="6752" y="64042"/>
                    <a:pt x="9655" y="66912"/>
                    <a:pt x="13178" y="66912"/>
                  </a:cubicBezTo>
                  <a:lnTo>
                    <a:pt x="13505" y="66912"/>
                  </a:lnTo>
                  <a:lnTo>
                    <a:pt x="13505" y="74121"/>
                  </a:lnTo>
                  <a:cubicBezTo>
                    <a:pt x="13505" y="77579"/>
                    <a:pt x="16343" y="80417"/>
                    <a:pt x="19833" y="80417"/>
                  </a:cubicBezTo>
                  <a:lnTo>
                    <a:pt x="20257" y="80417"/>
                  </a:lnTo>
                  <a:lnTo>
                    <a:pt x="20257" y="135120"/>
                  </a:lnTo>
                  <a:lnTo>
                    <a:pt x="19833" y="135120"/>
                  </a:lnTo>
                  <a:cubicBezTo>
                    <a:pt x="16343" y="135120"/>
                    <a:pt x="13505" y="137958"/>
                    <a:pt x="13505" y="141416"/>
                  </a:cubicBezTo>
                  <a:lnTo>
                    <a:pt x="13505" y="148625"/>
                  </a:lnTo>
                  <a:lnTo>
                    <a:pt x="13178" y="148625"/>
                  </a:lnTo>
                  <a:cubicBezTo>
                    <a:pt x="9655" y="148625"/>
                    <a:pt x="6752" y="151496"/>
                    <a:pt x="6752" y="155051"/>
                  </a:cubicBezTo>
                  <a:lnTo>
                    <a:pt x="6752" y="189139"/>
                  </a:lnTo>
                  <a:lnTo>
                    <a:pt x="6328" y="189139"/>
                  </a:lnTo>
                  <a:cubicBezTo>
                    <a:pt x="2838" y="189139"/>
                    <a:pt x="0" y="191977"/>
                    <a:pt x="0" y="195467"/>
                  </a:cubicBezTo>
                  <a:lnTo>
                    <a:pt x="0" y="202448"/>
                  </a:lnTo>
                  <a:cubicBezTo>
                    <a:pt x="0" y="205938"/>
                    <a:pt x="2838" y="208776"/>
                    <a:pt x="6328" y="208776"/>
                  </a:cubicBezTo>
                  <a:lnTo>
                    <a:pt x="23976" y="208776"/>
                  </a:lnTo>
                  <a:cubicBezTo>
                    <a:pt x="25639" y="208776"/>
                    <a:pt x="27009" y="207406"/>
                    <a:pt x="27009" y="205710"/>
                  </a:cubicBezTo>
                  <a:cubicBezTo>
                    <a:pt x="27009" y="204014"/>
                    <a:pt x="25639" y="202676"/>
                    <a:pt x="23976" y="202676"/>
                  </a:cubicBezTo>
                  <a:lnTo>
                    <a:pt x="6328" y="202676"/>
                  </a:lnTo>
                  <a:cubicBezTo>
                    <a:pt x="6198" y="202676"/>
                    <a:pt x="6133" y="202578"/>
                    <a:pt x="6133" y="202448"/>
                  </a:cubicBezTo>
                  <a:lnTo>
                    <a:pt x="6133" y="195467"/>
                  </a:lnTo>
                  <a:cubicBezTo>
                    <a:pt x="6133" y="195369"/>
                    <a:pt x="6198" y="195272"/>
                    <a:pt x="6328" y="195272"/>
                  </a:cubicBezTo>
                  <a:lnTo>
                    <a:pt x="202439" y="195272"/>
                  </a:lnTo>
                  <a:cubicBezTo>
                    <a:pt x="202569" y="195272"/>
                    <a:pt x="202667" y="195369"/>
                    <a:pt x="202667" y="195467"/>
                  </a:cubicBezTo>
                  <a:lnTo>
                    <a:pt x="202667" y="202448"/>
                  </a:lnTo>
                  <a:cubicBezTo>
                    <a:pt x="202667" y="202578"/>
                    <a:pt x="202569" y="202676"/>
                    <a:pt x="202439" y="202676"/>
                  </a:cubicBezTo>
                  <a:lnTo>
                    <a:pt x="36208" y="202676"/>
                  </a:lnTo>
                  <a:cubicBezTo>
                    <a:pt x="34512" y="202676"/>
                    <a:pt x="33142" y="204014"/>
                    <a:pt x="33142" y="205710"/>
                  </a:cubicBezTo>
                  <a:cubicBezTo>
                    <a:pt x="33142" y="207406"/>
                    <a:pt x="34512" y="208776"/>
                    <a:pt x="36208" y="208776"/>
                  </a:cubicBezTo>
                  <a:lnTo>
                    <a:pt x="202439" y="208776"/>
                  </a:lnTo>
                  <a:cubicBezTo>
                    <a:pt x="205929" y="208776"/>
                    <a:pt x="208767" y="205938"/>
                    <a:pt x="208767" y="202448"/>
                  </a:cubicBezTo>
                  <a:lnTo>
                    <a:pt x="208767" y="195467"/>
                  </a:lnTo>
                  <a:cubicBezTo>
                    <a:pt x="208767" y="191977"/>
                    <a:pt x="205929" y="189139"/>
                    <a:pt x="202439" y="189139"/>
                  </a:cubicBezTo>
                  <a:lnTo>
                    <a:pt x="202015" y="189139"/>
                  </a:lnTo>
                  <a:lnTo>
                    <a:pt x="202015" y="155051"/>
                  </a:lnTo>
                  <a:cubicBezTo>
                    <a:pt x="202015" y="151496"/>
                    <a:pt x="199112" y="148625"/>
                    <a:pt x="195589" y="148625"/>
                  </a:cubicBezTo>
                  <a:lnTo>
                    <a:pt x="195263" y="148625"/>
                  </a:lnTo>
                  <a:lnTo>
                    <a:pt x="195263" y="141416"/>
                  </a:lnTo>
                  <a:cubicBezTo>
                    <a:pt x="195263" y="137958"/>
                    <a:pt x="192425" y="135120"/>
                    <a:pt x="188934" y="135120"/>
                  </a:cubicBezTo>
                  <a:lnTo>
                    <a:pt x="188510" y="135120"/>
                  </a:lnTo>
                  <a:lnTo>
                    <a:pt x="188510" y="80417"/>
                  </a:lnTo>
                  <a:lnTo>
                    <a:pt x="188934" y="80417"/>
                  </a:lnTo>
                  <a:cubicBezTo>
                    <a:pt x="192425" y="80417"/>
                    <a:pt x="195263" y="77579"/>
                    <a:pt x="195263" y="74121"/>
                  </a:cubicBezTo>
                  <a:lnTo>
                    <a:pt x="195263" y="66912"/>
                  </a:lnTo>
                  <a:lnTo>
                    <a:pt x="195589" y="66912"/>
                  </a:lnTo>
                  <a:cubicBezTo>
                    <a:pt x="199112" y="66912"/>
                    <a:pt x="202015" y="64042"/>
                    <a:pt x="202015" y="60486"/>
                  </a:cubicBezTo>
                  <a:lnTo>
                    <a:pt x="202015" y="53734"/>
                  </a:lnTo>
                  <a:cubicBezTo>
                    <a:pt x="202015" y="50178"/>
                    <a:pt x="199112" y="47308"/>
                    <a:pt x="195589" y="47308"/>
                  </a:cubicBezTo>
                  <a:lnTo>
                    <a:pt x="192979" y="47308"/>
                  </a:lnTo>
                  <a:lnTo>
                    <a:pt x="105819" y="368"/>
                  </a:lnTo>
                  <a:cubicBezTo>
                    <a:pt x="105378" y="123"/>
                    <a:pt x="104881" y="1"/>
                    <a:pt x="104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80" name="Google Shape;2380;p118"/>
            <p:cNvSpPr/>
            <p:nvPr/>
          </p:nvSpPr>
          <p:spPr>
            <a:xfrm>
              <a:off x="3385925" y="2095825"/>
              <a:ext cx="828575" cy="490950"/>
            </a:xfrm>
            <a:custGeom>
              <a:avLst/>
              <a:gdLst/>
              <a:ahLst/>
              <a:cxnLst/>
              <a:rect l="l" t="t" r="r" b="b"/>
              <a:pathLst>
                <a:path w="33143" h="19638" extrusionOk="0">
                  <a:moveTo>
                    <a:pt x="26814" y="6100"/>
                  </a:moveTo>
                  <a:cubicBezTo>
                    <a:pt x="26945" y="6100"/>
                    <a:pt x="27010" y="6198"/>
                    <a:pt x="27010" y="6328"/>
                  </a:cubicBezTo>
                  <a:lnTo>
                    <a:pt x="27010" y="13309"/>
                  </a:lnTo>
                  <a:cubicBezTo>
                    <a:pt x="27010" y="13407"/>
                    <a:pt x="26945" y="13505"/>
                    <a:pt x="26814" y="13505"/>
                  </a:cubicBezTo>
                  <a:lnTo>
                    <a:pt x="6329" y="13505"/>
                  </a:lnTo>
                  <a:cubicBezTo>
                    <a:pt x="6198" y="13505"/>
                    <a:pt x="6133" y="13407"/>
                    <a:pt x="6133" y="13309"/>
                  </a:cubicBezTo>
                  <a:lnTo>
                    <a:pt x="6133" y="6328"/>
                  </a:lnTo>
                  <a:cubicBezTo>
                    <a:pt x="6133" y="6198"/>
                    <a:pt x="6198" y="6100"/>
                    <a:pt x="6329" y="6100"/>
                  </a:cubicBezTo>
                  <a:close/>
                  <a:moveTo>
                    <a:pt x="6329" y="0"/>
                  </a:moveTo>
                  <a:cubicBezTo>
                    <a:pt x="2839" y="0"/>
                    <a:pt x="1" y="2838"/>
                    <a:pt x="1" y="6328"/>
                  </a:cubicBezTo>
                  <a:lnTo>
                    <a:pt x="1" y="13309"/>
                  </a:lnTo>
                  <a:cubicBezTo>
                    <a:pt x="1" y="16799"/>
                    <a:pt x="2839" y="19637"/>
                    <a:pt x="6329" y="19637"/>
                  </a:cubicBezTo>
                  <a:lnTo>
                    <a:pt x="26814" y="19637"/>
                  </a:lnTo>
                  <a:cubicBezTo>
                    <a:pt x="30305" y="19637"/>
                    <a:pt x="33142" y="16799"/>
                    <a:pt x="33142" y="13309"/>
                  </a:cubicBezTo>
                  <a:lnTo>
                    <a:pt x="33142" y="6328"/>
                  </a:lnTo>
                  <a:cubicBezTo>
                    <a:pt x="33142" y="2838"/>
                    <a:pt x="30305" y="0"/>
                    <a:pt x="26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grpSp>
      <p:grpSp>
        <p:nvGrpSpPr>
          <p:cNvPr id="2381" name="Google Shape;2381;p118"/>
          <p:cNvGrpSpPr/>
          <p:nvPr/>
        </p:nvGrpSpPr>
        <p:grpSpPr>
          <a:xfrm>
            <a:off x="6272622" y="3210956"/>
            <a:ext cx="260438" cy="260438"/>
            <a:chOff x="1190625" y="238125"/>
            <a:chExt cx="5219200" cy="5219200"/>
          </a:xfrm>
        </p:grpSpPr>
        <p:sp>
          <p:nvSpPr>
            <p:cNvPr id="2382" name="Google Shape;2382;p118"/>
            <p:cNvSpPr/>
            <p:nvPr/>
          </p:nvSpPr>
          <p:spPr>
            <a:xfrm>
              <a:off x="1190625" y="238125"/>
              <a:ext cx="5219200" cy="5219200"/>
            </a:xfrm>
            <a:custGeom>
              <a:avLst/>
              <a:gdLst/>
              <a:ahLst/>
              <a:cxnLst/>
              <a:rect l="l" t="t" r="r" b="b"/>
              <a:pathLst>
                <a:path w="208768" h="208768" extrusionOk="0">
                  <a:moveTo>
                    <a:pt x="70622" y="39894"/>
                  </a:moveTo>
                  <a:cubicBezTo>
                    <a:pt x="76363" y="39894"/>
                    <a:pt x="81060" y="44591"/>
                    <a:pt x="81060" y="50332"/>
                  </a:cubicBezTo>
                  <a:cubicBezTo>
                    <a:pt x="81060" y="56106"/>
                    <a:pt x="76363" y="60803"/>
                    <a:pt x="70622" y="60803"/>
                  </a:cubicBezTo>
                  <a:cubicBezTo>
                    <a:pt x="64848" y="60803"/>
                    <a:pt x="60151" y="56106"/>
                    <a:pt x="60151" y="50332"/>
                  </a:cubicBezTo>
                  <a:cubicBezTo>
                    <a:pt x="60151" y="44591"/>
                    <a:pt x="64848" y="39894"/>
                    <a:pt x="70622" y="39894"/>
                  </a:cubicBezTo>
                  <a:close/>
                  <a:moveTo>
                    <a:pt x="155042" y="19637"/>
                  </a:moveTo>
                  <a:cubicBezTo>
                    <a:pt x="155238" y="19637"/>
                    <a:pt x="155368" y="19768"/>
                    <a:pt x="155368" y="19931"/>
                  </a:cubicBezTo>
                  <a:lnTo>
                    <a:pt x="155368" y="60477"/>
                  </a:lnTo>
                  <a:cubicBezTo>
                    <a:pt x="155368" y="60640"/>
                    <a:pt x="155238" y="60803"/>
                    <a:pt x="155042" y="60803"/>
                  </a:cubicBezTo>
                  <a:lnTo>
                    <a:pt x="117399" y="60803"/>
                  </a:lnTo>
                  <a:cubicBezTo>
                    <a:pt x="117790" y="58814"/>
                    <a:pt x="117562" y="56726"/>
                    <a:pt x="116681" y="54867"/>
                  </a:cubicBezTo>
                  <a:cubicBezTo>
                    <a:pt x="116355" y="54084"/>
                    <a:pt x="115898" y="53366"/>
                    <a:pt x="115376" y="52746"/>
                  </a:cubicBezTo>
                  <a:lnTo>
                    <a:pt x="120857" y="30826"/>
                  </a:lnTo>
                  <a:cubicBezTo>
                    <a:pt x="121281" y="29195"/>
                    <a:pt x="120269" y="27531"/>
                    <a:pt x="118638" y="27107"/>
                  </a:cubicBezTo>
                  <a:cubicBezTo>
                    <a:pt x="118396" y="27049"/>
                    <a:pt x="118153" y="27021"/>
                    <a:pt x="117913" y="27021"/>
                  </a:cubicBezTo>
                  <a:cubicBezTo>
                    <a:pt x="116540" y="27021"/>
                    <a:pt x="115281" y="27937"/>
                    <a:pt x="114920" y="29325"/>
                  </a:cubicBezTo>
                  <a:lnTo>
                    <a:pt x="109929" y="49354"/>
                  </a:lnTo>
                  <a:cubicBezTo>
                    <a:pt x="109206" y="49184"/>
                    <a:pt x="108475" y="49101"/>
                    <a:pt x="107746" y="49101"/>
                  </a:cubicBezTo>
                  <a:cubicBezTo>
                    <a:pt x="106369" y="49101"/>
                    <a:pt x="104999" y="49398"/>
                    <a:pt x="103699" y="49974"/>
                  </a:cubicBezTo>
                  <a:cubicBezTo>
                    <a:pt x="102557" y="50496"/>
                    <a:pt x="101546" y="51246"/>
                    <a:pt x="100698" y="52127"/>
                  </a:cubicBezTo>
                  <a:lnTo>
                    <a:pt x="100698" y="19931"/>
                  </a:lnTo>
                  <a:cubicBezTo>
                    <a:pt x="100698" y="19768"/>
                    <a:pt x="100828" y="19637"/>
                    <a:pt x="100991" y="19637"/>
                  </a:cubicBezTo>
                  <a:close/>
                  <a:moveTo>
                    <a:pt x="107727" y="55213"/>
                  </a:moveTo>
                  <a:cubicBezTo>
                    <a:pt x="107964" y="55213"/>
                    <a:pt x="108200" y="55239"/>
                    <a:pt x="108428" y="55291"/>
                  </a:cubicBezTo>
                  <a:lnTo>
                    <a:pt x="108167" y="56367"/>
                  </a:lnTo>
                  <a:cubicBezTo>
                    <a:pt x="107776" y="57998"/>
                    <a:pt x="108755" y="59662"/>
                    <a:pt x="110386" y="60053"/>
                  </a:cubicBezTo>
                  <a:cubicBezTo>
                    <a:pt x="110647" y="60118"/>
                    <a:pt x="110908" y="60151"/>
                    <a:pt x="111136" y="60151"/>
                  </a:cubicBezTo>
                  <a:lnTo>
                    <a:pt x="111234" y="60151"/>
                  </a:lnTo>
                  <a:cubicBezTo>
                    <a:pt x="111234" y="60184"/>
                    <a:pt x="111234" y="60184"/>
                    <a:pt x="111234" y="60216"/>
                  </a:cubicBezTo>
                  <a:lnTo>
                    <a:pt x="108233" y="68241"/>
                  </a:lnTo>
                  <a:lnTo>
                    <a:pt x="101187" y="65892"/>
                  </a:lnTo>
                  <a:lnTo>
                    <a:pt x="101807" y="64261"/>
                  </a:lnTo>
                  <a:cubicBezTo>
                    <a:pt x="101807" y="64229"/>
                    <a:pt x="101839" y="64196"/>
                    <a:pt x="101839" y="64163"/>
                  </a:cubicBezTo>
                  <a:lnTo>
                    <a:pt x="104286" y="57607"/>
                  </a:lnTo>
                  <a:cubicBezTo>
                    <a:pt x="104645" y="56693"/>
                    <a:pt x="105330" y="55943"/>
                    <a:pt x="106243" y="55552"/>
                  </a:cubicBezTo>
                  <a:cubicBezTo>
                    <a:pt x="106709" y="55329"/>
                    <a:pt x="107221" y="55213"/>
                    <a:pt x="107727" y="55213"/>
                  </a:cubicBezTo>
                  <a:close/>
                  <a:moveTo>
                    <a:pt x="70622" y="66903"/>
                  </a:moveTo>
                  <a:cubicBezTo>
                    <a:pt x="72905" y="66903"/>
                    <a:pt x="75091" y="67360"/>
                    <a:pt x="77179" y="68208"/>
                  </a:cubicBezTo>
                  <a:lnTo>
                    <a:pt x="72905" y="71601"/>
                  </a:lnTo>
                  <a:cubicBezTo>
                    <a:pt x="72237" y="72139"/>
                    <a:pt x="71421" y="72408"/>
                    <a:pt x="70606" y="72408"/>
                  </a:cubicBezTo>
                  <a:cubicBezTo>
                    <a:pt x="69790" y="72408"/>
                    <a:pt x="68975" y="72139"/>
                    <a:pt x="68306" y="71601"/>
                  </a:cubicBezTo>
                  <a:lnTo>
                    <a:pt x="64065" y="68208"/>
                  </a:lnTo>
                  <a:cubicBezTo>
                    <a:pt x="66088" y="67360"/>
                    <a:pt x="68306" y="66903"/>
                    <a:pt x="70622" y="66903"/>
                  </a:cubicBezTo>
                  <a:close/>
                  <a:moveTo>
                    <a:pt x="82757" y="71568"/>
                  </a:moveTo>
                  <a:lnTo>
                    <a:pt x="89052" y="75776"/>
                  </a:lnTo>
                  <a:cubicBezTo>
                    <a:pt x="90140" y="76501"/>
                    <a:pt x="91367" y="76864"/>
                    <a:pt x="92615" y="76864"/>
                  </a:cubicBezTo>
                  <a:cubicBezTo>
                    <a:pt x="93276" y="76864"/>
                    <a:pt x="93943" y="76762"/>
                    <a:pt x="94598" y="76559"/>
                  </a:cubicBezTo>
                  <a:cubicBezTo>
                    <a:pt x="96490" y="75939"/>
                    <a:pt x="97957" y="74536"/>
                    <a:pt x="98642" y="72677"/>
                  </a:cubicBezTo>
                  <a:lnTo>
                    <a:pt x="99067" y="71601"/>
                  </a:lnTo>
                  <a:lnTo>
                    <a:pt x="106080" y="73949"/>
                  </a:lnTo>
                  <a:lnTo>
                    <a:pt x="101089" y="87226"/>
                  </a:lnTo>
                  <a:cubicBezTo>
                    <a:pt x="100698" y="88302"/>
                    <a:pt x="99849" y="89117"/>
                    <a:pt x="98773" y="89444"/>
                  </a:cubicBezTo>
                  <a:cubicBezTo>
                    <a:pt x="98395" y="89570"/>
                    <a:pt x="98004" y="89631"/>
                    <a:pt x="97616" y="89631"/>
                  </a:cubicBezTo>
                  <a:cubicBezTo>
                    <a:pt x="96899" y="89631"/>
                    <a:pt x="96190" y="89422"/>
                    <a:pt x="95576" y="89020"/>
                  </a:cubicBezTo>
                  <a:lnTo>
                    <a:pt x="93945" y="87911"/>
                  </a:lnTo>
                  <a:lnTo>
                    <a:pt x="93945" y="84127"/>
                  </a:lnTo>
                  <a:cubicBezTo>
                    <a:pt x="93945" y="82430"/>
                    <a:pt x="92575" y="81060"/>
                    <a:pt x="90879" y="81060"/>
                  </a:cubicBezTo>
                  <a:cubicBezTo>
                    <a:pt x="89183" y="81060"/>
                    <a:pt x="87813" y="82430"/>
                    <a:pt x="87813" y="84127"/>
                  </a:cubicBezTo>
                  <a:lnTo>
                    <a:pt x="87813" y="89542"/>
                  </a:lnTo>
                  <a:cubicBezTo>
                    <a:pt x="87813" y="89542"/>
                    <a:pt x="87813" y="89574"/>
                    <a:pt x="87813" y="89574"/>
                  </a:cubicBezTo>
                  <a:lnTo>
                    <a:pt x="87813" y="101317"/>
                  </a:lnTo>
                  <a:lnTo>
                    <a:pt x="53399" y="101317"/>
                  </a:lnTo>
                  <a:lnTo>
                    <a:pt x="53399" y="84127"/>
                  </a:lnTo>
                  <a:cubicBezTo>
                    <a:pt x="53399" y="79266"/>
                    <a:pt x="55421" y="74863"/>
                    <a:pt x="58683" y="71731"/>
                  </a:cubicBezTo>
                  <a:lnTo>
                    <a:pt x="64489" y="76363"/>
                  </a:lnTo>
                  <a:cubicBezTo>
                    <a:pt x="66284" y="77831"/>
                    <a:pt x="68436" y="78549"/>
                    <a:pt x="70622" y="78549"/>
                  </a:cubicBezTo>
                  <a:cubicBezTo>
                    <a:pt x="72775" y="78549"/>
                    <a:pt x="74928" y="77831"/>
                    <a:pt x="76755" y="76363"/>
                  </a:cubicBezTo>
                  <a:lnTo>
                    <a:pt x="82757" y="71568"/>
                  </a:lnTo>
                  <a:close/>
                  <a:moveTo>
                    <a:pt x="165187" y="6133"/>
                  </a:moveTo>
                  <a:cubicBezTo>
                    <a:pt x="167209" y="6133"/>
                    <a:pt x="168873" y="7764"/>
                    <a:pt x="168873" y="9819"/>
                  </a:cubicBezTo>
                  <a:lnTo>
                    <a:pt x="168873" y="101317"/>
                  </a:lnTo>
                  <a:lnTo>
                    <a:pt x="93945" y="101317"/>
                  </a:lnTo>
                  <a:lnTo>
                    <a:pt x="93945" y="95022"/>
                  </a:lnTo>
                  <a:cubicBezTo>
                    <a:pt x="95087" y="95511"/>
                    <a:pt x="96359" y="95739"/>
                    <a:pt x="97631" y="95739"/>
                  </a:cubicBezTo>
                  <a:cubicBezTo>
                    <a:pt x="98642" y="95739"/>
                    <a:pt x="99654" y="95576"/>
                    <a:pt x="100632" y="95283"/>
                  </a:cubicBezTo>
                  <a:cubicBezTo>
                    <a:pt x="103503" y="94337"/>
                    <a:pt x="105754" y="92216"/>
                    <a:pt x="106830" y="89378"/>
                  </a:cubicBezTo>
                  <a:lnTo>
                    <a:pt x="115246" y="66903"/>
                  </a:lnTo>
                  <a:lnTo>
                    <a:pt x="155042" y="66903"/>
                  </a:lnTo>
                  <a:cubicBezTo>
                    <a:pt x="158598" y="66903"/>
                    <a:pt x="161468" y="64033"/>
                    <a:pt x="161468" y="60477"/>
                  </a:cubicBezTo>
                  <a:lnTo>
                    <a:pt x="161468" y="19931"/>
                  </a:lnTo>
                  <a:cubicBezTo>
                    <a:pt x="161468" y="16408"/>
                    <a:pt x="158598" y="13505"/>
                    <a:pt x="155042" y="13505"/>
                  </a:cubicBezTo>
                  <a:lnTo>
                    <a:pt x="100991" y="13505"/>
                  </a:lnTo>
                  <a:cubicBezTo>
                    <a:pt x="97468" y="13505"/>
                    <a:pt x="94565" y="16408"/>
                    <a:pt x="94565" y="19931"/>
                  </a:cubicBezTo>
                  <a:lnTo>
                    <a:pt x="94565" y="60477"/>
                  </a:lnTo>
                  <a:cubicBezTo>
                    <a:pt x="94565" y="61652"/>
                    <a:pt x="94891" y="62761"/>
                    <a:pt x="95478" y="63739"/>
                  </a:cubicBezTo>
                  <a:lnTo>
                    <a:pt x="92934" y="70524"/>
                  </a:lnTo>
                  <a:cubicBezTo>
                    <a:pt x="92901" y="70557"/>
                    <a:pt x="92869" y="70687"/>
                    <a:pt x="92738" y="70720"/>
                  </a:cubicBezTo>
                  <a:cubicBezTo>
                    <a:pt x="92688" y="70740"/>
                    <a:pt x="92643" y="70748"/>
                    <a:pt x="92605" y="70748"/>
                  </a:cubicBezTo>
                  <a:cubicBezTo>
                    <a:pt x="92521" y="70748"/>
                    <a:pt x="92467" y="70710"/>
                    <a:pt x="92445" y="70687"/>
                  </a:cubicBezTo>
                  <a:lnTo>
                    <a:pt x="84322" y="65272"/>
                  </a:lnTo>
                  <a:cubicBezTo>
                    <a:pt x="83279" y="64489"/>
                    <a:pt x="82169" y="63804"/>
                    <a:pt x="80995" y="63250"/>
                  </a:cubicBezTo>
                  <a:cubicBezTo>
                    <a:pt x="84779" y="60184"/>
                    <a:pt x="87160" y="55552"/>
                    <a:pt x="87160" y="50332"/>
                  </a:cubicBezTo>
                  <a:cubicBezTo>
                    <a:pt x="87160" y="41199"/>
                    <a:pt x="79756" y="33762"/>
                    <a:pt x="70622" y="33762"/>
                  </a:cubicBezTo>
                  <a:cubicBezTo>
                    <a:pt x="61488" y="33762"/>
                    <a:pt x="54051" y="41199"/>
                    <a:pt x="54051" y="50332"/>
                  </a:cubicBezTo>
                  <a:cubicBezTo>
                    <a:pt x="54051" y="55552"/>
                    <a:pt x="56465" y="60216"/>
                    <a:pt x="60216" y="63250"/>
                  </a:cubicBezTo>
                  <a:cubicBezTo>
                    <a:pt x="59107" y="63804"/>
                    <a:pt x="58063" y="64424"/>
                    <a:pt x="57052" y="65142"/>
                  </a:cubicBezTo>
                  <a:cubicBezTo>
                    <a:pt x="56922" y="65240"/>
                    <a:pt x="56759" y="65338"/>
                    <a:pt x="56628" y="65468"/>
                  </a:cubicBezTo>
                  <a:cubicBezTo>
                    <a:pt x="50952" y="69709"/>
                    <a:pt x="47299" y="76494"/>
                    <a:pt x="47299" y="84127"/>
                  </a:cubicBezTo>
                  <a:lnTo>
                    <a:pt x="47299" y="101317"/>
                  </a:lnTo>
                  <a:lnTo>
                    <a:pt x="39894" y="101317"/>
                  </a:lnTo>
                  <a:lnTo>
                    <a:pt x="39894" y="9819"/>
                  </a:lnTo>
                  <a:cubicBezTo>
                    <a:pt x="39894" y="7764"/>
                    <a:pt x="41558" y="6133"/>
                    <a:pt x="43580" y="6133"/>
                  </a:cubicBezTo>
                  <a:close/>
                  <a:moveTo>
                    <a:pt x="33762" y="19637"/>
                  </a:moveTo>
                  <a:lnTo>
                    <a:pt x="33762" y="27009"/>
                  </a:lnTo>
                  <a:lnTo>
                    <a:pt x="23323" y="27009"/>
                  </a:lnTo>
                  <a:cubicBezTo>
                    <a:pt x="17908" y="27009"/>
                    <a:pt x="13505" y="31413"/>
                    <a:pt x="13505" y="36828"/>
                  </a:cubicBezTo>
                  <a:lnTo>
                    <a:pt x="13505" y="141864"/>
                  </a:lnTo>
                  <a:lnTo>
                    <a:pt x="6133" y="141864"/>
                  </a:lnTo>
                  <a:lnTo>
                    <a:pt x="6133" y="30076"/>
                  </a:lnTo>
                  <a:cubicBezTo>
                    <a:pt x="6133" y="24302"/>
                    <a:pt x="10797" y="19637"/>
                    <a:pt x="16571" y="19637"/>
                  </a:cubicBezTo>
                  <a:close/>
                  <a:moveTo>
                    <a:pt x="33762" y="33142"/>
                  </a:moveTo>
                  <a:lnTo>
                    <a:pt x="33762" y="141864"/>
                  </a:lnTo>
                  <a:lnTo>
                    <a:pt x="19637" y="141864"/>
                  </a:lnTo>
                  <a:lnTo>
                    <a:pt x="19637" y="36828"/>
                  </a:lnTo>
                  <a:cubicBezTo>
                    <a:pt x="19637" y="34805"/>
                    <a:pt x="21268" y="33142"/>
                    <a:pt x="23323" y="33142"/>
                  </a:cubicBezTo>
                  <a:close/>
                  <a:moveTo>
                    <a:pt x="67556" y="107450"/>
                  </a:moveTo>
                  <a:lnTo>
                    <a:pt x="67556" y="141864"/>
                  </a:lnTo>
                  <a:lnTo>
                    <a:pt x="39894" y="141864"/>
                  </a:lnTo>
                  <a:lnTo>
                    <a:pt x="39894" y="107450"/>
                  </a:lnTo>
                  <a:close/>
                  <a:moveTo>
                    <a:pt x="168873" y="107450"/>
                  </a:moveTo>
                  <a:lnTo>
                    <a:pt x="168873" y="141864"/>
                  </a:lnTo>
                  <a:lnTo>
                    <a:pt x="73656" y="141864"/>
                  </a:lnTo>
                  <a:lnTo>
                    <a:pt x="73656" y="107450"/>
                  </a:lnTo>
                  <a:close/>
                  <a:moveTo>
                    <a:pt x="185444" y="33142"/>
                  </a:moveTo>
                  <a:cubicBezTo>
                    <a:pt x="187499" y="33142"/>
                    <a:pt x="189130" y="34805"/>
                    <a:pt x="189130" y="36828"/>
                  </a:cubicBezTo>
                  <a:lnTo>
                    <a:pt x="189130" y="141864"/>
                  </a:lnTo>
                  <a:lnTo>
                    <a:pt x="175006" y="141864"/>
                  </a:lnTo>
                  <a:lnTo>
                    <a:pt x="175006" y="33142"/>
                  </a:lnTo>
                  <a:close/>
                  <a:moveTo>
                    <a:pt x="192196" y="19637"/>
                  </a:moveTo>
                  <a:cubicBezTo>
                    <a:pt x="197970" y="19637"/>
                    <a:pt x="202635" y="24302"/>
                    <a:pt x="202635" y="30076"/>
                  </a:cubicBezTo>
                  <a:lnTo>
                    <a:pt x="202635" y="141864"/>
                  </a:lnTo>
                  <a:lnTo>
                    <a:pt x="195263" y="141864"/>
                  </a:lnTo>
                  <a:lnTo>
                    <a:pt x="195263" y="36828"/>
                  </a:lnTo>
                  <a:cubicBezTo>
                    <a:pt x="195263" y="31413"/>
                    <a:pt x="190859" y="27009"/>
                    <a:pt x="185444" y="27009"/>
                  </a:cubicBezTo>
                  <a:lnTo>
                    <a:pt x="175006" y="27009"/>
                  </a:lnTo>
                  <a:lnTo>
                    <a:pt x="175006" y="19637"/>
                  </a:lnTo>
                  <a:close/>
                  <a:moveTo>
                    <a:pt x="107776" y="181758"/>
                  </a:moveTo>
                  <a:cubicBezTo>
                    <a:pt x="107939" y="181758"/>
                    <a:pt x="108070" y="181888"/>
                    <a:pt x="108070" y="182051"/>
                  </a:cubicBezTo>
                  <a:lnTo>
                    <a:pt x="108070" y="189130"/>
                  </a:lnTo>
                  <a:lnTo>
                    <a:pt x="100698" y="189130"/>
                  </a:lnTo>
                  <a:lnTo>
                    <a:pt x="100698" y="182051"/>
                  </a:lnTo>
                  <a:cubicBezTo>
                    <a:pt x="100698" y="181888"/>
                    <a:pt x="100828" y="181758"/>
                    <a:pt x="100991" y="181758"/>
                  </a:cubicBezTo>
                  <a:close/>
                  <a:moveTo>
                    <a:pt x="124967" y="168253"/>
                  </a:moveTo>
                  <a:lnTo>
                    <a:pt x="124967" y="189130"/>
                  </a:lnTo>
                  <a:lnTo>
                    <a:pt x="114202" y="189130"/>
                  </a:lnTo>
                  <a:lnTo>
                    <a:pt x="114202" y="182051"/>
                  </a:lnTo>
                  <a:cubicBezTo>
                    <a:pt x="114202" y="178529"/>
                    <a:pt x="111299" y="175625"/>
                    <a:pt x="107776" y="175625"/>
                  </a:cubicBezTo>
                  <a:lnTo>
                    <a:pt x="100991" y="175625"/>
                  </a:lnTo>
                  <a:cubicBezTo>
                    <a:pt x="97468" y="175625"/>
                    <a:pt x="94565" y="178529"/>
                    <a:pt x="94565" y="182051"/>
                  </a:cubicBezTo>
                  <a:lnTo>
                    <a:pt x="94565" y="189130"/>
                  </a:lnTo>
                  <a:lnTo>
                    <a:pt x="83800" y="189130"/>
                  </a:lnTo>
                  <a:lnTo>
                    <a:pt x="83800" y="168253"/>
                  </a:lnTo>
                  <a:close/>
                  <a:moveTo>
                    <a:pt x="43580" y="0"/>
                  </a:moveTo>
                  <a:cubicBezTo>
                    <a:pt x="38165" y="0"/>
                    <a:pt x="33762" y="4404"/>
                    <a:pt x="33762" y="9819"/>
                  </a:cubicBezTo>
                  <a:lnTo>
                    <a:pt x="33762" y="13505"/>
                  </a:lnTo>
                  <a:lnTo>
                    <a:pt x="16571" y="13505"/>
                  </a:lnTo>
                  <a:cubicBezTo>
                    <a:pt x="7437" y="13505"/>
                    <a:pt x="0" y="20942"/>
                    <a:pt x="0" y="30076"/>
                  </a:cubicBezTo>
                  <a:lnTo>
                    <a:pt x="0" y="151682"/>
                  </a:lnTo>
                  <a:cubicBezTo>
                    <a:pt x="0" y="160816"/>
                    <a:pt x="7437" y="168253"/>
                    <a:pt x="16571" y="168253"/>
                  </a:cubicBezTo>
                  <a:lnTo>
                    <a:pt x="30826" y="168253"/>
                  </a:lnTo>
                  <a:cubicBezTo>
                    <a:pt x="32522" y="168253"/>
                    <a:pt x="33892" y="166883"/>
                    <a:pt x="33892" y="165187"/>
                  </a:cubicBezTo>
                  <a:cubicBezTo>
                    <a:pt x="33892" y="163491"/>
                    <a:pt x="32522" y="162121"/>
                    <a:pt x="30826" y="162121"/>
                  </a:cubicBezTo>
                  <a:lnTo>
                    <a:pt x="16571" y="162121"/>
                  </a:lnTo>
                  <a:cubicBezTo>
                    <a:pt x="10797" y="162121"/>
                    <a:pt x="6133" y="157423"/>
                    <a:pt x="6133" y="151682"/>
                  </a:cubicBezTo>
                  <a:lnTo>
                    <a:pt x="6133" y="147964"/>
                  </a:lnTo>
                  <a:lnTo>
                    <a:pt x="202635" y="147964"/>
                  </a:lnTo>
                  <a:lnTo>
                    <a:pt x="202635" y="151682"/>
                  </a:lnTo>
                  <a:cubicBezTo>
                    <a:pt x="202635" y="157423"/>
                    <a:pt x="197970" y="162121"/>
                    <a:pt x="192196" y="162121"/>
                  </a:cubicBezTo>
                  <a:lnTo>
                    <a:pt x="43058" y="162121"/>
                  </a:lnTo>
                  <a:cubicBezTo>
                    <a:pt x="41362" y="162121"/>
                    <a:pt x="39992" y="163491"/>
                    <a:pt x="39992" y="165187"/>
                  </a:cubicBezTo>
                  <a:cubicBezTo>
                    <a:pt x="39992" y="166883"/>
                    <a:pt x="41362" y="168253"/>
                    <a:pt x="43058" y="168253"/>
                  </a:cubicBezTo>
                  <a:lnTo>
                    <a:pt x="77668" y="168253"/>
                  </a:lnTo>
                  <a:lnTo>
                    <a:pt x="77668" y="189130"/>
                  </a:lnTo>
                  <a:lnTo>
                    <a:pt x="60347" y="189130"/>
                  </a:lnTo>
                  <a:cubicBezTo>
                    <a:pt x="56889" y="189130"/>
                    <a:pt x="54051" y="191968"/>
                    <a:pt x="54051" y="195458"/>
                  </a:cubicBezTo>
                  <a:lnTo>
                    <a:pt x="54051" y="202439"/>
                  </a:lnTo>
                  <a:cubicBezTo>
                    <a:pt x="54051" y="205929"/>
                    <a:pt x="56889" y="208767"/>
                    <a:pt x="60347" y="208767"/>
                  </a:cubicBezTo>
                  <a:lnTo>
                    <a:pt x="121900" y="208767"/>
                  </a:lnTo>
                  <a:cubicBezTo>
                    <a:pt x="123597" y="208767"/>
                    <a:pt x="124967" y="207397"/>
                    <a:pt x="124967" y="205701"/>
                  </a:cubicBezTo>
                  <a:cubicBezTo>
                    <a:pt x="124967" y="204005"/>
                    <a:pt x="123597" y="202667"/>
                    <a:pt x="121900" y="202667"/>
                  </a:cubicBezTo>
                  <a:lnTo>
                    <a:pt x="60347" y="202667"/>
                  </a:lnTo>
                  <a:cubicBezTo>
                    <a:pt x="60249" y="202667"/>
                    <a:pt x="60151" y="202569"/>
                    <a:pt x="60151" y="202439"/>
                  </a:cubicBezTo>
                  <a:lnTo>
                    <a:pt x="60151" y="195458"/>
                  </a:lnTo>
                  <a:cubicBezTo>
                    <a:pt x="60151" y="195360"/>
                    <a:pt x="60249" y="195263"/>
                    <a:pt x="60347" y="195263"/>
                  </a:cubicBezTo>
                  <a:lnTo>
                    <a:pt x="148420" y="195263"/>
                  </a:lnTo>
                  <a:cubicBezTo>
                    <a:pt x="148518" y="195263"/>
                    <a:pt x="148616" y="195360"/>
                    <a:pt x="148616" y="195458"/>
                  </a:cubicBezTo>
                  <a:lnTo>
                    <a:pt x="148616" y="202439"/>
                  </a:lnTo>
                  <a:cubicBezTo>
                    <a:pt x="148616" y="202569"/>
                    <a:pt x="148518" y="202667"/>
                    <a:pt x="148420" y="202667"/>
                  </a:cubicBezTo>
                  <a:lnTo>
                    <a:pt x="134133" y="202667"/>
                  </a:lnTo>
                  <a:cubicBezTo>
                    <a:pt x="132469" y="202667"/>
                    <a:pt x="131099" y="204005"/>
                    <a:pt x="131099" y="205701"/>
                  </a:cubicBezTo>
                  <a:cubicBezTo>
                    <a:pt x="131099" y="207397"/>
                    <a:pt x="132469" y="208767"/>
                    <a:pt x="134133" y="208767"/>
                  </a:cubicBezTo>
                  <a:lnTo>
                    <a:pt x="148420" y="208767"/>
                  </a:lnTo>
                  <a:cubicBezTo>
                    <a:pt x="151878" y="208767"/>
                    <a:pt x="154716" y="205929"/>
                    <a:pt x="154716" y="202439"/>
                  </a:cubicBezTo>
                  <a:lnTo>
                    <a:pt x="154716" y="195458"/>
                  </a:lnTo>
                  <a:cubicBezTo>
                    <a:pt x="154716" y="191968"/>
                    <a:pt x="151878" y="189130"/>
                    <a:pt x="148420" y="189130"/>
                  </a:cubicBezTo>
                  <a:lnTo>
                    <a:pt x="131099" y="189130"/>
                  </a:lnTo>
                  <a:lnTo>
                    <a:pt x="131099" y="168253"/>
                  </a:lnTo>
                  <a:lnTo>
                    <a:pt x="192196" y="168253"/>
                  </a:lnTo>
                  <a:cubicBezTo>
                    <a:pt x="201330" y="168253"/>
                    <a:pt x="208767" y="160816"/>
                    <a:pt x="208767" y="151682"/>
                  </a:cubicBezTo>
                  <a:lnTo>
                    <a:pt x="208767" y="30076"/>
                  </a:lnTo>
                  <a:cubicBezTo>
                    <a:pt x="208767" y="20942"/>
                    <a:pt x="201330" y="13505"/>
                    <a:pt x="192196" y="13505"/>
                  </a:cubicBezTo>
                  <a:lnTo>
                    <a:pt x="175006" y="13505"/>
                  </a:lnTo>
                  <a:lnTo>
                    <a:pt x="175006" y="9819"/>
                  </a:lnTo>
                  <a:cubicBezTo>
                    <a:pt x="175006" y="4404"/>
                    <a:pt x="170602" y="0"/>
                    <a:pt x="165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83" name="Google Shape;2383;p118"/>
            <p:cNvSpPr/>
            <p:nvPr/>
          </p:nvSpPr>
          <p:spPr>
            <a:xfrm>
              <a:off x="3217125" y="3108650"/>
              <a:ext cx="2010225" cy="490975"/>
            </a:xfrm>
            <a:custGeom>
              <a:avLst/>
              <a:gdLst/>
              <a:ahLst/>
              <a:cxnLst/>
              <a:rect l="l" t="t" r="r" b="b"/>
              <a:pathLst>
                <a:path w="80409" h="19639" extrusionOk="0">
                  <a:moveTo>
                    <a:pt x="16571" y="6133"/>
                  </a:moveTo>
                  <a:cubicBezTo>
                    <a:pt x="18594" y="6133"/>
                    <a:pt x="20257" y="7797"/>
                    <a:pt x="20257" y="9820"/>
                  </a:cubicBezTo>
                  <a:cubicBezTo>
                    <a:pt x="20257" y="11875"/>
                    <a:pt x="18594" y="13538"/>
                    <a:pt x="16571" y="13538"/>
                  </a:cubicBezTo>
                  <a:cubicBezTo>
                    <a:pt x="14516" y="13538"/>
                    <a:pt x="12885" y="11875"/>
                    <a:pt x="12885" y="9820"/>
                  </a:cubicBezTo>
                  <a:cubicBezTo>
                    <a:pt x="12885" y="7797"/>
                    <a:pt x="14516" y="6133"/>
                    <a:pt x="16571" y="6133"/>
                  </a:cubicBezTo>
                  <a:close/>
                  <a:moveTo>
                    <a:pt x="16571" y="1"/>
                  </a:moveTo>
                  <a:cubicBezTo>
                    <a:pt x="12233" y="1"/>
                    <a:pt x="8547" y="2839"/>
                    <a:pt x="7242" y="6786"/>
                  </a:cubicBezTo>
                  <a:lnTo>
                    <a:pt x="3067" y="6786"/>
                  </a:lnTo>
                  <a:cubicBezTo>
                    <a:pt x="1370" y="6786"/>
                    <a:pt x="0" y="8123"/>
                    <a:pt x="0" y="9820"/>
                  </a:cubicBezTo>
                  <a:cubicBezTo>
                    <a:pt x="0" y="11516"/>
                    <a:pt x="1370" y="12886"/>
                    <a:pt x="3067" y="12886"/>
                  </a:cubicBezTo>
                  <a:lnTo>
                    <a:pt x="7242" y="12886"/>
                  </a:lnTo>
                  <a:cubicBezTo>
                    <a:pt x="8547" y="16800"/>
                    <a:pt x="12233" y="19638"/>
                    <a:pt x="16571" y="19638"/>
                  </a:cubicBezTo>
                  <a:cubicBezTo>
                    <a:pt x="20910" y="19638"/>
                    <a:pt x="24596" y="16800"/>
                    <a:pt x="25901" y="12886"/>
                  </a:cubicBezTo>
                  <a:lnTo>
                    <a:pt x="77375" y="12886"/>
                  </a:lnTo>
                  <a:cubicBezTo>
                    <a:pt x="79038" y="12886"/>
                    <a:pt x="80408" y="11516"/>
                    <a:pt x="80408" y="9820"/>
                  </a:cubicBezTo>
                  <a:cubicBezTo>
                    <a:pt x="80408" y="8123"/>
                    <a:pt x="79038" y="6786"/>
                    <a:pt x="77375" y="6786"/>
                  </a:cubicBezTo>
                  <a:lnTo>
                    <a:pt x="25901" y="6786"/>
                  </a:lnTo>
                  <a:cubicBezTo>
                    <a:pt x="24596" y="2839"/>
                    <a:pt x="20910" y="1"/>
                    <a:pt x="16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84" name="Google Shape;2384;p118"/>
            <p:cNvSpPr/>
            <p:nvPr/>
          </p:nvSpPr>
          <p:spPr>
            <a:xfrm>
              <a:off x="2414675" y="3278275"/>
              <a:ext cx="237325" cy="152525"/>
            </a:xfrm>
            <a:custGeom>
              <a:avLst/>
              <a:gdLst/>
              <a:ahLst/>
              <a:cxnLst/>
              <a:rect l="l" t="t" r="r" b="b"/>
              <a:pathLst>
                <a:path w="9493" h="6101" extrusionOk="0">
                  <a:moveTo>
                    <a:pt x="3067" y="1"/>
                  </a:moveTo>
                  <a:cubicBezTo>
                    <a:pt x="1370" y="1"/>
                    <a:pt x="0" y="1338"/>
                    <a:pt x="0" y="3035"/>
                  </a:cubicBezTo>
                  <a:cubicBezTo>
                    <a:pt x="0" y="4731"/>
                    <a:pt x="1370" y="6101"/>
                    <a:pt x="3067" y="6101"/>
                  </a:cubicBezTo>
                  <a:lnTo>
                    <a:pt x="6459" y="6101"/>
                  </a:lnTo>
                  <a:cubicBezTo>
                    <a:pt x="8123" y="6101"/>
                    <a:pt x="9493" y="4731"/>
                    <a:pt x="9493" y="3035"/>
                  </a:cubicBezTo>
                  <a:cubicBezTo>
                    <a:pt x="9493" y="1338"/>
                    <a:pt x="8123" y="1"/>
                    <a:pt x="6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grpSp>
      <p:grpSp>
        <p:nvGrpSpPr>
          <p:cNvPr id="2385" name="Google Shape;2385;p118"/>
          <p:cNvGrpSpPr/>
          <p:nvPr/>
        </p:nvGrpSpPr>
        <p:grpSpPr>
          <a:xfrm>
            <a:off x="5360317" y="3960606"/>
            <a:ext cx="251974" cy="260438"/>
            <a:chOff x="1275425" y="238125"/>
            <a:chExt cx="5049575" cy="5219200"/>
          </a:xfrm>
        </p:grpSpPr>
        <p:sp>
          <p:nvSpPr>
            <p:cNvPr id="2386" name="Google Shape;2386;p118"/>
            <p:cNvSpPr/>
            <p:nvPr/>
          </p:nvSpPr>
          <p:spPr>
            <a:xfrm>
              <a:off x="1275425" y="238125"/>
              <a:ext cx="5049575" cy="5219200"/>
            </a:xfrm>
            <a:custGeom>
              <a:avLst/>
              <a:gdLst/>
              <a:ahLst/>
              <a:cxnLst/>
              <a:rect l="l" t="t" r="r" b="b"/>
              <a:pathLst>
                <a:path w="201983" h="208768" extrusionOk="0">
                  <a:moveTo>
                    <a:pt x="141212" y="10438"/>
                  </a:moveTo>
                  <a:lnTo>
                    <a:pt x="171287" y="40546"/>
                  </a:lnTo>
                  <a:lnTo>
                    <a:pt x="144898" y="40546"/>
                  </a:lnTo>
                  <a:cubicBezTo>
                    <a:pt x="142875" y="40546"/>
                    <a:pt x="141212" y="38883"/>
                    <a:pt x="141212" y="36828"/>
                  </a:cubicBezTo>
                  <a:lnTo>
                    <a:pt x="141212" y="10438"/>
                  </a:lnTo>
                  <a:close/>
                  <a:moveTo>
                    <a:pt x="87585" y="87193"/>
                  </a:moveTo>
                  <a:cubicBezTo>
                    <a:pt x="87715" y="87193"/>
                    <a:pt x="87813" y="87258"/>
                    <a:pt x="87813" y="87389"/>
                  </a:cubicBezTo>
                  <a:lnTo>
                    <a:pt x="87813" y="114822"/>
                  </a:lnTo>
                  <a:lnTo>
                    <a:pt x="80408" y="114822"/>
                  </a:lnTo>
                  <a:lnTo>
                    <a:pt x="80408" y="87389"/>
                  </a:lnTo>
                  <a:cubicBezTo>
                    <a:pt x="80408" y="87258"/>
                    <a:pt x="80506" y="87193"/>
                    <a:pt x="80604" y="87193"/>
                  </a:cubicBezTo>
                  <a:close/>
                  <a:moveTo>
                    <a:pt x="114627" y="73656"/>
                  </a:moveTo>
                  <a:cubicBezTo>
                    <a:pt x="114725" y="73656"/>
                    <a:pt x="114822" y="73754"/>
                    <a:pt x="114822" y="73884"/>
                  </a:cubicBezTo>
                  <a:lnTo>
                    <a:pt x="114822" y="114822"/>
                  </a:lnTo>
                  <a:lnTo>
                    <a:pt x="107418" y="114822"/>
                  </a:lnTo>
                  <a:lnTo>
                    <a:pt x="107418" y="73884"/>
                  </a:lnTo>
                  <a:cubicBezTo>
                    <a:pt x="107418" y="73754"/>
                    <a:pt x="107516" y="73656"/>
                    <a:pt x="107646" y="73656"/>
                  </a:cubicBezTo>
                  <a:close/>
                  <a:moveTo>
                    <a:pt x="141636" y="60151"/>
                  </a:moveTo>
                  <a:cubicBezTo>
                    <a:pt x="141734" y="60151"/>
                    <a:pt x="141832" y="60249"/>
                    <a:pt x="141832" y="60347"/>
                  </a:cubicBezTo>
                  <a:lnTo>
                    <a:pt x="141832" y="114822"/>
                  </a:lnTo>
                  <a:lnTo>
                    <a:pt x="134460" y="114822"/>
                  </a:lnTo>
                  <a:lnTo>
                    <a:pt x="134460" y="60347"/>
                  </a:lnTo>
                  <a:cubicBezTo>
                    <a:pt x="134460" y="60249"/>
                    <a:pt x="134525" y="60151"/>
                    <a:pt x="134655" y="60151"/>
                  </a:cubicBezTo>
                  <a:close/>
                  <a:moveTo>
                    <a:pt x="43907" y="174810"/>
                  </a:moveTo>
                  <a:lnTo>
                    <a:pt x="43907" y="182378"/>
                  </a:lnTo>
                  <a:lnTo>
                    <a:pt x="36502" y="182378"/>
                  </a:lnTo>
                  <a:lnTo>
                    <a:pt x="36502" y="174810"/>
                  </a:lnTo>
                  <a:cubicBezTo>
                    <a:pt x="37709" y="174940"/>
                    <a:pt x="38949" y="175006"/>
                    <a:pt x="40188" y="175006"/>
                  </a:cubicBezTo>
                  <a:cubicBezTo>
                    <a:pt x="41428" y="175006"/>
                    <a:pt x="42667" y="174940"/>
                    <a:pt x="43907" y="174810"/>
                  </a:cubicBezTo>
                  <a:close/>
                  <a:moveTo>
                    <a:pt x="135079" y="6133"/>
                  </a:moveTo>
                  <a:lnTo>
                    <a:pt x="135079" y="36828"/>
                  </a:lnTo>
                  <a:cubicBezTo>
                    <a:pt x="135079" y="42243"/>
                    <a:pt x="139483" y="46646"/>
                    <a:pt x="144898" y="46646"/>
                  </a:cubicBezTo>
                  <a:lnTo>
                    <a:pt x="175626" y="46646"/>
                  </a:lnTo>
                  <a:lnTo>
                    <a:pt x="175626" y="178692"/>
                  </a:lnTo>
                  <a:cubicBezTo>
                    <a:pt x="175626" y="180714"/>
                    <a:pt x="173962" y="182378"/>
                    <a:pt x="171907" y="182378"/>
                  </a:cubicBezTo>
                  <a:lnTo>
                    <a:pt x="50333" y="182378"/>
                  </a:lnTo>
                  <a:cubicBezTo>
                    <a:pt x="50235" y="182378"/>
                    <a:pt x="50105" y="182378"/>
                    <a:pt x="50007" y="182410"/>
                  </a:cubicBezTo>
                  <a:lnTo>
                    <a:pt x="50007" y="173766"/>
                  </a:lnTo>
                  <a:cubicBezTo>
                    <a:pt x="67458" y="169395"/>
                    <a:pt x="80408" y="153574"/>
                    <a:pt x="80408" y="134785"/>
                  </a:cubicBezTo>
                  <a:cubicBezTo>
                    <a:pt x="80408" y="129925"/>
                    <a:pt x="79528" y="125260"/>
                    <a:pt x="77962" y="120954"/>
                  </a:cubicBezTo>
                  <a:lnTo>
                    <a:pt x="155043" y="120954"/>
                  </a:lnTo>
                  <a:cubicBezTo>
                    <a:pt x="158566" y="120954"/>
                    <a:pt x="161469" y="118051"/>
                    <a:pt x="161469" y="114528"/>
                  </a:cubicBezTo>
                  <a:lnTo>
                    <a:pt x="161469" y="57085"/>
                  </a:lnTo>
                  <a:cubicBezTo>
                    <a:pt x="161469" y="55421"/>
                    <a:pt x="160099" y="54051"/>
                    <a:pt x="158403" y="54051"/>
                  </a:cubicBezTo>
                  <a:cubicBezTo>
                    <a:pt x="156706" y="54051"/>
                    <a:pt x="155336" y="55421"/>
                    <a:pt x="155336" y="57085"/>
                  </a:cubicBezTo>
                  <a:lnTo>
                    <a:pt x="155336" y="114528"/>
                  </a:lnTo>
                  <a:cubicBezTo>
                    <a:pt x="155336" y="114691"/>
                    <a:pt x="155206" y="114822"/>
                    <a:pt x="155043" y="114822"/>
                  </a:cubicBezTo>
                  <a:lnTo>
                    <a:pt x="147964" y="114822"/>
                  </a:lnTo>
                  <a:lnTo>
                    <a:pt x="147964" y="60347"/>
                  </a:lnTo>
                  <a:cubicBezTo>
                    <a:pt x="147964" y="56889"/>
                    <a:pt x="145126" y="54051"/>
                    <a:pt x="141636" y="54051"/>
                  </a:cubicBezTo>
                  <a:lnTo>
                    <a:pt x="134655" y="54051"/>
                  </a:lnTo>
                  <a:cubicBezTo>
                    <a:pt x="131165" y="54051"/>
                    <a:pt x="128327" y="56889"/>
                    <a:pt x="128327" y="60347"/>
                  </a:cubicBezTo>
                  <a:lnTo>
                    <a:pt x="128327" y="114822"/>
                  </a:lnTo>
                  <a:lnTo>
                    <a:pt x="120922" y="114822"/>
                  </a:lnTo>
                  <a:lnTo>
                    <a:pt x="120922" y="73884"/>
                  </a:lnTo>
                  <a:cubicBezTo>
                    <a:pt x="120922" y="70394"/>
                    <a:pt x="118117" y="67556"/>
                    <a:pt x="114627" y="67556"/>
                  </a:cubicBezTo>
                  <a:lnTo>
                    <a:pt x="107646" y="67556"/>
                  </a:lnTo>
                  <a:cubicBezTo>
                    <a:pt x="104156" y="67556"/>
                    <a:pt x="101318" y="70394"/>
                    <a:pt x="101318" y="73884"/>
                  </a:cubicBezTo>
                  <a:lnTo>
                    <a:pt x="101318" y="114822"/>
                  </a:lnTo>
                  <a:lnTo>
                    <a:pt x="93913" y="114822"/>
                  </a:lnTo>
                  <a:lnTo>
                    <a:pt x="93913" y="87389"/>
                  </a:lnTo>
                  <a:cubicBezTo>
                    <a:pt x="93913" y="83898"/>
                    <a:pt x="91075" y="81060"/>
                    <a:pt x="87585" y="81060"/>
                  </a:cubicBezTo>
                  <a:lnTo>
                    <a:pt x="80604" y="81060"/>
                  </a:lnTo>
                  <a:cubicBezTo>
                    <a:pt x="77114" y="81060"/>
                    <a:pt x="74276" y="83898"/>
                    <a:pt x="74276" y="87389"/>
                  </a:cubicBezTo>
                  <a:lnTo>
                    <a:pt x="74276" y="113485"/>
                  </a:lnTo>
                  <a:cubicBezTo>
                    <a:pt x="68274" y="103862"/>
                    <a:pt x="58292" y="96979"/>
                    <a:pt x="46647" y="95087"/>
                  </a:cubicBezTo>
                  <a:lnTo>
                    <a:pt x="46647" y="9819"/>
                  </a:lnTo>
                  <a:cubicBezTo>
                    <a:pt x="46647" y="7764"/>
                    <a:pt x="48278" y="6133"/>
                    <a:pt x="50333" y="6133"/>
                  </a:cubicBezTo>
                  <a:close/>
                  <a:moveTo>
                    <a:pt x="47071" y="188510"/>
                  </a:moveTo>
                  <a:cubicBezTo>
                    <a:pt x="47169" y="188510"/>
                    <a:pt x="47267" y="188608"/>
                    <a:pt x="47267" y="188706"/>
                  </a:cubicBezTo>
                  <a:lnTo>
                    <a:pt x="47267" y="202439"/>
                  </a:lnTo>
                  <a:cubicBezTo>
                    <a:pt x="47267" y="202569"/>
                    <a:pt x="47169" y="202667"/>
                    <a:pt x="47071" y="202667"/>
                  </a:cubicBezTo>
                  <a:lnTo>
                    <a:pt x="33338" y="202667"/>
                  </a:lnTo>
                  <a:cubicBezTo>
                    <a:pt x="33207" y="202667"/>
                    <a:pt x="33110" y="202569"/>
                    <a:pt x="33110" y="202439"/>
                  </a:cubicBezTo>
                  <a:lnTo>
                    <a:pt x="33110" y="188706"/>
                  </a:lnTo>
                  <a:cubicBezTo>
                    <a:pt x="33110" y="188608"/>
                    <a:pt x="33207" y="188510"/>
                    <a:pt x="33338" y="188510"/>
                  </a:cubicBezTo>
                  <a:close/>
                  <a:moveTo>
                    <a:pt x="50333" y="0"/>
                  </a:moveTo>
                  <a:cubicBezTo>
                    <a:pt x="44918" y="0"/>
                    <a:pt x="40514" y="4404"/>
                    <a:pt x="40514" y="9819"/>
                  </a:cubicBezTo>
                  <a:lnTo>
                    <a:pt x="40514" y="94565"/>
                  </a:lnTo>
                  <a:lnTo>
                    <a:pt x="40188" y="94565"/>
                  </a:lnTo>
                  <a:cubicBezTo>
                    <a:pt x="31740" y="94565"/>
                    <a:pt x="23682" y="97175"/>
                    <a:pt x="16832" y="102068"/>
                  </a:cubicBezTo>
                  <a:cubicBezTo>
                    <a:pt x="15462" y="103046"/>
                    <a:pt x="15136" y="104938"/>
                    <a:pt x="16115" y="106308"/>
                  </a:cubicBezTo>
                  <a:cubicBezTo>
                    <a:pt x="16711" y="107144"/>
                    <a:pt x="17660" y="107591"/>
                    <a:pt x="18620" y="107591"/>
                  </a:cubicBezTo>
                  <a:cubicBezTo>
                    <a:pt x="19234" y="107591"/>
                    <a:pt x="19853" y="107408"/>
                    <a:pt x="20388" y="107026"/>
                  </a:cubicBezTo>
                  <a:cubicBezTo>
                    <a:pt x="26194" y="102883"/>
                    <a:pt x="33044" y="100698"/>
                    <a:pt x="40188" y="100698"/>
                  </a:cubicBezTo>
                  <a:cubicBezTo>
                    <a:pt x="59010" y="100698"/>
                    <a:pt x="74276" y="115996"/>
                    <a:pt x="74276" y="134785"/>
                  </a:cubicBezTo>
                  <a:cubicBezTo>
                    <a:pt x="74276" y="153574"/>
                    <a:pt x="59010" y="168873"/>
                    <a:pt x="40188" y="168873"/>
                  </a:cubicBezTo>
                  <a:cubicBezTo>
                    <a:pt x="21399" y="168873"/>
                    <a:pt x="6100" y="153574"/>
                    <a:pt x="6100" y="134785"/>
                  </a:cubicBezTo>
                  <a:cubicBezTo>
                    <a:pt x="6100" y="127609"/>
                    <a:pt x="8286" y="120759"/>
                    <a:pt x="12461" y="114985"/>
                  </a:cubicBezTo>
                  <a:cubicBezTo>
                    <a:pt x="13440" y="113582"/>
                    <a:pt x="13114" y="111690"/>
                    <a:pt x="11744" y="110712"/>
                  </a:cubicBezTo>
                  <a:cubicBezTo>
                    <a:pt x="11200" y="110324"/>
                    <a:pt x="10569" y="110136"/>
                    <a:pt x="9945" y="110136"/>
                  </a:cubicBezTo>
                  <a:cubicBezTo>
                    <a:pt x="8995" y="110136"/>
                    <a:pt x="8061" y="110570"/>
                    <a:pt x="7470" y="111397"/>
                  </a:cubicBezTo>
                  <a:cubicBezTo>
                    <a:pt x="2577" y="118247"/>
                    <a:pt x="0" y="126337"/>
                    <a:pt x="0" y="134785"/>
                  </a:cubicBezTo>
                  <a:cubicBezTo>
                    <a:pt x="0" y="153574"/>
                    <a:pt x="12951" y="169395"/>
                    <a:pt x="30370" y="173766"/>
                  </a:cubicBezTo>
                  <a:lnTo>
                    <a:pt x="30370" y="183128"/>
                  </a:lnTo>
                  <a:cubicBezTo>
                    <a:pt x="28380" y="184172"/>
                    <a:pt x="27010" y="186292"/>
                    <a:pt x="27010" y="188706"/>
                  </a:cubicBezTo>
                  <a:lnTo>
                    <a:pt x="27010" y="202439"/>
                  </a:lnTo>
                  <a:cubicBezTo>
                    <a:pt x="27010" y="205929"/>
                    <a:pt x="29848" y="208767"/>
                    <a:pt x="33338" y="208767"/>
                  </a:cubicBezTo>
                  <a:lnTo>
                    <a:pt x="47071" y="208767"/>
                  </a:lnTo>
                  <a:cubicBezTo>
                    <a:pt x="50561" y="208767"/>
                    <a:pt x="53399" y="205929"/>
                    <a:pt x="53399" y="202439"/>
                  </a:cubicBezTo>
                  <a:lnTo>
                    <a:pt x="53399" y="188706"/>
                  </a:lnTo>
                  <a:cubicBezTo>
                    <a:pt x="53399" y="188641"/>
                    <a:pt x="53367" y="188575"/>
                    <a:pt x="53367" y="188510"/>
                  </a:cubicBezTo>
                  <a:lnTo>
                    <a:pt x="60771" y="188510"/>
                  </a:lnTo>
                  <a:lnTo>
                    <a:pt x="60771" y="198949"/>
                  </a:lnTo>
                  <a:cubicBezTo>
                    <a:pt x="60771" y="204363"/>
                    <a:pt x="65175" y="208767"/>
                    <a:pt x="70590" y="208767"/>
                  </a:cubicBezTo>
                  <a:lnTo>
                    <a:pt x="77995" y="208767"/>
                  </a:lnTo>
                  <a:cubicBezTo>
                    <a:pt x="79691" y="208767"/>
                    <a:pt x="81061" y="207397"/>
                    <a:pt x="81061" y="205701"/>
                  </a:cubicBezTo>
                  <a:cubicBezTo>
                    <a:pt x="81061" y="204005"/>
                    <a:pt x="79691" y="202667"/>
                    <a:pt x="77995" y="202667"/>
                  </a:cubicBezTo>
                  <a:lnTo>
                    <a:pt x="70590" y="202667"/>
                  </a:lnTo>
                  <a:cubicBezTo>
                    <a:pt x="68567" y="202667"/>
                    <a:pt x="66904" y="201004"/>
                    <a:pt x="66904" y="198949"/>
                  </a:cubicBezTo>
                  <a:lnTo>
                    <a:pt x="66904" y="188510"/>
                  </a:lnTo>
                  <a:lnTo>
                    <a:pt x="171907" y="188510"/>
                  </a:lnTo>
                  <a:cubicBezTo>
                    <a:pt x="177322" y="188510"/>
                    <a:pt x="181726" y="184107"/>
                    <a:pt x="181726" y="178692"/>
                  </a:cubicBezTo>
                  <a:lnTo>
                    <a:pt x="181726" y="43580"/>
                  </a:lnTo>
                  <a:cubicBezTo>
                    <a:pt x="181726" y="42732"/>
                    <a:pt x="181400" y="41982"/>
                    <a:pt x="180845" y="41427"/>
                  </a:cubicBezTo>
                  <a:lnTo>
                    <a:pt x="165807" y="26389"/>
                  </a:lnTo>
                  <a:lnTo>
                    <a:pt x="192197" y="26389"/>
                  </a:lnTo>
                  <a:cubicBezTo>
                    <a:pt x="194219" y="26389"/>
                    <a:pt x="195883" y="28053"/>
                    <a:pt x="195883" y="30076"/>
                  </a:cubicBezTo>
                  <a:lnTo>
                    <a:pt x="195883" y="198949"/>
                  </a:lnTo>
                  <a:cubicBezTo>
                    <a:pt x="195883" y="201004"/>
                    <a:pt x="194219" y="202635"/>
                    <a:pt x="192197" y="202635"/>
                  </a:cubicBezTo>
                  <a:lnTo>
                    <a:pt x="90227" y="202635"/>
                  </a:lnTo>
                  <a:cubicBezTo>
                    <a:pt x="88531" y="202635"/>
                    <a:pt x="87161" y="204005"/>
                    <a:pt x="87161" y="205701"/>
                  </a:cubicBezTo>
                  <a:cubicBezTo>
                    <a:pt x="87161" y="207397"/>
                    <a:pt x="88531" y="208767"/>
                    <a:pt x="90227" y="208767"/>
                  </a:cubicBezTo>
                  <a:lnTo>
                    <a:pt x="192197" y="208767"/>
                  </a:lnTo>
                  <a:cubicBezTo>
                    <a:pt x="197612" y="208767"/>
                    <a:pt x="201983" y="204363"/>
                    <a:pt x="201983" y="198949"/>
                  </a:cubicBezTo>
                  <a:lnTo>
                    <a:pt x="201983" y="30076"/>
                  </a:lnTo>
                  <a:cubicBezTo>
                    <a:pt x="201983" y="24661"/>
                    <a:pt x="197612" y="20257"/>
                    <a:pt x="192197" y="20257"/>
                  </a:cubicBezTo>
                  <a:lnTo>
                    <a:pt x="159675" y="20257"/>
                  </a:lnTo>
                  <a:lnTo>
                    <a:pt x="140299" y="881"/>
                  </a:lnTo>
                  <a:cubicBezTo>
                    <a:pt x="139744" y="326"/>
                    <a:pt x="138994" y="0"/>
                    <a:pt x="138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87" name="Google Shape;2387;p118"/>
            <p:cNvSpPr/>
            <p:nvPr/>
          </p:nvSpPr>
          <p:spPr>
            <a:xfrm>
              <a:off x="3301925" y="575725"/>
              <a:ext cx="1166200" cy="490950"/>
            </a:xfrm>
            <a:custGeom>
              <a:avLst/>
              <a:gdLst/>
              <a:ahLst/>
              <a:cxnLst/>
              <a:rect l="l" t="t" r="r" b="b"/>
              <a:pathLst>
                <a:path w="46648" h="19638" extrusionOk="0">
                  <a:moveTo>
                    <a:pt x="40319" y="6133"/>
                  </a:moveTo>
                  <a:cubicBezTo>
                    <a:pt x="40417" y="6133"/>
                    <a:pt x="40515" y="6198"/>
                    <a:pt x="40515" y="6329"/>
                  </a:cubicBezTo>
                  <a:lnTo>
                    <a:pt x="40515" y="13310"/>
                  </a:lnTo>
                  <a:cubicBezTo>
                    <a:pt x="40515" y="13440"/>
                    <a:pt x="40417" y="13505"/>
                    <a:pt x="40319" y="13505"/>
                  </a:cubicBezTo>
                  <a:lnTo>
                    <a:pt x="6296" y="13505"/>
                  </a:lnTo>
                  <a:cubicBezTo>
                    <a:pt x="6199" y="13505"/>
                    <a:pt x="6101" y="13440"/>
                    <a:pt x="6101" y="13310"/>
                  </a:cubicBezTo>
                  <a:lnTo>
                    <a:pt x="6101" y="6329"/>
                  </a:lnTo>
                  <a:cubicBezTo>
                    <a:pt x="6101" y="6198"/>
                    <a:pt x="6199" y="6133"/>
                    <a:pt x="6296" y="6133"/>
                  </a:cubicBezTo>
                  <a:close/>
                  <a:moveTo>
                    <a:pt x="6296" y="1"/>
                  </a:moveTo>
                  <a:cubicBezTo>
                    <a:pt x="2806" y="1"/>
                    <a:pt x="1" y="2839"/>
                    <a:pt x="1" y="6329"/>
                  </a:cubicBezTo>
                  <a:lnTo>
                    <a:pt x="1" y="13310"/>
                  </a:lnTo>
                  <a:cubicBezTo>
                    <a:pt x="1" y="16800"/>
                    <a:pt x="2806" y="19638"/>
                    <a:pt x="6296" y="19638"/>
                  </a:cubicBezTo>
                  <a:lnTo>
                    <a:pt x="40319" y="19638"/>
                  </a:lnTo>
                  <a:cubicBezTo>
                    <a:pt x="43809" y="19638"/>
                    <a:pt x="46647" y="16800"/>
                    <a:pt x="46647" y="13310"/>
                  </a:cubicBezTo>
                  <a:lnTo>
                    <a:pt x="46647" y="6329"/>
                  </a:lnTo>
                  <a:cubicBezTo>
                    <a:pt x="46647" y="2839"/>
                    <a:pt x="43809" y="1"/>
                    <a:pt x="40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88" name="Google Shape;2388;p118"/>
            <p:cNvSpPr/>
            <p:nvPr/>
          </p:nvSpPr>
          <p:spPr>
            <a:xfrm>
              <a:off x="4230775" y="3447100"/>
              <a:ext cx="1166200" cy="490125"/>
            </a:xfrm>
            <a:custGeom>
              <a:avLst/>
              <a:gdLst/>
              <a:ahLst/>
              <a:cxnLst/>
              <a:rect l="l" t="t" r="r" b="b"/>
              <a:pathLst>
                <a:path w="46648" h="19605" extrusionOk="0">
                  <a:moveTo>
                    <a:pt x="40319" y="6100"/>
                  </a:moveTo>
                  <a:cubicBezTo>
                    <a:pt x="40417" y="6100"/>
                    <a:pt x="40515" y="6198"/>
                    <a:pt x="40515" y="6296"/>
                  </a:cubicBezTo>
                  <a:lnTo>
                    <a:pt x="40515" y="13309"/>
                  </a:lnTo>
                  <a:cubicBezTo>
                    <a:pt x="40515" y="13407"/>
                    <a:pt x="40417" y="13505"/>
                    <a:pt x="40319" y="13505"/>
                  </a:cubicBezTo>
                  <a:lnTo>
                    <a:pt x="6296" y="13505"/>
                  </a:lnTo>
                  <a:cubicBezTo>
                    <a:pt x="6199" y="13505"/>
                    <a:pt x="6101" y="13407"/>
                    <a:pt x="6101" y="13309"/>
                  </a:cubicBezTo>
                  <a:lnTo>
                    <a:pt x="6101" y="6296"/>
                  </a:lnTo>
                  <a:cubicBezTo>
                    <a:pt x="6101" y="6198"/>
                    <a:pt x="6199" y="6100"/>
                    <a:pt x="6296" y="6100"/>
                  </a:cubicBezTo>
                  <a:close/>
                  <a:moveTo>
                    <a:pt x="6296" y="0"/>
                  </a:moveTo>
                  <a:cubicBezTo>
                    <a:pt x="2806" y="0"/>
                    <a:pt x="1" y="2805"/>
                    <a:pt x="1" y="6296"/>
                  </a:cubicBezTo>
                  <a:lnTo>
                    <a:pt x="1" y="13309"/>
                  </a:lnTo>
                  <a:cubicBezTo>
                    <a:pt x="1" y="16767"/>
                    <a:pt x="2806" y="19605"/>
                    <a:pt x="6296" y="19605"/>
                  </a:cubicBezTo>
                  <a:lnTo>
                    <a:pt x="40319" y="19605"/>
                  </a:lnTo>
                  <a:cubicBezTo>
                    <a:pt x="43809" y="19605"/>
                    <a:pt x="46647" y="16767"/>
                    <a:pt x="46647" y="13309"/>
                  </a:cubicBezTo>
                  <a:lnTo>
                    <a:pt x="46647" y="6296"/>
                  </a:lnTo>
                  <a:cubicBezTo>
                    <a:pt x="46647" y="2805"/>
                    <a:pt x="43809" y="0"/>
                    <a:pt x="40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89" name="Google Shape;2389;p118"/>
            <p:cNvSpPr/>
            <p:nvPr/>
          </p:nvSpPr>
          <p:spPr>
            <a:xfrm>
              <a:off x="4737200" y="4122325"/>
              <a:ext cx="659775" cy="490950"/>
            </a:xfrm>
            <a:custGeom>
              <a:avLst/>
              <a:gdLst/>
              <a:ahLst/>
              <a:cxnLst/>
              <a:rect l="l" t="t" r="r" b="b"/>
              <a:pathLst>
                <a:path w="26391" h="19638" extrusionOk="0">
                  <a:moveTo>
                    <a:pt x="20062" y="6100"/>
                  </a:moveTo>
                  <a:cubicBezTo>
                    <a:pt x="20160" y="6100"/>
                    <a:pt x="20258" y="6198"/>
                    <a:pt x="20258" y="6329"/>
                  </a:cubicBezTo>
                  <a:lnTo>
                    <a:pt x="20258" y="13309"/>
                  </a:lnTo>
                  <a:cubicBezTo>
                    <a:pt x="20258" y="13407"/>
                    <a:pt x="20160" y="13505"/>
                    <a:pt x="20062" y="13505"/>
                  </a:cubicBezTo>
                  <a:lnTo>
                    <a:pt x="6329" y="13505"/>
                  </a:lnTo>
                  <a:cubicBezTo>
                    <a:pt x="6199" y="13505"/>
                    <a:pt x="6101" y="13407"/>
                    <a:pt x="6101" y="13309"/>
                  </a:cubicBezTo>
                  <a:lnTo>
                    <a:pt x="6101" y="6329"/>
                  </a:lnTo>
                  <a:cubicBezTo>
                    <a:pt x="6101" y="6198"/>
                    <a:pt x="6199" y="6100"/>
                    <a:pt x="6329" y="6100"/>
                  </a:cubicBezTo>
                  <a:close/>
                  <a:moveTo>
                    <a:pt x="6329" y="0"/>
                  </a:moveTo>
                  <a:cubicBezTo>
                    <a:pt x="2839" y="0"/>
                    <a:pt x="1" y="2838"/>
                    <a:pt x="1" y="6329"/>
                  </a:cubicBezTo>
                  <a:lnTo>
                    <a:pt x="1" y="13309"/>
                  </a:lnTo>
                  <a:cubicBezTo>
                    <a:pt x="1" y="16800"/>
                    <a:pt x="2839" y="19638"/>
                    <a:pt x="6329" y="19638"/>
                  </a:cubicBezTo>
                  <a:lnTo>
                    <a:pt x="20062" y="19638"/>
                  </a:lnTo>
                  <a:cubicBezTo>
                    <a:pt x="23552" y="19638"/>
                    <a:pt x="26390" y="16800"/>
                    <a:pt x="26390" y="13309"/>
                  </a:cubicBezTo>
                  <a:lnTo>
                    <a:pt x="26390" y="6329"/>
                  </a:lnTo>
                  <a:cubicBezTo>
                    <a:pt x="26390" y="2838"/>
                    <a:pt x="23552" y="0"/>
                    <a:pt x="20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90" name="Google Shape;2390;p118"/>
            <p:cNvSpPr/>
            <p:nvPr/>
          </p:nvSpPr>
          <p:spPr>
            <a:xfrm>
              <a:off x="3554725" y="4122325"/>
              <a:ext cx="997400" cy="490950"/>
            </a:xfrm>
            <a:custGeom>
              <a:avLst/>
              <a:gdLst/>
              <a:ahLst/>
              <a:cxnLst/>
              <a:rect l="l" t="t" r="r" b="b"/>
              <a:pathLst>
                <a:path w="39896" h="19638" extrusionOk="0">
                  <a:moveTo>
                    <a:pt x="33567" y="6100"/>
                  </a:moveTo>
                  <a:cubicBezTo>
                    <a:pt x="33697" y="6100"/>
                    <a:pt x="33795" y="6198"/>
                    <a:pt x="33795" y="6329"/>
                  </a:cubicBezTo>
                  <a:lnTo>
                    <a:pt x="33795" y="13309"/>
                  </a:lnTo>
                  <a:cubicBezTo>
                    <a:pt x="33795" y="13407"/>
                    <a:pt x="33697" y="13505"/>
                    <a:pt x="33567" y="13505"/>
                  </a:cubicBezTo>
                  <a:lnTo>
                    <a:pt x="6329" y="13505"/>
                  </a:lnTo>
                  <a:cubicBezTo>
                    <a:pt x="6199" y="13505"/>
                    <a:pt x="6134" y="13407"/>
                    <a:pt x="6134" y="13309"/>
                  </a:cubicBezTo>
                  <a:lnTo>
                    <a:pt x="6134" y="6329"/>
                  </a:lnTo>
                  <a:cubicBezTo>
                    <a:pt x="6134" y="6198"/>
                    <a:pt x="6199" y="6100"/>
                    <a:pt x="6329" y="6100"/>
                  </a:cubicBezTo>
                  <a:close/>
                  <a:moveTo>
                    <a:pt x="6329" y="0"/>
                  </a:moveTo>
                  <a:cubicBezTo>
                    <a:pt x="2839" y="0"/>
                    <a:pt x="1" y="2838"/>
                    <a:pt x="1" y="6329"/>
                  </a:cubicBezTo>
                  <a:lnTo>
                    <a:pt x="1" y="13309"/>
                  </a:lnTo>
                  <a:cubicBezTo>
                    <a:pt x="1" y="16800"/>
                    <a:pt x="2839" y="19638"/>
                    <a:pt x="6329" y="19638"/>
                  </a:cubicBezTo>
                  <a:lnTo>
                    <a:pt x="33567" y="19638"/>
                  </a:lnTo>
                  <a:cubicBezTo>
                    <a:pt x="37057" y="19638"/>
                    <a:pt x="39895" y="16800"/>
                    <a:pt x="39895" y="13309"/>
                  </a:cubicBezTo>
                  <a:lnTo>
                    <a:pt x="39895" y="6329"/>
                  </a:lnTo>
                  <a:cubicBezTo>
                    <a:pt x="39895" y="2838"/>
                    <a:pt x="37057" y="0"/>
                    <a:pt x="33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91" name="Google Shape;2391;p118"/>
            <p:cNvSpPr/>
            <p:nvPr/>
          </p:nvSpPr>
          <p:spPr>
            <a:xfrm>
              <a:off x="1613050" y="2939850"/>
              <a:ext cx="1334975" cy="1335000"/>
            </a:xfrm>
            <a:custGeom>
              <a:avLst/>
              <a:gdLst/>
              <a:ahLst/>
              <a:cxnLst/>
              <a:rect l="l" t="t" r="r" b="b"/>
              <a:pathLst>
                <a:path w="53399" h="53400" extrusionOk="0">
                  <a:moveTo>
                    <a:pt x="26683" y="6133"/>
                  </a:moveTo>
                  <a:cubicBezTo>
                    <a:pt x="38035" y="6133"/>
                    <a:pt x="47266" y="15365"/>
                    <a:pt x="47266" y="26716"/>
                  </a:cubicBezTo>
                  <a:cubicBezTo>
                    <a:pt x="47266" y="38068"/>
                    <a:pt x="38035" y="47299"/>
                    <a:pt x="26683" y="47299"/>
                  </a:cubicBezTo>
                  <a:cubicBezTo>
                    <a:pt x="15331" y="47299"/>
                    <a:pt x="6100" y="38068"/>
                    <a:pt x="6100" y="26716"/>
                  </a:cubicBezTo>
                  <a:cubicBezTo>
                    <a:pt x="6100" y="15365"/>
                    <a:pt x="15331" y="6133"/>
                    <a:pt x="26683" y="6133"/>
                  </a:cubicBezTo>
                  <a:close/>
                  <a:moveTo>
                    <a:pt x="26683" y="1"/>
                  </a:moveTo>
                  <a:cubicBezTo>
                    <a:pt x="11972" y="1"/>
                    <a:pt x="0" y="12005"/>
                    <a:pt x="0" y="26716"/>
                  </a:cubicBezTo>
                  <a:cubicBezTo>
                    <a:pt x="0" y="41428"/>
                    <a:pt x="11972" y="53399"/>
                    <a:pt x="26683" y="53399"/>
                  </a:cubicBezTo>
                  <a:cubicBezTo>
                    <a:pt x="41427" y="53399"/>
                    <a:pt x="53399" y="41428"/>
                    <a:pt x="53399" y="26716"/>
                  </a:cubicBezTo>
                  <a:cubicBezTo>
                    <a:pt x="53399" y="12005"/>
                    <a:pt x="41427" y="1"/>
                    <a:pt x="2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grpSp>
      <p:grpSp>
        <p:nvGrpSpPr>
          <p:cNvPr id="2392" name="Google Shape;2392;p118"/>
          <p:cNvGrpSpPr/>
          <p:nvPr/>
        </p:nvGrpSpPr>
        <p:grpSpPr>
          <a:xfrm>
            <a:off x="4439586" y="3210956"/>
            <a:ext cx="260438" cy="260438"/>
            <a:chOff x="1190625" y="238125"/>
            <a:chExt cx="5219200" cy="5219200"/>
          </a:xfrm>
        </p:grpSpPr>
        <p:sp>
          <p:nvSpPr>
            <p:cNvPr id="2393" name="Google Shape;2393;p118"/>
            <p:cNvSpPr/>
            <p:nvPr/>
          </p:nvSpPr>
          <p:spPr>
            <a:xfrm>
              <a:off x="1190625" y="238125"/>
              <a:ext cx="5219200" cy="5219200"/>
            </a:xfrm>
            <a:custGeom>
              <a:avLst/>
              <a:gdLst/>
              <a:ahLst/>
              <a:cxnLst/>
              <a:rect l="l" t="t" r="r" b="b"/>
              <a:pathLst>
                <a:path w="208768" h="208768" extrusionOk="0">
                  <a:moveTo>
                    <a:pt x="33762" y="147964"/>
                  </a:moveTo>
                  <a:lnTo>
                    <a:pt x="33762" y="155368"/>
                  </a:lnTo>
                  <a:lnTo>
                    <a:pt x="26389" y="155368"/>
                  </a:lnTo>
                  <a:lnTo>
                    <a:pt x="26389" y="147964"/>
                  </a:lnTo>
                  <a:close/>
                  <a:moveTo>
                    <a:pt x="114822" y="147964"/>
                  </a:moveTo>
                  <a:lnTo>
                    <a:pt x="114822" y="155368"/>
                  </a:lnTo>
                  <a:lnTo>
                    <a:pt x="93945" y="155368"/>
                  </a:lnTo>
                  <a:lnTo>
                    <a:pt x="93945" y="147964"/>
                  </a:lnTo>
                  <a:close/>
                  <a:moveTo>
                    <a:pt x="182378" y="147964"/>
                  </a:moveTo>
                  <a:lnTo>
                    <a:pt x="182378" y="155368"/>
                  </a:lnTo>
                  <a:lnTo>
                    <a:pt x="175006" y="155368"/>
                  </a:lnTo>
                  <a:lnTo>
                    <a:pt x="175006" y="147964"/>
                  </a:lnTo>
                  <a:close/>
                  <a:moveTo>
                    <a:pt x="128131" y="161468"/>
                  </a:moveTo>
                  <a:cubicBezTo>
                    <a:pt x="128261" y="161468"/>
                    <a:pt x="128359" y="161566"/>
                    <a:pt x="128359" y="161697"/>
                  </a:cubicBezTo>
                  <a:lnTo>
                    <a:pt x="128359" y="168677"/>
                  </a:lnTo>
                  <a:cubicBezTo>
                    <a:pt x="128359" y="168775"/>
                    <a:pt x="128261" y="168873"/>
                    <a:pt x="128131" y="168873"/>
                  </a:cubicBezTo>
                  <a:lnTo>
                    <a:pt x="80636" y="168873"/>
                  </a:lnTo>
                  <a:cubicBezTo>
                    <a:pt x="80506" y="168873"/>
                    <a:pt x="80408" y="168775"/>
                    <a:pt x="80408" y="168677"/>
                  </a:cubicBezTo>
                  <a:lnTo>
                    <a:pt x="80408" y="161697"/>
                  </a:lnTo>
                  <a:cubicBezTo>
                    <a:pt x="80408" y="161566"/>
                    <a:pt x="80506" y="161468"/>
                    <a:pt x="80636" y="161468"/>
                  </a:cubicBezTo>
                  <a:close/>
                  <a:moveTo>
                    <a:pt x="33762" y="161468"/>
                  </a:moveTo>
                  <a:lnTo>
                    <a:pt x="33762" y="189130"/>
                  </a:lnTo>
                  <a:lnTo>
                    <a:pt x="26389" y="189130"/>
                  </a:lnTo>
                  <a:lnTo>
                    <a:pt x="26389" y="161468"/>
                  </a:lnTo>
                  <a:close/>
                  <a:moveTo>
                    <a:pt x="182378" y="161468"/>
                  </a:moveTo>
                  <a:lnTo>
                    <a:pt x="182378" y="189130"/>
                  </a:lnTo>
                  <a:lnTo>
                    <a:pt x="175006" y="189130"/>
                  </a:lnTo>
                  <a:lnTo>
                    <a:pt x="175006" y="161468"/>
                  </a:lnTo>
                  <a:close/>
                  <a:moveTo>
                    <a:pt x="40318" y="195263"/>
                  </a:moveTo>
                  <a:cubicBezTo>
                    <a:pt x="40449" y="195263"/>
                    <a:pt x="40514" y="195360"/>
                    <a:pt x="40514" y="195458"/>
                  </a:cubicBezTo>
                  <a:lnTo>
                    <a:pt x="40514" y="202439"/>
                  </a:lnTo>
                  <a:cubicBezTo>
                    <a:pt x="40514" y="202569"/>
                    <a:pt x="40449" y="202667"/>
                    <a:pt x="40318" y="202667"/>
                  </a:cubicBezTo>
                  <a:lnTo>
                    <a:pt x="19833" y="202667"/>
                  </a:lnTo>
                  <a:cubicBezTo>
                    <a:pt x="19702" y="202667"/>
                    <a:pt x="19637" y="202569"/>
                    <a:pt x="19637" y="202439"/>
                  </a:cubicBezTo>
                  <a:lnTo>
                    <a:pt x="19637" y="195458"/>
                  </a:lnTo>
                  <a:cubicBezTo>
                    <a:pt x="19637" y="195360"/>
                    <a:pt x="19702" y="195263"/>
                    <a:pt x="19833" y="195263"/>
                  </a:cubicBezTo>
                  <a:close/>
                  <a:moveTo>
                    <a:pt x="188934" y="195263"/>
                  </a:moveTo>
                  <a:cubicBezTo>
                    <a:pt x="189065" y="195263"/>
                    <a:pt x="189130" y="195360"/>
                    <a:pt x="189130" y="195458"/>
                  </a:cubicBezTo>
                  <a:lnTo>
                    <a:pt x="189130" y="202439"/>
                  </a:lnTo>
                  <a:cubicBezTo>
                    <a:pt x="189130" y="202569"/>
                    <a:pt x="189065" y="202667"/>
                    <a:pt x="188934" y="202667"/>
                  </a:cubicBezTo>
                  <a:lnTo>
                    <a:pt x="168449" y="202667"/>
                  </a:lnTo>
                  <a:cubicBezTo>
                    <a:pt x="168319" y="202667"/>
                    <a:pt x="168253" y="202569"/>
                    <a:pt x="168253" y="202439"/>
                  </a:cubicBezTo>
                  <a:lnTo>
                    <a:pt x="168253" y="195458"/>
                  </a:lnTo>
                  <a:cubicBezTo>
                    <a:pt x="168253" y="195360"/>
                    <a:pt x="168319" y="195263"/>
                    <a:pt x="168449" y="195263"/>
                  </a:cubicBezTo>
                  <a:close/>
                  <a:moveTo>
                    <a:pt x="10406" y="0"/>
                  </a:moveTo>
                  <a:cubicBezTo>
                    <a:pt x="4665" y="0"/>
                    <a:pt x="0" y="4665"/>
                    <a:pt x="0" y="10406"/>
                  </a:cubicBezTo>
                  <a:lnTo>
                    <a:pt x="0" y="137591"/>
                  </a:lnTo>
                  <a:cubicBezTo>
                    <a:pt x="0" y="143299"/>
                    <a:pt x="4665" y="147964"/>
                    <a:pt x="10406" y="147964"/>
                  </a:cubicBezTo>
                  <a:lnTo>
                    <a:pt x="20257" y="147964"/>
                  </a:lnTo>
                  <a:lnTo>
                    <a:pt x="20257" y="189130"/>
                  </a:lnTo>
                  <a:lnTo>
                    <a:pt x="19833" y="189130"/>
                  </a:lnTo>
                  <a:cubicBezTo>
                    <a:pt x="16343" y="189130"/>
                    <a:pt x="13505" y="191968"/>
                    <a:pt x="13505" y="195458"/>
                  </a:cubicBezTo>
                  <a:lnTo>
                    <a:pt x="13505" y="202439"/>
                  </a:lnTo>
                  <a:cubicBezTo>
                    <a:pt x="13505" y="205929"/>
                    <a:pt x="16343" y="208767"/>
                    <a:pt x="19833" y="208767"/>
                  </a:cubicBezTo>
                  <a:lnTo>
                    <a:pt x="40318" y="208767"/>
                  </a:lnTo>
                  <a:cubicBezTo>
                    <a:pt x="43808" y="208767"/>
                    <a:pt x="46646" y="205929"/>
                    <a:pt x="46646" y="202439"/>
                  </a:cubicBezTo>
                  <a:lnTo>
                    <a:pt x="46646" y="195458"/>
                  </a:lnTo>
                  <a:cubicBezTo>
                    <a:pt x="46646" y="191968"/>
                    <a:pt x="43808" y="189130"/>
                    <a:pt x="40318" y="189130"/>
                  </a:cubicBezTo>
                  <a:lnTo>
                    <a:pt x="39894" y="189130"/>
                  </a:lnTo>
                  <a:lnTo>
                    <a:pt x="39894" y="147964"/>
                  </a:lnTo>
                  <a:lnTo>
                    <a:pt x="87813" y="147964"/>
                  </a:lnTo>
                  <a:lnTo>
                    <a:pt x="87813" y="155368"/>
                  </a:lnTo>
                  <a:lnTo>
                    <a:pt x="80636" y="155368"/>
                  </a:lnTo>
                  <a:cubicBezTo>
                    <a:pt x="77146" y="155368"/>
                    <a:pt x="74308" y="158206"/>
                    <a:pt x="74308" y="161697"/>
                  </a:cubicBezTo>
                  <a:lnTo>
                    <a:pt x="74308" y="168677"/>
                  </a:lnTo>
                  <a:cubicBezTo>
                    <a:pt x="74308" y="172168"/>
                    <a:pt x="77146" y="175006"/>
                    <a:pt x="80636" y="175006"/>
                  </a:cubicBezTo>
                  <a:lnTo>
                    <a:pt x="128131" y="175006"/>
                  </a:lnTo>
                  <a:cubicBezTo>
                    <a:pt x="131621" y="175006"/>
                    <a:pt x="134459" y="172168"/>
                    <a:pt x="134459" y="168677"/>
                  </a:cubicBezTo>
                  <a:lnTo>
                    <a:pt x="134459" y="161697"/>
                  </a:lnTo>
                  <a:cubicBezTo>
                    <a:pt x="134459" y="158206"/>
                    <a:pt x="131621" y="155368"/>
                    <a:pt x="128131" y="155368"/>
                  </a:cubicBezTo>
                  <a:lnTo>
                    <a:pt x="120954" y="155368"/>
                  </a:lnTo>
                  <a:lnTo>
                    <a:pt x="120954" y="147964"/>
                  </a:lnTo>
                  <a:lnTo>
                    <a:pt x="168873" y="147964"/>
                  </a:lnTo>
                  <a:lnTo>
                    <a:pt x="168873" y="189130"/>
                  </a:lnTo>
                  <a:lnTo>
                    <a:pt x="168449" y="189130"/>
                  </a:lnTo>
                  <a:cubicBezTo>
                    <a:pt x="164959" y="189130"/>
                    <a:pt x="162121" y="191968"/>
                    <a:pt x="162121" y="195458"/>
                  </a:cubicBezTo>
                  <a:lnTo>
                    <a:pt x="162121" y="202439"/>
                  </a:lnTo>
                  <a:cubicBezTo>
                    <a:pt x="162121" y="205929"/>
                    <a:pt x="164959" y="208767"/>
                    <a:pt x="168449" y="208767"/>
                  </a:cubicBezTo>
                  <a:lnTo>
                    <a:pt x="188934" y="208767"/>
                  </a:lnTo>
                  <a:cubicBezTo>
                    <a:pt x="192425" y="208767"/>
                    <a:pt x="195263" y="205929"/>
                    <a:pt x="195263" y="202439"/>
                  </a:cubicBezTo>
                  <a:lnTo>
                    <a:pt x="195263" y="195458"/>
                  </a:lnTo>
                  <a:cubicBezTo>
                    <a:pt x="195263" y="191968"/>
                    <a:pt x="192425" y="189130"/>
                    <a:pt x="188934" y="189130"/>
                  </a:cubicBezTo>
                  <a:lnTo>
                    <a:pt x="188510" y="189130"/>
                  </a:lnTo>
                  <a:lnTo>
                    <a:pt x="188510" y="147964"/>
                  </a:lnTo>
                  <a:lnTo>
                    <a:pt x="198361" y="147964"/>
                  </a:lnTo>
                  <a:cubicBezTo>
                    <a:pt x="204102" y="147964"/>
                    <a:pt x="208767" y="143299"/>
                    <a:pt x="208767" y="137591"/>
                  </a:cubicBezTo>
                  <a:lnTo>
                    <a:pt x="208767" y="10406"/>
                  </a:lnTo>
                  <a:cubicBezTo>
                    <a:pt x="208767" y="4665"/>
                    <a:pt x="204102" y="0"/>
                    <a:pt x="198361" y="0"/>
                  </a:cubicBezTo>
                  <a:lnTo>
                    <a:pt x="160522" y="0"/>
                  </a:lnTo>
                  <a:cubicBezTo>
                    <a:pt x="158826" y="0"/>
                    <a:pt x="157456" y="1370"/>
                    <a:pt x="157456" y="3066"/>
                  </a:cubicBezTo>
                  <a:cubicBezTo>
                    <a:pt x="157456" y="4763"/>
                    <a:pt x="158826" y="6133"/>
                    <a:pt x="160522" y="6133"/>
                  </a:cubicBezTo>
                  <a:lnTo>
                    <a:pt x="198361" y="6133"/>
                  </a:lnTo>
                  <a:cubicBezTo>
                    <a:pt x="200743" y="6133"/>
                    <a:pt x="202667" y="8024"/>
                    <a:pt x="202667" y="10406"/>
                  </a:cubicBezTo>
                  <a:lnTo>
                    <a:pt x="202667" y="137591"/>
                  </a:lnTo>
                  <a:cubicBezTo>
                    <a:pt x="202667" y="139939"/>
                    <a:pt x="200743" y="141864"/>
                    <a:pt x="198361" y="141864"/>
                  </a:cubicBezTo>
                  <a:lnTo>
                    <a:pt x="10406" y="141864"/>
                  </a:lnTo>
                  <a:cubicBezTo>
                    <a:pt x="8024" y="141864"/>
                    <a:pt x="6133" y="139939"/>
                    <a:pt x="6133" y="137591"/>
                  </a:cubicBezTo>
                  <a:lnTo>
                    <a:pt x="6133" y="10406"/>
                  </a:lnTo>
                  <a:cubicBezTo>
                    <a:pt x="6133" y="8024"/>
                    <a:pt x="8024" y="6133"/>
                    <a:pt x="10406" y="6133"/>
                  </a:cubicBezTo>
                  <a:lnTo>
                    <a:pt x="148323" y="6133"/>
                  </a:lnTo>
                  <a:cubicBezTo>
                    <a:pt x="150019" y="6133"/>
                    <a:pt x="151389" y="4763"/>
                    <a:pt x="151389" y="3066"/>
                  </a:cubicBezTo>
                  <a:cubicBezTo>
                    <a:pt x="151389" y="1370"/>
                    <a:pt x="150019" y="0"/>
                    <a:pt x="148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94" name="Google Shape;2394;p118"/>
            <p:cNvSpPr/>
            <p:nvPr/>
          </p:nvSpPr>
          <p:spPr>
            <a:xfrm>
              <a:off x="1528225" y="575725"/>
              <a:ext cx="4543975" cy="3023900"/>
            </a:xfrm>
            <a:custGeom>
              <a:avLst/>
              <a:gdLst/>
              <a:ahLst/>
              <a:cxnLst/>
              <a:rect l="l" t="t" r="r" b="b"/>
              <a:pathLst>
                <a:path w="181759" h="120956" extrusionOk="0">
                  <a:moveTo>
                    <a:pt x="6329" y="1"/>
                  </a:moveTo>
                  <a:cubicBezTo>
                    <a:pt x="2839" y="1"/>
                    <a:pt x="1" y="2839"/>
                    <a:pt x="1" y="6329"/>
                  </a:cubicBezTo>
                  <a:lnTo>
                    <a:pt x="1" y="114627"/>
                  </a:lnTo>
                  <a:cubicBezTo>
                    <a:pt x="1" y="118117"/>
                    <a:pt x="2839" y="120955"/>
                    <a:pt x="6329" y="120955"/>
                  </a:cubicBezTo>
                  <a:lnTo>
                    <a:pt x="17224" y="120955"/>
                  </a:lnTo>
                  <a:cubicBezTo>
                    <a:pt x="18888" y="120955"/>
                    <a:pt x="20258" y="119585"/>
                    <a:pt x="20258" y="117889"/>
                  </a:cubicBezTo>
                  <a:cubicBezTo>
                    <a:pt x="20258" y="116225"/>
                    <a:pt x="18888" y="114855"/>
                    <a:pt x="17224" y="114855"/>
                  </a:cubicBezTo>
                  <a:lnTo>
                    <a:pt x="6329" y="114855"/>
                  </a:lnTo>
                  <a:cubicBezTo>
                    <a:pt x="6198" y="114855"/>
                    <a:pt x="6133" y="114757"/>
                    <a:pt x="6133" y="114627"/>
                  </a:cubicBezTo>
                  <a:lnTo>
                    <a:pt x="6133" y="6329"/>
                  </a:lnTo>
                  <a:cubicBezTo>
                    <a:pt x="6133" y="6198"/>
                    <a:pt x="6198" y="6133"/>
                    <a:pt x="6329" y="6133"/>
                  </a:cubicBezTo>
                  <a:lnTo>
                    <a:pt x="175430" y="6133"/>
                  </a:lnTo>
                  <a:cubicBezTo>
                    <a:pt x="175561" y="6133"/>
                    <a:pt x="175626" y="6198"/>
                    <a:pt x="175626" y="6329"/>
                  </a:cubicBezTo>
                  <a:lnTo>
                    <a:pt x="175626" y="114627"/>
                  </a:lnTo>
                  <a:cubicBezTo>
                    <a:pt x="175626" y="114757"/>
                    <a:pt x="175561" y="114855"/>
                    <a:pt x="175430" y="114855"/>
                  </a:cubicBezTo>
                  <a:lnTo>
                    <a:pt x="29456" y="114855"/>
                  </a:lnTo>
                  <a:cubicBezTo>
                    <a:pt x="27760" y="114855"/>
                    <a:pt x="26390" y="116225"/>
                    <a:pt x="26390" y="117889"/>
                  </a:cubicBezTo>
                  <a:cubicBezTo>
                    <a:pt x="26390" y="119585"/>
                    <a:pt x="27760" y="120955"/>
                    <a:pt x="29456" y="120955"/>
                  </a:cubicBezTo>
                  <a:lnTo>
                    <a:pt x="175430" y="120955"/>
                  </a:lnTo>
                  <a:cubicBezTo>
                    <a:pt x="178921" y="120955"/>
                    <a:pt x="181759" y="118117"/>
                    <a:pt x="181759" y="114627"/>
                  </a:cubicBezTo>
                  <a:lnTo>
                    <a:pt x="181759" y="6329"/>
                  </a:lnTo>
                  <a:cubicBezTo>
                    <a:pt x="181759" y="2839"/>
                    <a:pt x="178921" y="1"/>
                    <a:pt x="17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95" name="Google Shape;2395;p118"/>
            <p:cNvSpPr/>
            <p:nvPr/>
          </p:nvSpPr>
          <p:spPr>
            <a:xfrm>
              <a:off x="3328025" y="1758025"/>
              <a:ext cx="877500" cy="828750"/>
            </a:xfrm>
            <a:custGeom>
              <a:avLst/>
              <a:gdLst/>
              <a:ahLst/>
              <a:cxnLst/>
              <a:rect l="l" t="t" r="r" b="b"/>
              <a:pathLst>
                <a:path w="35100" h="33150" extrusionOk="0">
                  <a:moveTo>
                    <a:pt x="8610" y="1"/>
                  </a:moveTo>
                  <a:cubicBezTo>
                    <a:pt x="8535" y="1"/>
                    <a:pt x="8460" y="3"/>
                    <a:pt x="8384" y="7"/>
                  </a:cubicBezTo>
                  <a:cubicBezTo>
                    <a:pt x="6753" y="105"/>
                    <a:pt x="5350" y="1345"/>
                    <a:pt x="5024" y="3008"/>
                  </a:cubicBezTo>
                  <a:lnTo>
                    <a:pt x="294" y="29333"/>
                  </a:lnTo>
                  <a:cubicBezTo>
                    <a:pt x="1" y="30996"/>
                    <a:pt x="1077" y="32562"/>
                    <a:pt x="2741" y="32888"/>
                  </a:cubicBezTo>
                  <a:cubicBezTo>
                    <a:pt x="2921" y="32920"/>
                    <a:pt x="3100" y="32935"/>
                    <a:pt x="3277" y="32935"/>
                  </a:cubicBezTo>
                  <a:cubicBezTo>
                    <a:pt x="4735" y="32935"/>
                    <a:pt x="6034" y="31893"/>
                    <a:pt x="6296" y="30409"/>
                  </a:cubicBezTo>
                  <a:lnTo>
                    <a:pt x="9232" y="14262"/>
                  </a:lnTo>
                  <a:lnTo>
                    <a:pt x="14027" y="30540"/>
                  </a:lnTo>
                  <a:cubicBezTo>
                    <a:pt x="14027" y="30572"/>
                    <a:pt x="14027" y="30605"/>
                    <a:pt x="14060" y="30637"/>
                  </a:cubicBezTo>
                  <a:cubicBezTo>
                    <a:pt x="14549" y="32138"/>
                    <a:pt x="15952" y="33149"/>
                    <a:pt x="17518" y="33149"/>
                  </a:cubicBezTo>
                  <a:lnTo>
                    <a:pt x="17550" y="33149"/>
                  </a:lnTo>
                  <a:cubicBezTo>
                    <a:pt x="19149" y="33117"/>
                    <a:pt x="20519" y="32105"/>
                    <a:pt x="21008" y="30605"/>
                  </a:cubicBezTo>
                  <a:cubicBezTo>
                    <a:pt x="21040" y="30572"/>
                    <a:pt x="21040" y="30540"/>
                    <a:pt x="21040" y="30507"/>
                  </a:cubicBezTo>
                  <a:lnTo>
                    <a:pt x="25673" y="14262"/>
                  </a:lnTo>
                  <a:lnTo>
                    <a:pt x="28771" y="30442"/>
                  </a:lnTo>
                  <a:cubicBezTo>
                    <a:pt x="29058" y="31905"/>
                    <a:pt x="30329" y="32914"/>
                    <a:pt x="31763" y="32914"/>
                  </a:cubicBezTo>
                  <a:cubicBezTo>
                    <a:pt x="31960" y="32914"/>
                    <a:pt x="32159" y="32895"/>
                    <a:pt x="32360" y="32856"/>
                  </a:cubicBezTo>
                  <a:cubicBezTo>
                    <a:pt x="34023" y="32562"/>
                    <a:pt x="35100" y="30964"/>
                    <a:pt x="34773" y="29300"/>
                  </a:cubicBezTo>
                  <a:lnTo>
                    <a:pt x="29750" y="2943"/>
                  </a:lnTo>
                  <a:cubicBezTo>
                    <a:pt x="29424" y="1312"/>
                    <a:pt x="28021" y="105"/>
                    <a:pt x="26358" y="7"/>
                  </a:cubicBezTo>
                  <a:cubicBezTo>
                    <a:pt x="26285" y="3"/>
                    <a:pt x="26214" y="1"/>
                    <a:pt x="26142" y="1"/>
                  </a:cubicBezTo>
                  <a:cubicBezTo>
                    <a:pt x="24563" y="1"/>
                    <a:pt x="23140" y="1023"/>
                    <a:pt x="22671" y="2552"/>
                  </a:cubicBezTo>
                  <a:cubicBezTo>
                    <a:pt x="22639" y="2584"/>
                    <a:pt x="22639" y="2617"/>
                    <a:pt x="22639" y="2650"/>
                  </a:cubicBezTo>
                  <a:lnTo>
                    <a:pt x="17485" y="20688"/>
                  </a:lnTo>
                  <a:lnTo>
                    <a:pt x="12168" y="2617"/>
                  </a:lnTo>
                  <a:cubicBezTo>
                    <a:pt x="12135" y="2584"/>
                    <a:pt x="12135" y="2552"/>
                    <a:pt x="12135" y="2487"/>
                  </a:cubicBezTo>
                  <a:cubicBezTo>
                    <a:pt x="11605" y="991"/>
                    <a:pt x="10212" y="1"/>
                    <a:pt x="8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96" name="Google Shape;2396;p118"/>
            <p:cNvSpPr/>
            <p:nvPr/>
          </p:nvSpPr>
          <p:spPr>
            <a:xfrm>
              <a:off x="1983275" y="1761450"/>
              <a:ext cx="434675" cy="822050"/>
            </a:xfrm>
            <a:custGeom>
              <a:avLst/>
              <a:gdLst/>
              <a:ahLst/>
              <a:cxnLst/>
              <a:rect l="l" t="t" r="r" b="b"/>
              <a:pathLst>
                <a:path w="17387" h="32882" extrusionOk="0">
                  <a:moveTo>
                    <a:pt x="3034" y="1"/>
                  </a:moveTo>
                  <a:cubicBezTo>
                    <a:pt x="1371" y="1"/>
                    <a:pt x="1" y="1371"/>
                    <a:pt x="1" y="3035"/>
                  </a:cubicBezTo>
                  <a:lnTo>
                    <a:pt x="1" y="29815"/>
                  </a:lnTo>
                  <a:cubicBezTo>
                    <a:pt x="1" y="31512"/>
                    <a:pt x="1371" y="32882"/>
                    <a:pt x="3034" y="32882"/>
                  </a:cubicBezTo>
                  <a:lnTo>
                    <a:pt x="14321" y="32882"/>
                  </a:lnTo>
                  <a:cubicBezTo>
                    <a:pt x="16017" y="32882"/>
                    <a:pt x="17387" y="31512"/>
                    <a:pt x="17387" y="29815"/>
                  </a:cubicBezTo>
                  <a:cubicBezTo>
                    <a:pt x="17387" y="28119"/>
                    <a:pt x="16017" y="26749"/>
                    <a:pt x="14321" y="26749"/>
                  </a:cubicBezTo>
                  <a:lnTo>
                    <a:pt x="6100" y="26749"/>
                  </a:lnTo>
                  <a:lnTo>
                    <a:pt x="6100" y="19475"/>
                  </a:lnTo>
                  <a:lnTo>
                    <a:pt x="13505" y="19475"/>
                  </a:lnTo>
                  <a:cubicBezTo>
                    <a:pt x="15169" y="19475"/>
                    <a:pt x="16539" y="18105"/>
                    <a:pt x="16539" y="16441"/>
                  </a:cubicBezTo>
                  <a:cubicBezTo>
                    <a:pt x="16539" y="14745"/>
                    <a:pt x="15169" y="13375"/>
                    <a:pt x="13505" y="13375"/>
                  </a:cubicBezTo>
                  <a:lnTo>
                    <a:pt x="6100" y="13375"/>
                  </a:lnTo>
                  <a:lnTo>
                    <a:pt x="6100" y="6101"/>
                  </a:lnTo>
                  <a:lnTo>
                    <a:pt x="14321" y="6101"/>
                  </a:lnTo>
                  <a:cubicBezTo>
                    <a:pt x="16017" y="6101"/>
                    <a:pt x="17387" y="4731"/>
                    <a:pt x="17387" y="3035"/>
                  </a:cubicBezTo>
                  <a:cubicBezTo>
                    <a:pt x="17387" y="1371"/>
                    <a:pt x="16017" y="1"/>
                    <a:pt x="143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97" name="Google Shape;2397;p118"/>
            <p:cNvSpPr/>
            <p:nvPr/>
          </p:nvSpPr>
          <p:spPr>
            <a:xfrm>
              <a:off x="4347400" y="1758200"/>
              <a:ext cx="712775" cy="828575"/>
            </a:xfrm>
            <a:custGeom>
              <a:avLst/>
              <a:gdLst/>
              <a:ahLst/>
              <a:cxnLst/>
              <a:rect l="l" t="t" r="r" b="b"/>
              <a:pathLst>
                <a:path w="28511" h="33143" extrusionOk="0">
                  <a:moveTo>
                    <a:pt x="16571" y="0"/>
                  </a:moveTo>
                  <a:cubicBezTo>
                    <a:pt x="7438" y="0"/>
                    <a:pt x="0" y="7438"/>
                    <a:pt x="0" y="16571"/>
                  </a:cubicBezTo>
                  <a:cubicBezTo>
                    <a:pt x="0" y="25705"/>
                    <a:pt x="7438" y="33142"/>
                    <a:pt x="16571" y="33142"/>
                  </a:cubicBezTo>
                  <a:cubicBezTo>
                    <a:pt x="20192" y="33142"/>
                    <a:pt x="23454" y="31935"/>
                    <a:pt x="25999" y="29685"/>
                  </a:cubicBezTo>
                  <a:cubicBezTo>
                    <a:pt x="26520" y="29228"/>
                    <a:pt x="26977" y="28739"/>
                    <a:pt x="27401" y="28217"/>
                  </a:cubicBezTo>
                  <a:cubicBezTo>
                    <a:pt x="28510" y="26944"/>
                    <a:pt x="28347" y="24987"/>
                    <a:pt x="27042" y="23911"/>
                  </a:cubicBezTo>
                  <a:cubicBezTo>
                    <a:pt x="26466" y="23435"/>
                    <a:pt x="25768" y="23201"/>
                    <a:pt x="25076" y="23201"/>
                  </a:cubicBezTo>
                  <a:cubicBezTo>
                    <a:pt x="24202" y="23201"/>
                    <a:pt x="23337" y="23574"/>
                    <a:pt x="22737" y="24302"/>
                  </a:cubicBezTo>
                  <a:cubicBezTo>
                    <a:pt x="22476" y="24596"/>
                    <a:pt x="22215" y="24857"/>
                    <a:pt x="21954" y="25118"/>
                  </a:cubicBezTo>
                  <a:cubicBezTo>
                    <a:pt x="20518" y="26357"/>
                    <a:pt x="18724" y="27010"/>
                    <a:pt x="16571" y="27010"/>
                  </a:cubicBezTo>
                  <a:cubicBezTo>
                    <a:pt x="10798" y="27010"/>
                    <a:pt x="6100" y="22312"/>
                    <a:pt x="6100" y="16571"/>
                  </a:cubicBezTo>
                  <a:cubicBezTo>
                    <a:pt x="6100" y="10798"/>
                    <a:pt x="10798" y="6100"/>
                    <a:pt x="16571" y="6100"/>
                  </a:cubicBezTo>
                  <a:cubicBezTo>
                    <a:pt x="18659" y="6100"/>
                    <a:pt x="20681" y="6720"/>
                    <a:pt x="22410" y="7894"/>
                  </a:cubicBezTo>
                  <a:cubicBezTo>
                    <a:pt x="22939" y="8251"/>
                    <a:pt x="23537" y="8422"/>
                    <a:pt x="24127" y="8422"/>
                  </a:cubicBezTo>
                  <a:cubicBezTo>
                    <a:pt x="25104" y="8422"/>
                    <a:pt x="26061" y="7953"/>
                    <a:pt x="26651" y="7079"/>
                  </a:cubicBezTo>
                  <a:cubicBezTo>
                    <a:pt x="27597" y="5676"/>
                    <a:pt x="27238" y="3784"/>
                    <a:pt x="25835" y="2838"/>
                  </a:cubicBezTo>
                  <a:cubicBezTo>
                    <a:pt x="23095" y="979"/>
                    <a:pt x="19866" y="0"/>
                    <a:pt x="16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98" name="Google Shape;2398;p118"/>
            <p:cNvSpPr/>
            <p:nvPr/>
          </p:nvSpPr>
          <p:spPr>
            <a:xfrm>
              <a:off x="2658500" y="1927000"/>
              <a:ext cx="490950" cy="152525"/>
            </a:xfrm>
            <a:custGeom>
              <a:avLst/>
              <a:gdLst/>
              <a:ahLst/>
              <a:cxnLst/>
              <a:rect l="l" t="t" r="r" b="b"/>
              <a:pathLst>
                <a:path w="19638" h="6101" extrusionOk="0">
                  <a:moveTo>
                    <a:pt x="3067" y="1"/>
                  </a:moveTo>
                  <a:cubicBezTo>
                    <a:pt x="1371" y="1"/>
                    <a:pt x="1" y="1371"/>
                    <a:pt x="1" y="3067"/>
                  </a:cubicBezTo>
                  <a:cubicBezTo>
                    <a:pt x="1" y="4731"/>
                    <a:pt x="1371" y="6101"/>
                    <a:pt x="3067" y="6101"/>
                  </a:cubicBezTo>
                  <a:lnTo>
                    <a:pt x="16572" y="6101"/>
                  </a:lnTo>
                  <a:cubicBezTo>
                    <a:pt x="18268" y="6101"/>
                    <a:pt x="19638" y="4731"/>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399" name="Google Shape;2399;p118"/>
            <p:cNvSpPr/>
            <p:nvPr/>
          </p:nvSpPr>
          <p:spPr>
            <a:xfrm>
              <a:off x="2658500" y="2264625"/>
              <a:ext cx="490950" cy="153325"/>
            </a:xfrm>
            <a:custGeom>
              <a:avLst/>
              <a:gdLst/>
              <a:ahLst/>
              <a:cxnLst/>
              <a:rect l="l" t="t" r="r" b="b"/>
              <a:pathLst>
                <a:path w="19638" h="6133" extrusionOk="0">
                  <a:moveTo>
                    <a:pt x="3067" y="0"/>
                  </a:moveTo>
                  <a:cubicBezTo>
                    <a:pt x="1371" y="0"/>
                    <a:pt x="1" y="1370"/>
                    <a:pt x="1" y="3067"/>
                  </a:cubicBezTo>
                  <a:cubicBezTo>
                    <a:pt x="1" y="4763"/>
                    <a:pt x="1371" y="6133"/>
                    <a:pt x="3067" y="6133"/>
                  </a:cubicBezTo>
                  <a:lnTo>
                    <a:pt x="16572" y="6133"/>
                  </a:lnTo>
                  <a:cubicBezTo>
                    <a:pt x="18268" y="6133"/>
                    <a:pt x="19638" y="4763"/>
                    <a:pt x="19638" y="3067"/>
                  </a:cubicBezTo>
                  <a:cubicBezTo>
                    <a:pt x="19638" y="1370"/>
                    <a:pt x="18268" y="0"/>
                    <a:pt x="16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2400" name="Google Shape;2400;p118"/>
            <p:cNvSpPr/>
            <p:nvPr/>
          </p:nvSpPr>
          <p:spPr>
            <a:xfrm>
              <a:off x="5184925" y="1251775"/>
              <a:ext cx="433050" cy="658950"/>
            </a:xfrm>
            <a:custGeom>
              <a:avLst/>
              <a:gdLst/>
              <a:ahLst/>
              <a:cxnLst/>
              <a:rect l="l" t="t" r="r" b="b"/>
              <a:pathLst>
                <a:path w="17322" h="26358" extrusionOk="0">
                  <a:moveTo>
                    <a:pt x="8318" y="0"/>
                  </a:moveTo>
                  <a:cubicBezTo>
                    <a:pt x="4436" y="0"/>
                    <a:pt x="1077" y="2741"/>
                    <a:pt x="326" y="6557"/>
                  </a:cubicBezTo>
                  <a:cubicBezTo>
                    <a:pt x="0" y="8221"/>
                    <a:pt x="1077" y="9819"/>
                    <a:pt x="2740" y="10145"/>
                  </a:cubicBezTo>
                  <a:cubicBezTo>
                    <a:pt x="2941" y="10185"/>
                    <a:pt x="3140" y="10204"/>
                    <a:pt x="3337" y="10204"/>
                  </a:cubicBezTo>
                  <a:cubicBezTo>
                    <a:pt x="4771" y="10204"/>
                    <a:pt x="6041" y="9195"/>
                    <a:pt x="6328" y="7731"/>
                  </a:cubicBezTo>
                  <a:cubicBezTo>
                    <a:pt x="6524" y="6785"/>
                    <a:pt x="7340" y="6100"/>
                    <a:pt x="8318" y="6100"/>
                  </a:cubicBezTo>
                  <a:cubicBezTo>
                    <a:pt x="9395" y="6100"/>
                    <a:pt x="10275" y="6916"/>
                    <a:pt x="10341" y="7992"/>
                  </a:cubicBezTo>
                  <a:lnTo>
                    <a:pt x="10308" y="8351"/>
                  </a:lnTo>
                  <a:cubicBezTo>
                    <a:pt x="10112" y="8971"/>
                    <a:pt x="9721" y="10015"/>
                    <a:pt x="8677" y="11450"/>
                  </a:cubicBezTo>
                  <a:cubicBezTo>
                    <a:pt x="5545" y="15952"/>
                    <a:pt x="3686" y="18398"/>
                    <a:pt x="2675" y="19703"/>
                  </a:cubicBezTo>
                  <a:cubicBezTo>
                    <a:pt x="1370" y="21399"/>
                    <a:pt x="620" y="22410"/>
                    <a:pt x="1109" y="24074"/>
                  </a:cubicBezTo>
                  <a:cubicBezTo>
                    <a:pt x="1403" y="25020"/>
                    <a:pt x="2186" y="25803"/>
                    <a:pt x="3164" y="26129"/>
                  </a:cubicBezTo>
                  <a:cubicBezTo>
                    <a:pt x="3556" y="26259"/>
                    <a:pt x="3882" y="26357"/>
                    <a:pt x="7796" y="26357"/>
                  </a:cubicBezTo>
                  <a:cubicBezTo>
                    <a:pt x="9329" y="26357"/>
                    <a:pt x="11417" y="26357"/>
                    <a:pt x="14288" y="26325"/>
                  </a:cubicBezTo>
                  <a:cubicBezTo>
                    <a:pt x="15984" y="26292"/>
                    <a:pt x="17321" y="24922"/>
                    <a:pt x="17289" y="23226"/>
                  </a:cubicBezTo>
                  <a:cubicBezTo>
                    <a:pt x="17289" y="21562"/>
                    <a:pt x="15919" y="20192"/>
                    <a:pt x="14255" y="20192"/>
                  </a:cubicBezTo>
                  <a:lnTo>
                    <a:pt x="14190" y="20192"/>
                  </a:lnTo>
                  <a:cubicBezTo>
                    <a:pt x="12787" y="20225"/>
                    <a:pt x="11287" y="20225"/>
                    <a:pt x="9917" y="20257"/>
                  </a:cubicBezTo>
                  <a:cubicBezTo>
                    <a:pt x="10895" y="18887"/>
                    <a:pt x="12167" y="17159"/>
                    <a:pt x="13700" y="14973"/>
                  </a:cubicBezTo>
                  <a:cubicBezTo>
                    <a:pt x="15038" y="13081"/>
                    <a:pt x="15886" y="11254"/>
                    <a:pt x="16277" y="9591"/>
                  </a:cubicBezTo>
                  <a:cubicBezTo>
                    <a:pt x="16310" y="9493"/>
                    <a:pt x="16310" y="9395"/>
                    <a:pt x="16343" y="9297"/>
                  </a:cubicBezTo>
                  <a:lnTo>
                    <a:pt x="16441" y="8514"/>
                  </a:lnTo>
                  <a:cubicBezTo>
                    <a:pt x="16441" y="8384"/>
                    <a:pt x="16473" y="8253"/>
                    <a:pt x="16473" y="8123"/>
                  </a:cubicBezTo>
                  <a:cubicBezTo>
                    <a:pt x="16473" y="3654"/>
                    <a:pt x="12820" y="0"/>
                    <a:pt x="8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grpSp>
      <p:grpSp>
        <p:nvGrpSpPr>
          <p:cNvPr id="2411" name="Google Shape;2411;p118"/>
          <p:cNvGrpSpPr/>
          <p:nvPr/>
        </p:nvGrpSpPr>
        <p:grpSpPr>
          <a:xfrm>
            <a:off x="2620175" y="3277464"/>
            <a:ext cx="208246" cy="208238"/>
            <a:chOff x="1190625" y="238325"/>
            <a:chExt cx="5219200" cy="5219000"/>
          </a:xfrm>
        </p:grpSpPr>
        <p:sp>
          <p:nvSpPr>
            <p:cNvPr id="2412" name="Google Shape;2412;p118"/>
            <p:cNvSpPr/>
            <p:nvPr/>
          </p:nvSpPr>
          <p:spPr>
            <a:xfrm>
              <a:off x="1190625" y="238325"/>
              <a:ext cx="5219200" cy="5219000"/>
            </a:xfrm>
            <a:custGeom>
              <a:avLst/>
              <a:gdLst/>
              <a:ahLst/>
              <a:cxnLst/>
              <a:rect l="l" t="t" r="r" b="b"/>
              <a:pathLst>
                <a:path w="208768" h="208760" extrusionOk="0">
                  <a:moveTo>
                    <a:pt x="76200" y="6092"/>
                  </a:moveTo>
                  <a:cubicBezTo>
                    <a:pt x="77179" y="6092"/>
                    <a:pt x="78125" y="6483"/>
                    <a:pt x="78810" y="7201"/>
                  </a:cubicBezTo>
                  <a:lnTo>
                    <a:pt x="95772" y="24131"/>
                  </a:lnTo>
                  <a:lnTo>
                    <a:pt x="71438" y="48465"/>
                  </a:lnTo>
                  <a:lnTo>
                    <a:pt x="54475" y="31535"/>
                  </a:lnTo>
                  <a:cubicBezTo>
                    <a:pt x="53790" y="30818"/>
                    <a:pt x="53399" y="29904"/>
                    <a:pt x="53399" y="28893"/>
                  </a:cubicBezTo>
                  <a:cubicBezTo>
                    <a:pt x="53399" y="27915"/>
                    <a:pt x="53790" y="27001"/>
                    <a:pt x="54475" y="26284"/>
                  </a:cubicBezTo>
                  <a:lnTo>
                    <a:pt x="73590" y="7201"/>
                  </a:lnTo>
                  <a:cubicBezTo>
                    <a:pt x="74275" y="6483"/>
                    <a:pt x="75221" y="6092"/>
                    <a:pt x="76200" y="6092"/>
                  </a:cubicBezTo>
                  <a:close/>
                  <a:moveTo>
                    <a:pt x="56041" y="41745"/>
                  </a:moveTo>
                  <a:lnTo>
                    <a:pt x="61293" y="46997"/>
                  </a:lnTo>
                  <a:lnTo>
                    <a:pt x="47951" y="62394"/>
                  </a:lnTo>
                  <a:cubicBezTo>
                    <a:pt x="46353" y="60502"/>
                    <a:pt x="44461" y="58838"/>
                    <a:pt x="42373" y="57533"/>
                  </a:cubicBezTo>
                  <a:lnTo>
                    <a:pt x="56041" y="41745"/>
                  </a:lnTo>
                  <a:close/>
                  <a:moveTo>
                    <a:pt x="109309" y="47878"/>
                  </a:moveTo>
                  <a:lnTo>
                    <a:pt x="109309" y="47878"/>
                  </a:lnTo>
                  <a:cubicBezTo>
                    <a:pt x="111397" y="51825"/>
                    <a:pt x="110810" y="56848"/>
                    <a:pt x="107482" y="60176"/>
                  </a:cubicBezTo>
                  <a:cubicBezTo>
                    <a:pt x="105438" y="62220"/>
                    <a:pt x="102753" y="63242"/>
                    <a:pt x="100071" y="63242"/>
                  </a:cubicBezTo>
                  <a:cubicBezTo>
                    <a:pt x="98388" y="63242"/>
                    <a:pt x="96707" y="62840"/>
                    <a:pt x="95185" y="62035"/>
                  </a:cubicBezTo>
                  <a:lnTo>
                    <a:pt x="109309" y="47878"/>
                  </a:lnTo>
                  <a:close/>
                  <a:moveTo>
                    <a:pt x="109635" y="23250"/>
                  </a:moveTo>
                  <a:cubicBezTo>
                    <a:pt x="112441" y="23250"/>
                    <a:pt x="115050" y="24326"/>
                    <a:pt x="117040" y="26284"/>
                  </a:cubicBezTo>
                  <a:lnTo>
                    <a:pt x="119421" y="28697"/>
                  </a:lnTo>
                  <a:cubicBezTo>
                    <a:pt x="119487" y="28730"/>
                    <a:pt x="119519" y="28828"/>
                    <a:pt x="119519" y="28893"/>
                  </a:cubicBezTo>
                  <a:cubicBezTo>
                    <a:pt x="119519" y="28991"/>
                    <a:pt x="119487" y="29089"/>
                    <a:pt x="119421" y="29122"/>
                  </a:cubicBezTo>
                  <a:lnTo>
                    <a:pt x="107482" y="41060"/>
                  </a:lnTo>
                  <a:lnTo>
                    <a:pt x="107482" y="41093"/>
                  </a:lnTo>
                  <a:lnTo>
                    <a:pt x="76428" y="72115"/>
                  </a:lnTo>
                  <a:cubicBezTo>
                    <a:pt x="76363" y="72180"/>
                    <a:pt x="76282" y="72212"/>
                    <a:pt x="76200" y="72212"/>
                  </a:cubicBezTo>
                  <a:cubicBezTo>
                    <a:pt x="76118" y="72212"/>
                    <a:pt x="76037" y="72180"/>
                    <a:pt x="75972" y="72115"/>
                  </a:cubicBezTo>
                  <a:lnTo>
                    <a:pt x="73590" y="69733"/>
                  </a:lnTo>
                  <a:cubicBezTo>
                    <a:pt x="71601" y="67776"/>
                    <a:pt x="70524" y="65134"/>
                    <a:pt x="70524" y="62361"/>
                  </a:cubicBezTo>
                  <a:cubicBezTo>
                    <a:pt x="70524" y="59556"/>
                    <a:pt x="71601" y="56914"/>
                    <a:pt x="73590" y="54956"/>
                  </a:cubicBezTo>
                  <a:lnTo>
                    <a:pt x="102263" y="26284"/>
                  </a:lnTo>
                  <a:cubicBezTo>
                    <a:pt x="104220" y="24326"/>
                    <a:pt x="106863" y="23250"/>
                    <a:pt x="109635" y="23250"/>
                  </a:cubicBezTo>
                  <a:close/>
                  <a:moveTo>
                    <a:pt x="30076" y="60143"/>
                  </a:moveTo>
                  <a:cubicBezTo>
                    <a:pt x="39568" y="60143"/>
                    <a:pt x="47299" y="67874"/>
                    <a:pt x="47299" y="77366"/>
                  </a:cubicBezTo>
                  <a:cubicBezTo>
                    <a:pt x="47299" y="86826"/>
                    <a:pt x="39568" y="94557"/>
                    <a:pt x="30076" y="94557"/>
                  </a:cubicBezTo>
                  <a:cubicBezTo>
                    <a:pt x="20583" y="94557"/>
                    <a:pt x="12885" y="86826"/>
                    <a:pt x="12885" y="77366"/>
                  </a:cubicBezTo>
                  <a:cubicBezTo>
                    <a:pt x="12885" y="67874"/>
                    <a:pt x="20583" y="60143"/>
                    <a:pt x="30076" y="60143"/>
                  </a:cubicBezTo>
                  <a:close/>
                  <a:moveTo>
                    <a:pt x="175625" y="93937"/>
                  </a:moveTo>
                  <a:lnTo>
                    <a:pt x="175625" y="101309"/>
                  </a:lnTo>
                  <a:lnTo>
                    <a:pt x="114528" y="101309"/>
                  </a:lnTo>
                  <a:cubicBezTo>
                    <a:pt x="114333" y="101309"/>
                    <a:pt x="114202" y="101179"/>
                    <a:pt x="114202" y="100983"/>
                  </a:cubicBezTo>
                  <a:lnTo>
                    <a:pt x="114202" y="94231"/>
                  </a:lnTo>
                  <a:cubicBezTo>
                    <a:pt x="114202" y="94068"/>
                    <a:pt x="114333" y="93937"/>
                    <a:pt x="114528" y="93937"/>
                  </a:cubicBezTo>
                  <a:close/>
                  <a:moveTo>
                    <a:pt x="121574" y="80400"/>
                  </a:moveTo>
                  <a:lnTo>
                    <a:pt x="121574" y="87805"/>
                  </a:lnTo>
                  <a:lnTo>
                    <a:pt x="114528" y="87805"/>
                  </a:lnTo>
                  <a:cubicBezTo>
                    <a:pt x="110973" y="87805"/>
                    <a:pt x="108070" y="90708"/>
                    <a:pt x="108070" y="94231"/>
                  </a:cubicBezTo>
                  <a:lnTo>
                    <a:pt x="108070" y="100983"/>
                  </a:lnTo>
                  <a:cubicBezTo>
                    <a:pt x="108070" y="104539"/>
                    <a:pt x="110973" y="107442"/>
                    <a:pt x="114528" y="107442"/>
                  </a:cubicBezTo>
                  <a:lnTo>
                    <a:pt x="121574" y="107442"/>
                  </a:lnTo>
                  <a:lnTo>
                    <a:pt x="121574" y="114814"/>
                  </a:lnTo>
                  <a:lnTo>
                    <a:pt x="104384" y="114814"/>
                  </a:lnTo>
                  <a:cubicBezTo>
                    <a:pt x="102361" y="114814"/>
                    <a:pt x="100698" y="113183"/>
                    <a:pt x="100698" y="111128"/>
                  </a:cubicBezTo>
                  <a:lnTo>
                    <a:pt x="100698" y="84119"/>
                  </a:lnTo>
                  <a:cubicBezTo>
                    <a:pt x="100698" y="82064"/>
                    <a:pt x="102361" y="80400"/>
                    <a:pt x="104384" y="80400"/>
                  </a:cubicBezTo>
                  <a:close/>
                  <a:moveTo>
                    <a:pt x="182051" y="107442"/>
                  </a:moveTo>
                  <a:cubicBezTo>
                    <a:pt x="182247" y="107442"/>
                    <a:pt x="182378" y="107572"/>
                    <a:pt x="182378" y="107735"/>
                  </a:cubicBezTo>
                  <a:lnTo>
                    <a:pt x="182378" y="114520"/>
                  </a:lnTo>
                  <a:cubicBezTo>
                    <a:pt x="182378" y="114683"/>
                    <a:pt x="182247" y="114814"/>
                    <a:pt x="182051" y="114814"/>
                  </a:cubicBezTo>
                  <a:lnTo>
                    <a:pt x="127707" y="114814"/>
                  </a:lnTo>
                  <a:lnTo>
                    <a:pt x="127707" y="107442"/>
                  </a:lnTo>
                  <a:close/>
                  <a:moveTo>
                    <a:pt x="148616" y="120946"/>
                  </a:moveTo>
                  <a:lnTo>
                    <a:pt x="148616" y="128351"/>
                  </a:lnTo>
                  <a:lnTo>
                    <a:pt x="94239" y="128351"/>
                  </a:lnTo>
                  <a:cubicBezTo>
                    <a:pt x="94076" y="128351"/>
                    <a:pt x="93945" y="128188"/>
                    <a:pt x="93945" y="128025"/>
                  </a:cubicBezTo>
                  <a:lnTo>
                    <a:pt x="93945" y="121273"/>
                  </a:lnTo>
                  <a:cubicBezTo>
                    <a:pt x="93945" y="121077"/>
                    <a:pt x="94076" y="120946"/>
                    <a:pt x="94239" y="120946"/>
                  </a:cubicBezTo>
                  <a:close/>
                  <a:moveTo>
                    <a:pt x="162121" y="120946"/>
                  </a:moveTo>
                  <a:lnTo>
                    <a:pt x="162121" y="128351"/>
                  </a:lnTo>
                  <a:lnTo>
                    <a:pt x="154716" y="128351"/>
                  </a:lnTo>
                  <a:lnTo>
                    <a:pt x="154716" y="120946"/>
                  </a:lnTo>
                  <a:close/>
                  <a:moveTo>
                    <a:pt x="33762" y="100396"/>
                  </a:moveTo>
                  <a:lnTo>
                    <a:pt x="33762" y="135103"/>
                  </a:lnTo>
                  <a:lnTo>
                    <a:pt x="26389" y="135103"/>
                  </a:lnTo>
                  <a:lnTo>
                    <a:pt x="26389" y="100396"/>
                  </a:lnTo>
                  <a:cubicBezTo>
                    <a:pt x="27596" y="100559"/>
                    <a:pt x="28836" y="100690"/>
                    <a:pt x="30076" y="100690"/>
                  </a:cubicBezTo>
                  <a:cubicBezTo>
                    <a:pt x="31348" y="100690"/>
                    <a:pt x="32555" y="100559"/>
                    <a:pt x="33762" y="100396"/>
                  </a:cubicBezTo>
                  <a:close/>
                  <a:moveTo>
                    <a:pt x="64098" y="141203"/>
                  </a:moveTo>
                  <a:cubicBezTo>
                    <a:pt x="65990" y="141203"/>
                    <a:pt x="67556" y="142769"/>
                    <a:pt x="67556" y="144661"/>
                  </a:cubicBezTo>
                  <a:lnTo>
                    <a:pt x="67556" y="148608"/>
                  </a:lnTo>
                  <a:lnTo>
                    <a:pt x="19637" y="148608"/>
                  </a:lnTo>
                  <a:lnTo>
                    <a:pt x="19637" y="144661"/>
                  </a:lnTo>
                  <a:cubicBezTo>
                    <a:pt x="19637" y="142769"/>
                    <a:pt x="21170" y="141203"/>
                    <a:pt x="23095" y="141203"/>
                  </a:cubicBezTo>
                  <a:close/>
                  <a:moveTo>
                    <a:pt x="175299" y="134451"/>
                  </a:moveTo>
                  <a:cubicBezTo>
                    <a:pt x="179148" y="134451"/>
                    <a:pt x="182312" y="137583"/>
                    <a:pt x="182378" y="141399"/>
                  </a:cubicBezTo>
                  <a:cubicBezTo>
                    <a:pt x="182410" y="143258"/>
                    <a:pt x="181693" y="145020"/>
                    <a:pt x="180355" y="146390"/>
                  </a:cubicBezTo>
                  <a:cubicBezTo>
                    <a:pt x="178953" y="147793"/>
                    <a:pt x="177028" y="148608"/>
                    <a:pt x="175071" y="148608"/>
                  </a:cubicBezTo>
                  <a:lnTo>
                    <a:pt x="108755" y="148608"/>
                  </a:lnTo>
                  <a:cubicBezTo>
                    <a:pt x="110059" y="146553"/>
                    <a:pt x="110810" y="144139"/>
                    <a:pt x="110810" y="141530"/>
                  </a:cubicBezTo>
                  <a:cubicBezTo>
                    <a:pt x="110810" y="138920"/>
                    <a:pt x="110059" y="136506"/>
                    <a:pt x="108755" y="134451"/>
                  </a:cubicBezTo>
                  <a:close/>
                  <a:moveTo>
                    <a:pt x="70850" y="154708"/>
                  </a:moveTo>
                  <a:cubicBezTo>
                    <a:pt x="72742" y="154708"/>
                    <a:pt x="74308" y="156274"/>
                    <a:pt x="74308" y="158198"/>
                  </a:cubicBezTo>
                  <a:lnTo>
                    <a:pt x="74308" y="162113"/>
                  </a:lnTo>
                  <a:lnTo>
                    <a:pt x="12885" y="162113"/>
                  </a:lnTo>
                  <a:lnTo>
                    <a:pt x="12885" y="158198"/>
                  </a:lnTo>
                  <a:cubicBezTo>
                    <a:pt x="12885" y="156274"/>
                    <a:pt x="14418" y="154708"/>
                    <a:pt x="16343" y="154708"/>
                  </a:cubicBezTo>
                  <a:close/>
                  <a:moveTo>
                    <a:pt x="148616" y="154708"/>
                  </a:moveTo>
                  <a:lnTo>
                    <a:pt x="148616" y="162113"/>
                  </a:lnTo>
                  <a:lnTo>
                    <a:pt x="94239" y="162113"/>
                  </a:lnTo>
                  <a:cubicBezTo>
                    <a:pt x="94076" y="162113"/>
                    <a:pt x="93945" y="161982"/>
                    <a:pt x="93945" y="161787"/>
                  </a:cubicBezTo>
                  <a:lnTo>
                    <a:pt x="93945" y="155034"/>
                  </a:lnTo>
                  <a:cubicBezTo>
                    <a:pt x="93945" y="154871"/>
                    <a:pt x="94076" y="154708"/>
                    <a:pt x="94239" y="154708"/>
                  </a:cubicBezTo>
                  <a:close/>
                  <a:moveTo>
                    <a:pt x="162121" y="154708"/>
                  </a:moveTo>
                  <a:lnTo>
                    <a:pt x="162121" y="162113"/>
                  </a:lnTo>
                  <a:lnTo>
                    <a:pt x="154716" y="162113"/>
                  </a:lnTo>
                  <a:lnTo>
                    <a:pt x="154716" y="154708"/>
                  </a:lnTo>
                  <a:close/>
                  <a:moveTo>
                    <a:pt x="174940" y="120946"/>
                  </a:moveTo>
                  <a:cubicBezTo>
                    <a:pt x="186325" y="120946"/>
                    <a:pt x="195719" y="130047"/>
                    <a:pt x="195882" y="141203"/>
                  </a:cubicBezTo>
                  <a:cubicBezTo>
                    <a:pt x="195980" y="146749"/>
                    <a:pt x="193860" y="152001"/>
                    <a:pt x="189978" y="155948"/>
                  </a:cubicBezTo>
                  <a:cubicBezTo>
                    <a:pt x="186064" y="159927"/>
                    <a:pt x="180845" y="162113"/>
                    <a:pt x="175299" y="162113"/>
                  </a:cubicBezTo>
                  <a:lnTo>
                    <a:pt x="168253" y="162113"/>
                  </a:lnTo>
                  <a:lnTo>
                    <a:pt x="168253" y="154708"/>
                  </a:lnTo>
                  <a:lnTo>
                    <a:pt x="175071" y="154708"/>
                  </a:lnTo>
                  <a:cubicBezTo>
                    <a:pt x="178659" y="154708"/>
                    <a:pt x="182182" y="153240"/>
                    <a:pt x="184726" y="150663"/>
                  </a:cubicBezTo>
                  <a:cubicBezTo>
                    <a:pt x="187205" y="148119"/>
                    <a:pt x="188575" y="144792"/>
                    <a:pt x="188510" y="141301"/>
                  </a:cubicBezTo>
                  <a:cubicBezTo>
                    <a:pt x="188380" y="134158"/>
                    <a:pt x="182476" y="128351"/>
                    <a:pt x="175299" y="128351"/>
                  </a:cubicBezTo>
                  <a:lnTo>
                    <a:pt x="168253" y="128351"/>
                  </a:lnTo>
                  <a:lnTo>
                    <a:pt x="168253" y="120946"/>
                  </a:lnTo>
                  <a:close/>
                  <a:moveTo>
                    <a:pt x="202439" y="168213"/>
                  </a:moveTo>
                  <a:cubicBezTo>
                    <a:pt x="202569" y="168213"/>
                    <a:pt x="202635" y="168311"/>
                    <a:pt x="202635" y="168441"/>
                  </a:cubicBezTo>
                  <a:lnTo>
                    <a:pt x="202635" y="175422"/>
                  </a:lnTo>
                  <a:cubicBezTo>
                    <a:pt x="202635" y="175519"/>
                    <a:pt x="202569" y="175617"/>
                    <a:pt x="202439" y="175617"/>
                  </a:cubicBezTo>
                  <a:lnTo>
                    <a:pt x="6328" y="175617"/>
                  </a:lnTo>
                  <a:cubicBezTo>
                    <a:pt x="6198" y="175617"/>
                    <a:pt x="6100" y="175519"/>
                    <a:pt x="6100" y="175422"/>
                  </a:cubicBezTo>
                  <a:lnTo>
                    <a:pt x="6100" y="168441"/>
                  </a:lnTo>
                  <a:cubicBezTo>
                    <a:pt x="6100" y="168311"/>
                    <a:pt x="6198" y="168213"/>
                    <a:pt x="6328" y="168213"/>
                  </a:cubicBezTo>
                  <a:close/>
                  <a:moveTo>
                    <a:pt x="33762" y="181750"/>
                  </a:moveTo>
                  <a:lnTo>
                    <a:pt x="33762" y="202627"/>
                  </a:lnTo>
                  <a:lnTo>
                    <a:pt x="16343" y="202627"/>
                  </a:lnTo>
                  <a:cubicBezTo>
                    <a:pt x="14418" y="202627"/>
                    <a:pt x="12885" y="201093"/>
                    <a:pt x="12885" y="199169"/>
                  </a:cubicBezTo>
                  <a:lnTo>
                    <a:pt x="12885" y="181750"/>
                  </a:lnTo>
                  <a:close/>
                  <a:moveTo>
                    <a:pt x="195882" y="181750"/>
                  </a:moveTo>
                  <a:lnTo>
                    <a:pt x="195882" y="199169"/>
                  </a:lnTo>
                  <a:cubicBezTo>
                    <a:pt x="195882" y="201093"/>
                    <a:pt x="194349" y="202627"/>
                    <a:pt x="192425" y="202627"/>
                  </a:cubicBezTo>
                  <a:lnTo>
                    <a:pt x="175006" y="202627"/>
                  </a:lnTo>
                  <a:lnTo>
                    <a:pt x="175006" y="181750"/>
                  </a:lnTo>
                  <a:close/>
                  <a:moveTo>
                    <a:pt x="76212" y="0"/>
                  </a:moveTo>
                  <a:cubicBezTo>
                    <a:pt x="73696" y="0"/>
                    <a:pt x="71177" y="954"/>
                    <a:pt x="69252" y="2863"/>
                  </a:cubicBezTo>
                  <a:lnTo>
                    <a:pt x="50169" y="21978"/>
                  </a:lnTo>
                  <a:cubicBezTo>
                    <a:pt x="46320" y="25794"/>
                    <a:pt x="46320" y="32025"/>
                    <a:pt x="50169" y="35841"/>
                  </a:cubicBezTo>
                  <a:lnTo>
                    <a:pt x="51702" y="37407"/>
                  </a:lnTo>
                  <a:lnTo>
                    <a:pt x="36502" y="54956"/>
                  </a:lnTo>
                  <a:cubicBezTo>
                    <a:pt x="34479" y="54337"/>
                    <a:pt x="32326" y="54043"/>
                    <a:pt x="30076" y="54043"/>
                  </a:cubicBezTo>
                  <a:cubicBezTo>
                    <a:pt x="17223" y="54043"/>
                    <a:pt x="6752" y="64481"/>
                    <a:pt x="6752" y="77366"/>
                  </a:cubicBezTo>
                  <a:cubicBezTo>
                    <a:pt x="6752" y="86696"/>
                    <a:pt x="12298" y="94785"/>
                    <a:pt x="20257" y="98504"/>
                  </a:cubicBezTo>
                  <a:lnTo>
                    <a:pt x="20257" y="135528"/>
                  </a:lnTo>
                  <a:cubicBezTo>
                    <a:pt x="16343" y="136734"/>
                    <a:pt x="13505" y="140388"/>
                    <a:pt x="13505" y="144661"/>
                  </a:cubicBezTo>
                  <a:lnTo>
                    <a:pt x="13505" y="149032"/>
                  </a:lnTo>
                  <a:cubicBezTo>
                    <a:pt x="9590" y="150239"/>
                    <a:pt x="6752" y="153893"/>
                    <a:pt x="6752" y="158198"/>
                  </a:cubicBezTo>
                  <a:lnTo>
                    <a:pt x="6752" y="162113"/>
                  </a:lnTo>
                  <a:lnTo>
                    <a:pt x="6328" y="162113"/>
                  </a:lnTo>
                  <a:cubicBezTo>
                    <a:pt x="2838" y="162113"/>
                    <a:pt x="0" y="164951"/>
                    <a:pt x="0" y="168441"/>
                  </a:cubicBezTo>
                  <a:lnTo>
                    <a:pt x="0" y="175422"/>
                  </a:lnTo>
                  <a:cubicBezTo>
                    <a:pt x="0" y="178912"/>
                    <a:pt x="2838" y="181750"/>
                    <a:pt x="6328" y="181750"/>
                  </a:cubicBezTo>
                  <a:lnTo>
                    <a:pt x="6752" y="181750"/>
                  </a:lnTo>
                  <a:lnTo>
                    <a:pt x="6752" y="199169"/>
                  </a:lnTo>
                  <a:cubicBezTo>
                    <a:pt x="6752" y="204453"/>
                    <a:pt x="11058" y="208759"/>
                    <a:pt x="16343" y="208759"/>
                  </a:cubicBezTo>
                  <a:lnTo>
                    <a:pt x="51866" y="208759"/>
                  </a:lnTo>
                  <a:cubicBezTo>
                    <a:pt x="53529" y="208759"/>
                    <a:pt x="54899" y="207389"/>
                    <a:pt x="54899" y="205693"/>
                  </a:cubicBezTo>
                  <a:cubicBezTo>
                    <a:pt x="54899" y="203997"/>
                    <a:pt x="53529" y="202627"/>
                    <a:pt x="51866" y="202627"/>
                  </a:cubicBezTo>
                  <a:lnTo>
                    <a:pt x="39894" y="202627"/>
                  </a:lnTo>
                  <a:lnTo>
                    <a:pt x="39894" y="181750"/>
                  </a:lnTo>
                  <a:lnTo>
                    <a:pt x="168873" y="181750"/>
                  </a:lnTo>
                  <a:lnTo>
                    <a:pt x="168873" y="202627"/>
                  </a:lnTo>
                  <a:lnTo>
                    <a:pt x="64294" y="202627"/>
                  </a:lnTo>
                  <a:cubicBezTo>
                    <a:pt x="62598" y="202627"/>
                    <a:pt x="61227" y="203997"/>
                    <a:pt x="61227" y="205693"/>
                  </a:cubicBezTo>
                  <a:cubicBezTo>
                    <a:pt x="61227" y="207389"/>
                    <a:pt x="62598" y="208759"/>
                    <a:pt x="64294" y="208759"/>
                  </a:cubicBezTo>
                  <a:lnTo>
                    <a:pt x="192425" y="208759"/>
                  </a:lnTo>
                  <a:cubicBezTo>
                    <a:pt x="197709" y="208759"/>
                    <a:pt x="202015" y="204453"/>
                    <a:pt x="202015" y="199169"/>
                  </a:cubicBezTo>
                  <a:lnTo>
                    <a:pt x="202015" y="181750"/>
                  </a:lnTo>
                  <a:lnTo>
                    <a:pt x="202439" y="181750"/>
                  </a:lnTo>
                  <a:cubicBezTo>
                    <a:pt x="205929" y="181750"/>
                    <a:pt x="208767" y="178912"/>
                    <a:pt x="208767" y="175422"/>
                  </a:cubicBezTo>
                  <a:lnTo>
                    <a:pt x="208767" y="168441"/>
                  </a:lnTo>
                  <a:cubicBezTo>
                    <a:pt x="208767" y="164951"/>
                    <a:pt x="205929" y="162113"/>
                    <a:pt x="202439" y="162113"/>
                  </a:cubicBezTo>
                  <a:lnTo>
                    <a:pt x="192294" y="162113"/>
                  </a:lnTo>
                  <a:cubicBezTo>
                    <a:pt x="193012" y="161526"/>
                    <a:pt x="193697" y="160906"/>
                    <a:pt x="194317" y="160253"/>
                  </a:cubicBezTo>
                  <a:cubicBezTo>
                    <a:pt x="199405" y="155099"/>
                    <a:pt x="202113" y="148315"/>
                    <a:pt x="202015" y="141106"/>
                  </a:cubicBezTo>
                  <a:cubicBezTo>
                    <a:pt x="201852" y="131091"/>
                    <a:pt x="195980" y="122349"/>
                    <a:pt x="187532" y="117913"/>
                  </a:cubicBezTo>
                  <a:cubicBezTo>
                    <a:pt x="188151" y="116934"/>
                    <a:pt x="188510" y="115760"/>
                    <a:pt x="188510" y="114520"/>
                  </a:cubicBezTo>
                  <a:lnTo>
                    <a:pt x="188510" y="107735"/>
                  </a:lnTo>
                  <a:cubicBezTo>
                    <a:pt x="188510" y="104212"/>
                    <a:pt x="185607" y="101309"/>
                    <a:pt x="182051" y="101309"/>
                  </a:cubicBezTo>
                  <a:lnTo>
                    <a:pt x="181758" y="101309"/>
                  </a:lnTo>
                  <a:lnTo>
                    <a:pt x="181758" y="93937"/>
                  </a:lnTo>
                  <a:lnTo>
                    <a:pt x="182051" y="93937"/>
                  </a:lnTo>
                  <a:cubicBezTo>
                    <a:pt x="185607" y="93937"/>
                    <a:pt x="188510" y="91034"/>
                    <a:pt x="188510" y="87478"/>
                  </a:cubicBezTo>
                  <a:lnTo>
                    <a:pt x="188510" y="80726"/>
                  </a:lnTo>
                  <a:cubicBezTo>
                    <a:pt x="188510" y="77171"/>
                    <a:pt x="185607" y="74300"/>
                    <a:pt x="182051" y="74300"/>
                  </a:cubicBezTo>
                  <a:lnTo>
                    <a:pt x="164535" y="74300"/>
                  </a:lnTo>
                  <a:cubicBezTo>
                    <a:pt x="162838" y="74300"/>
                    <a:pt x="161468" y="75670"/>
                    <a:pt x="161468" y="77366"/>
                  </a:cubicBezTo>
                  <a:cubicBezTo>
                    <a:pt x="161468" y="79030"/>
                    <a:pt x="162838" y="80400"/>
                    <a:pt x="164535" y="80400"/>
                  </a:cubicBezTo>
                  <a:lnTo>
                    <a:pt x="182051" y="80400"/>
                  </a:lnTo>
                  <a:cubicBezTo>
                    <a:pt x="182247" y="80400"/>
                    <a:pt x="182378" y="80563"/>
                    <a:pt x="182378" y="80726"/>
                  </a:cubicBezTo>
                  <a:lnTo>
                    <a:pt x="182378" y="87478"/>
                  </a:lnTo>
                  <a:cubicBezTo>
                    <a:pt x="182378" y="87674"/>
                    <a:pt x="182247" y="87805"/>
                    <a:pt x="182051" y="87805"/>
                  </a:cubicBezTo>
                  <a:lnTo>
                    <a:pt x="127707" y="87805"/>
                  </a:lnTo>
                  <a:lnTo>
                    <a:pt x="127707" y="80400"/>
                  </a:lnTo>
                  <a:lnTo>
                    <a:pt x="152302" y="80400"/>
                  </a:lnTo>
                  <a:cubicBezTo>
                    <a:pt x="153998" y="80400"/>
                    <a:pt x="155368" y="79030"/>
                    <a:pt x="155368" y="77366"/>
                  </a:cubicBezTo>
                  <a:cubicBezTo>
                    <a:pt x="155368" y="75670"/>
                    <a:pt x="153998" y="74300"/>
                    <a:pt x="152302" y="74300"/>
                  </a:cubicBezTo>
                  <a:lnTo>
                    <a:pt x="104384" y="74300"/>
                  </a:lnTo>
                  <a:cubicBezTo>
                    <a:pt x="98969" y="74300"/>
                    <a:pt x="94565" y="78704"/>
                    <a:pt x="94565" y="84119"/>
                  </a:cubicBezTo>
                  <a:lnTo>
                    <a:pt x="94565" y="111128"/>
                  </a:lnTo>
                  <a:cubicBezTo>
                    <a:pt x="94565" y="112433"/>
                    <a:pt x="94826" y="113672"/>
                    <a:pt x="95283" y="114814"/>
                  </a:cubicBezTo>
                  <a:lnTo>
                    <a:pt x="94239" y="114814"/>
                  </a:lnTo>
                  <a:cubicBezTo>
                    <a:pt x="90716" y="114814"/>
                    <a:pt x="87813" y="117717"/>
                    <a:pt x="87813" y="121273"/>
                  </a:cubicBezTo>
                  <a:lnTo>
                    <a:pt x="87813" y="128025"/>
                  </a:lnTo>
                  <a:cubicBezTo>
                    <a:pt x="87813" y="131548"/>
                    <a:pt x="90716" y="134451"/>
                    <a:pt x="94239" y="134451"/>
                  </a:cubicBezTo>
                  <a:lnTo>
                    <a:pt x="97631" y="134451"/>
                  </a:lnTo>
                  <a:cubicBezTo>
                    <a:pt x="101513" y="134451"/>
                    <a:pt x="104710" y="137615"/>
                    <a:pt x="104710" y="141530"/>
                  </a:cubicBezTo>
                  <a:cubicBezTo>
                    <a:pt x="104710" y="145411"/>
                    <a:pt x="101546" y="148608"/>
                    <a:pt x="97631" y="148608"/>
                  </a:cubicBezTo>
                  <a:lnTo>
                    <a:pt x="94239" y="148608"/>
                  </a:lnTo>
                  <a:cubicBezTo>
                    <a:pt x="90716" y="148608"/>
                    <a:pt x="87813" y="151479"/>
                    <a:pt x="87813" y="155034"/>
                  </a:cubicBezTo>
                  <a:lnTo>
                    <a:pt x="87813" y="161787"/>
                  </a:lnTo>
                  <a:cubicBezTo>
                    <a:pt x="87813" y="161884"/>
                    <a:pt x="87813" y="162015"/>
                    <a:pt x="87845" y="162113"/>
                  </a:cubicBezTo>
                  <a:lnTo>
                    <a:pt x="80408" y="162113"/>
                  </a:lnTo>
                  <a:lnTo>
                    <a:pt x="80408" y="158198"/>
                  </a:lnTo>
                  <a:cubicBezTo>
                    <a:pt x="80408" y="153893"/>
                    <a:pt x="77570" y="150239"/>
                    <a:pt x="73656" y="149032"/>
                  </a:cubicBezTo>
                  <a:lnTo>
                    <a:pt x="73656" y="144661"/>
                  </a:lnTo>
                  <a:cubicBezTo>
                    <a:pt x="73656" y="139377"/>
                    <a:pt x="69382" y="135103"/>
                    <a:pt x="64098" y="135103"/>
                  </a:cubicBezTo>
                  <a:lnTo>
                    <a:pt x="39894" y="135103"/>
                  </a:lnTo>
                  <a:lnTo>
                    <a:pt x="39894" y="98504"/>
                  </a:lnTo>
                  <a:cubicBezTo>
                    <a:pt x="47853" y="94785"/>
                    <a:pt x="53399" y="86696"/>
                    <a:pt x="53399" y="77366"/>
                  </a:cubicBezTo>
                  <a:cubicBezTo>
                    <a:pt x="53399" y="73941"/>
                    <a:pt x="52648" y="70712"/>
                    <a:pt x="51344" y="67809"/>
                  </a:cubicBezTo>
                  <a:lnTo>
                    <a:pt x="65631" y="51303"/>
                  </a:lnTo>
                  <a:lnTo>
                    <a:pt x="67295" y="52999"/>
                  </a:lnTo>
                  <a:cubicBezTo>
                    <a:pt x="65435" y="55739"/>
                    <a:pt x="64424" y="58969"/>
                    <a:pt x="64424" y="62329"/>
                  </a:cubicBezTo>
                  <a:cubicBezTo>
                    <a:pt x="64424" y="66765"/>
                    <a:pt x="66120" y="70940"/>
                    <a:pt x="69252" y="74072"/>
                  </a:cubicBezTo>
                  <a:lnTo>
                    <a:pt x="71666" y="76453"/>
                  </a:lnTo>
                  <a:cubicBezTo>
                    <a:pt x="72873" y="77660"/>
                    <a:pt x="74471" y="78345"/>
                    <a:pt x="76200" y="78345"/>
                  </a:cubicBezTo>
                  <a:cubicBezTo>
                    <a:pt x="77929" y="78345"/>
                    <a:pt x="79527" y="77660"/>
                    <a:pt x="80767" y="76453"/>
                  </a:cubicBezTo>
                  <a:lnTo>
                    <a:pt x="90748" y="66471"/>
                  </a:lnTo>
                  <a:cubicBezTo>
                    <a:pt x="93554" y="68396"/>
                    <a:pt x="96816" y="69342"/>
                    <a:pt x="100078" y="69342"/>
                  </a:cubicBezTo>
                  <a:cubicBezTo>
                    <a:pt x="104318" y="69342"/>
                    <a:pt x="108559" y="67743"/>
                    <a:pt x="111788" y="64514"/>
                  </a:cubicBezTo>
                  <a:cubicBezTo>
                    <a:pt x="117529" y="58773"/>
                    <a:pt x="118182" y="49900"/>
                    <a:pt x="113745" y="43442"/>
                  </a:cubicBezTo>
                  <a:lnTo>
                    <a:pt x="123760" y="33460"/>
                  </a:lnTo>
                  <a:cubicBezTo>
                    <a:pt x="124967" y="32253"/>
                    <a:pt x="125619" y="30622"/>
                    <a:pt x="125619" y="28893"/>
                  </a:cubicBezTo>
                  <a:cubicBezTo>
                    <a:pt x="125619" y="27197"/>
                    <a:pt x="124967" y="25566"/>
                    <a:pt x="123760" y="24359"/>
                  </a:cubicBezTo>
                  <a:lnTo>
                    <a:pt x="121346" y="21978"/>
                  </a:lnTo>
                  <a:cubicBezTo>
                    <a:pt x="118126" y="18739"/>
                    <a:pt x="113888" y="17120"/>
                    <a:pt x="109653" y="17120"/>
                  </a:cubicBezTo>
                  <a:cubicBezTo>
                    <a:pt x="106379" y="17120"/>
                    <a:pt x="103107" y="18087"/>
                    <a:pt x="100306" y="20021"/>
                  </a:cubicBezTo>
                  <a:lnTo>
                    <a:pt x="83148" y="2863"/>
                  </a:lnTo>
                  <a:cubicBezTo>
                    <a:pt x="81240" y="954"/>
                    <a:pt x="78728" y="0"/>
                    <a:pt x="76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13" name="Google Shape;2413;p118"/>
            <p:cNvSpPr/>
            <p:nvPr/>
          </p:nvSpPr>
          <p:spPr>
            <a:xfrm>
              <a:off x="1697025" y="1927000"/>
              <a:ext cx="490975" cy="490150"/>
            </a:xfrm>
            <a:custGeom>
              <a:avLst/>
              <a:gdLst/>
              <a:ahLst/>
              <a:cxnLst/>
              <a:rect l="l" t="t" r="r" b="b"/>
              <a:pathLst>
                <a:path w="19639" h="19606" extrusionOk="0">
                  <a:moveTo>
                    <a:pt x="9820" y="6101"/>
                  </a:moveTo>
                  <a:cubicBezTo>
                    <a:pt x="11875" y="6101"/>
                    <a:pt x="13506" y="7764"/>
                    <a:pt x="13506" y="9819"/>
                  </a:cubicBezTo>
                  <a:cubicBezTo>
                    <a:pt x="13506" y="11842"/>
                    <a:pt x="11875" y="13505"/>
                    <a:pt x="9820" y="13505"/>
                  </a:cubicBezTo>
                  <a:cubicBezTo>
                    <a:pt x="7797" y="13505"/>
                    <a:pt x="6133" y="11842"/>
                    <a:pt x="6133" y="9819"/>
                  </a:cubicBezTo>
                  <a:cubicBezTo>
                    <a:pt x="6133" y="7764"/>
                    <a:pt x="7797" y="6101"/>
                    <a:pt x="9820" y="6101"/>
                  </a:cubicBezTo>
                  <a:close/>
                  <a:moveTo>
                    <a:pt x="9820" y="1"/>
                  </a:moveTo>
                  <a:cubicBezTo>
                    <a:pt x="4405" y="1"/>
                    <a:pt x="1" y="4404"/>
                    <a:pt x="1" y="9819"/>
                  </a:cubicBezTo>
                  <a:cubicBezTo>
                    <a:pt x="1" y="15202"/>
                    <a:pt x="4405" y="19605"/>
                    <a:pt x="9820" y="19605"/>
                  </a:cubicBezTo>
                  <a:cubicBezTo>
                    <a:pt x="15234" y="19605"/>
                    <a:pt x="19638" y="15202"/>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grpSp>
        <p:nvGrpSpPr>
          <p:cNvPr id="2414" name="Google Shape;2414;p118"/>
          <p:cNvGrpSpPr/>
          <p:nvPr/>
        </p:nvGrpSpPr>
        <p:grpSpPr>
          <a:xfrm>
            <a:off x="2489337" y="3671047"/>
            <a:ext cx="208246" cy="208246"/>
            <a:chOff x="1190625" y="238125"/>
            <a:chExt cx="5219200" cy="5219200"/>
          </a:xfrm>
        </p:grpSpPr>
        <p:sp>
          <p:nvSpPr>
            <p:cNvPr id="2415" name="Google Shape;2415;p118"/>
            <p:cNvSpPr/>
            <p:nvPr/>
          </p:nvSpPr>
          <p:spPr>
            <a:xfrm>
              <a:off x="4399600" y="2095825"/>
              <a:ext cx="1166175" cy="490950"/>
            </a:xfrm>
            <a:custGeom>
              <a:avLst/>
              <a:gdLst/>
              <a:ahLst/>
              <a:cxnLst/>
              <a:rect l="l" t="t" r="r" b="b"/>
              <a:pathLst>
                <a:path w="46647" h="19638" extrusionOk="0">
                  <a:moveTo>
                    <a:pt x="40318" y="6100"/>
                  </a:moveTo>
                  <a:cubicBezTo>
                    <a:pt x="40416" y="6100"/>
                    <a:pt x="40514" y="6198"/>
                    <a:pt x="40514" y="6328"/>
                  </a:cubicBezTo>
                  <a:lnTo>
                    <a:pt x="40514" y="13309"/>
                  </a:lnTo>
                  <a:cubicBezTo>
                    <a:pt x="40514" y="13407"/>
                    <a:pt x="40416" y="13505"/>
                    <a:pt x="40318" y="13505"/>
                  </a:cubicBezTo>
                  <a:lnTo>
                    <a:pt x="6296" y="13505"/>
                  </a:lnTo>
                  <a:cubicBezTo>
                    <a:pt x="6198" y="13505"/>
                    <a:pt x="6100" y="13407"/>
                    <a:pt x="6100" y="13309"/>
                  </a:cubicBezTo>
                  <a:lnTo>
                    <a:pt x="6100" y="6328"/>
                  </a:lnTo>
                  <a:cubicBezTo>
                    <a:pt x="6100" y="6198"/>
                    <a:pt x="6198" y="6100"/>
                    <a:pt x="6296" y="6100"/>
                  </a:cubicBezTo>
                  <a:close/>
                  <a:moveTo>
                    <a:pt x="6296" y="0"/>
                  </a:moveTo>
                  <a:cubicBezTo>
                    <a:pt x="2805" y="0"/>
                    <a:pt x="0" y="2838"/>
                    <a:pt x="0" y="6328"/>
                  </a:cubicBezTo>
                  <a:lnTo>
                    <a:pt x="0" y="13309"/>
                  </a:lnTo>
                  <a:cubicBezTo>
                    <a:pt x="0" y="16799"/>
                    <a:pt x="2805" y="19637"/>
                    <a:pt x="6296" y="19637"/>
                  </a:cubicBezTo>
                  <a:lnTo>
                    <a:pt x="40318" y="19637"/>
                  </a:lnTo>
                  <a:cubicBezTo>
                    <a:pt x="43809" y="19637"/>
                    <a:pt x="46647" y="16799"/>
                    <a:pt x="46647" y="13309"/>
                  </a:cubicBezTo>
                  <a:lnTo>
                    <a:pt x="46647" y="6328"/>
                  </a:lnTo>
                  <a:cubicBezTo>
                    <a:pt x="46647" y="2838"/>
                    <a:pt x="43809" y="0"/>
                    <a:pt x="40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16" name="Google Shape;2416;p118"/>
            <p:cNvSpPr/>
            <p:nvPr/>
          </p:nvSpPr>
          <p:spPr>
            <a:xfrm>
              <a:off x="1190625" y="238125"/>
              <a:ext cx="5219200" cy="5219200"/>
            </a:xfrm>
            <a:custGeom>
              <a:avLst/>
              <a:gdLst/>
              <a:ahLst/>
              <a:cxnLst/>
              <a:rect l="l" t="t" r="r" b="b"/>
              <a:pathLst>
                <a:path w="208768" h="208768" extrusionOk="0">
                  <a:moveTo>
                    <a:pt x="168677" y="6100"/>
                  </a:moveTo>
                  <a:cubicBezTo>
                    <a:pt x="168775" y="6100"/>
                    <a:pt x="168873" y="6198"/>
                    <a:pt x="168873" y="6328"/>
                  </a:cubicBezTo>
                  <a:lnTo>
                    <a:pt x="168873" y="13309"/>
                  </a:lnTo>
                  <a:cubicBezTo>
                    <a:pt x="168873" y="13407"/>
                    <a:pt x="168775" y="13505"/>
                    <a:pt x="168677" y="13505"/>
                  </a:cubicBezTo>
                  <a:lnTo>
                    <a:pt x="161468" y="13505"/>
                  </a:lnTo>
                  <a:lnTo>
                    <a:pt x="161468" y="6100"/>
                  </a:lnTo>
                  <a:close/>
                  <a:moveTo>
                    <a:pt x="135111" y="19637"/>
                  </a:moveTo>
                  <a:lnTo>
                    <a:pt x="135111" y="47299"/>
                  </a:lnTo>
                  <a:lnTo>
                    <a:pt x="73656" y="47299"/>
                  </a:lnTo>
                  <a:lnTo>
                    <a:pt x="73656" y="19637"/>
                  </a:lnTo>
                  <a:close/>
                  <a:moveTo>
                    <a:pt x="155368" y="19637"/>
                  </a:moveTo>
                  <a:lnTo>
                    <a:pt x="155368" y="41036"/>
                  </a:lnTo>
                  <a:cubicBezTo>
                    <a:pt x="152433" y="41982"/>
                    <a:pt x="150117" y="44330"/>
                    <a:pt x="149138" y="47299"/>
                  </a:cubicBezTo>
                  <a:lnTo>
                    <a:pt x="141211" y="47299"/>
                  </a:lnTo>
                  <a:lnTo>
                    <a:pt x="141211" y="19637"/>
                  </a:lnTo>
                  <a:close/>
                  <a:moveTo>
                    <a:pt x="135111" y="53399"/>
                  </a:moveTo>
                  <a:lnTo>
                    <a:pt x="135111" y="60608"/>
                  </a:lnTo>
                  <a:cubicBezTo>
                    <a:pt x="135111" y="60706"/>
                    <a:pt x="135014" y="60803"/>
                    <a:pt x="134883" y="60803"/>
                  </a:cubicBezTo>
                  <a:lnTo>
                    <a:pt x="73884" y="60803"/>
                  </a:lnTo>
                  <a:cubicBezTo>
                    <a:pt x="73754" y="60803"/>
                    <a:pt x="73656" y="60706"/>
                    <a:pt x="73656" y="60608"/>
                  </a:cubicBezTo>
                  <a:lnTo>
                    <a:pt x="73656" y="53399"/>
                  </a:lnTo>
                  <a:close/>
                  <a:moveTo>
                    <a:pt x="158435" y="46646"/>
                  </a:moveTo>
                  <a:cubicBezTo>
                    <a:pt x="159381" y="46646"/>
                    <a:pt x="160294" y="47005"/>
                    <a:pt x="160979" y="47658"/>
                  </a:cubicBezTo>
                  <a:cubicBezTo>
                    <a:pt x="161729" y="48375"/>
                    <a:pt x="162121" y="49321"/>
                    <a:pt x="162121" y="50332"/>
                  </a:cubicBezTo>
                  <a:lnTo>
                    <a:pt x="162121" y="60477"/>
                  </a:lnTo>
                  <a:cubicBezTo>
                    <a:pt x="162121" y="60640"/>
                    <a:pt x="161990" y="60803"/>
                    <a:pt x="161795" y="60803"/>
                  </a:cubicBezTo>
                  <a:lnTo>
                    <a:pt x="155042" y="60803"/>
                  </a:lnTo>
                  <a:cubicBezTo>
                    <a:pt x="154879" y="60803"/>
                    <a:pt x="154716" y="60640"/>
                    <a:pt x="154716" y="60477"/>
                  </a:cubicBezTo>
                  <a:lnTo>
                    <a:pt x="154716" y="50528"/>
                  </a:lnTo>
                  <a:cubicBezTo>
                    <a:pt x="154716" y="48473"/>
                    <a:pt x="156314" y="46744"/>
                    <a:pt x="158239" y="46646"/>
                  </a:cubicBezTo>
                  <a:close/>
                  <a:moveTo>
                    <a:pt x="54051" y="53399"/>
                  </a:moveTo>
                  <a:lnTo>
                    <a:pt x="54051" y="75972"/>
                  </a:lnTo>
                  <a:cubicBezTo>
                    <a:pt x="54051" y="76037"/>
                    <a:pt x="54051" y="76167"/>
                    <a:pt x="53855" y="76265"/>
                  </a:cubicBezTo>
                  <a:cubicBezTo>
                    <a:pt x="53808" y="76281"/>
                    <a:pt x="53767" y="76287"/>
                    <a:pt x="53730" y="76287"/>
                  </a:cubicBezTo>
                  <a:cubicBezTo>
                    <a:pt x="53614" y="76287"/>
                    <a:pt x="53546" y="76225"/>
                    <a:pt x="53497" y="76200"/>
                  </a:cubicBezTo>
                  <a:lnTo>
                    <a:pt x="48147" y="70818"/>
                  </a:lnTo>
                  <a:cubicBezTo>
                    <a:pt x="46875" y="69578"/>
                    <a:pt x="45244" y="68958"/>
                    <a:pt x="43580" y="68958"/>
                  </a:cubicBezTo>
                  <a:cubicBezTo>
                    <a:pt x="41949" y="68958"/>
                    <a:pt x="40286" y="69578"/>
                    <a:pt x="39046" y="70818"/>
                  </a:cubicBezTo>
                  <a:lnTo>
                    <a:pt x="33696" y="76200"/>
                  </a:lnTo>
                  <a:cubicBezTo>
                    <a:pt x="33647" y="76225"/>
                    <a:pt x="33578" y="76287"/>
                    <a:pt x="33463" y="76287"/>
                  </a:cubicBezTo>
                  <a:cubicBezTo>
                    <a:pt x="33426" y="76287"/>
                    <a:pt x="33385" y="76281"/>
                    <a:pt x="33338" y="76265"/>
                  </a:cubicBezTo>
                  <a:cubicBezTo>
                    <a:pt x="33142" y="76167"/>
                    <a:pt x="33142" y="76037"/>
                    <a:pt x="33142" y="75972"/>
                  </a:cubicBezTo>
                  <a:lnTo>
                    <a:pt x="33142" y="53399"/>
                  </a:lnTo>
                  <a:close/>
                  <a:moveTo>
                    <a:pt x="13505" y="66903"/>
                  </a:moveTo>
                  <a:lnTo>
                    <a:pt x="13505" y="87813"/>
                  </a:lnTo>
                  <a:lnTo>
                    <a:pt x="6133" y="87813"/>
                  </a:lnTo>
                  <a:lnTo>
                    <a:pt x="6133" y="70622"/>
                  </a:lnTo>
                  <a:cubicBezTo>
                    <a:pt x="6133" y="68567"/>
                    <a:pt x="7764" y="66903"/>
                    <a:pt x="9819" y="66903"/>
                  </a:cubicBezTo>
                  <a:close/>
                  <a:moveTo>
                    <a:pt x="198949" y="66903"/>
                  </a:moveTo>
                  <a:cubicBezTo>
                    <a:pt x="201004" y="66903"/>
                    <a:pt x="202667" y="68567"/>
                    <a:pt x="202667" y="70622"/>
                  </a:cubicBezTo>
                  <a:lnTo>
                    <a:pt x="202667" y="87813"/>
                  </a:lnTo>
                  <a:lnTo>
                    <a:pt x="195263" y="87813"/>
                  </a:lnTo>
                  <a:lnTo>
                    <a:pt x="195263" y="66903"/>
                  </a:lnTo>
                  <a:close/>
                  <a:moveTo>
                    <a:pt x="67556" y="53399"/>
                  </a:moveTo>
                  <a:lnTo>
                    <a:pt x="67556" y="60575"/>
                  </a:lnTo>
                  <a:cubicBezTo>
                    <a:pt x="67556" y="64065"/>
                    <a:pt x="70394" y="66903"/>
                    <a:pt x="73884" y="66903"/>
                  </a:cubicBezTo>
                  <a:lnTo>
                    <a:pt x="101317" y="66903"/>
                  </a:lnTo>
                  <a:lnTo>
                    <a:pt x="101317" y="152335"/>
                  </a:lnTo>
                  <a:cubicBezTo>
                    <a:pt x="98479" y="150019"/>
                    <a:pt x="94826" y="148616"/>
                    <a:pt x="90879" y="148616"/>
                  </a:cubicBezTo>
                  <a:lnTo>
                    <a:pt x="23323" y="148616"/>
                  </a:lnTo>
                  <a:cubicBezTo>
                    <a:pt x="21301" y="148616"/>
                    <a:pt x="19637" y="146952"/>
                    <a:pt x="19637" y="144930"/>
                  </a:cubicBezTo>
                  <a:lnTo>
                    <a:pt x="19637" y="57085"/>
                  </a:lnTo>
                  <a:cubicBezTo>
                    <a:pt x="19637" y="55062"/>
                    <a:pt x="21301" y="53399"/>
                    <a:pt x="23323" y="53399"/>
                  </a:cubicBezTo>
                  <a:lnTo>
                    <a:pt x="27009" y="53399"/>
                  </a:lnTo>
                  <a:lnTo>
                    <a:pt x="27009" y="75972"/>
                  </a:lnTo>
                  <a:cubicBezTo>
                    <a:pt x="27009" y="78581"/>
                    <a:pt x="28575" y="80897"/>
                    <a:pt x="30989" y="81908"/>
                  </a:cubicBezTo>
                  <a:cubicBezTo>
                    <a:pt x="31804" y="82235"/>
                    <a:pt x="32620" y="82398"/>
                    <a:pt x="33468" y="82398"/>
                  </a:cubicBezTo>
                  <a:cubicBezTo>
                    <a:pt x="35132" y="82398"/>
                    <a:pt x="36763" y="81745"/>
                    <a:pt x="38002" y="80506"/>
                  </a:cubicBezTo>
                  <a:lnTo>
                    <a:pt x="43352" y="75156"/>
                  </a:lnTo>
                  <a:cubicBezTo>
                    <a:pt x="43417" y="75091"/>
                    <a:pt x="43499" y="75058"/>
                    <a:pt x="43580" y="75058"/>
                  </a:cubicBezTo>
                  <a:cubicBezTo>
                    <a:pt x="43662" y="75058"/>
                    <a:pt x="43743" y="75091"/>
                    <a:pt x="43808" y="75156"/>
                  </a:cubicBezTo>
                  <a:lnTo>
                    <a:pt x="49158" y="80506"/>
                  </a:lnTo>
                  <a:cubicBezTo>
                    <a:pt x="50400" y="81748"/>
                    <a:pt x="52035" y="82407"/>
                    <a:pt x="53703" y="82407"/>
                  </a:cubicBezTo>
                  <a:cubicBezTo>
                    <a:pt x="54532" y="82407"/>
                    <a:pt x="55370" y="82244"/>
                    <a:pt x="56171" y="81908"/>
                  </a:cubicBezTo>
                  <a:cubicBezTo>
                    <a:pt x="58585" y="80897"/>
                    <a:pt x="60151" y="78581"/>
                    <a:pt x="60151" y="75972"/>
                  </a:cubicBezTo>
                  <a:lnTo>
                    <a:pt x="60151" y="53399"/>
                  </a:lnTo>
                  <a:close/>
                  <a:moveTo>
                    <a:pt x="185444" y="53399"/>
                  </a:moveTo>
                  <a:cubicBezTo>
                    <a:pt x="187499" y="53399"/>
                    <a:pt x="189130" y="55062"/>
                    <a:pt x="189130" y="57085"/>
                  </a:cubicBezTo>
                  <a:lnTo>
                    <a:pt x="189130" y="63837"/>
                  </a:lnTo>
                  <a:cubicBezTo>
                    <a:pt x="189130" y="63870"/>
                    <a:pt x="189130" y="63870"/>
                    <a:pt x="189130" y="63870"/>
                  </a:cubicBezTo>
                  <a:lnTo>
                    <a:pt x="189130" y="144897"/>
                  </a:lnTo>
                  <a:cubicBezTo>
                    <a:pt x="189130" y="146952"/>
                    <a:pt x="187499" y="148616"/>
                    <a:pt x="185444" y="148616"/>
                  </a:cubicBezTo>
                  <a:lnTo>
                    <a:pt x="117888" y="148616"/>
                  </a:lnTo>
                  <a:cubicBezTo>
                    <a:pt x="113941" y="148616"/>
                    <a:pt x="110288" y="150019"/>
                    <a:pt x="107450" y="152335"/>
                  </a:cubicBezTo>
                  <a:lnTo>
                    <a:pt x="107450" y="66903"/>
                  </a:lnTo>
                  <a:lnTo>
                    <a:pt x="134883" y="66903"/>
                  </a:lnTo>
                  <a:cubicBezTo>
                    <a:pt x="138373" y="66903"/>
                    <a:pt x="141211" y="64065"/>
                    <a:pt x="141211" y="60575"/>
                  </a:cubicBezTo>
                  <a:lnTo>
                    <a:pt x="141211" y="53399"/>
                  </a:lnTo>
                  <a:lnTo>
                    <a:pt x="148616" y="53399"/>
                  </a:lnTo>
                  <a:lnTo>
                    <a:pt x="148616" y="60477"/>
                  </a:lnTo>
                  <a:cubicBezTo>
                    <a:pt x="148616" y="64033"/>
                    <a:pt x="151487" y="66903"/>
                    <a:pt x="155042" y="66903"/>
                  </a:cubicBezTo>
                  <a:lnTo>
                    <a:pt x="161795" y="66903"/>
                  </a:lnTo>
                  <a:cubicBezTo>
                    <a:pt x="165350" y="66903"/>
                    <a:pt x="168221" y="64033"/>
                    <a:pt x="168221" y="60477"/>
                  </a:cubicBezTo>
                  <a:lnTo>
                    <a:pt x="168221" y="53399"/>
                  </a:lnTo>
                  <a:close/>
                  <a:moveTo>
                    <a:pt x="13505" y="93945"/>
                  </a:moveTo>
                  <a:lnTo>
                    <a:pt x="13505" y="162121"/>
                  </a:lnTo>
                  <a:lnTo>
                    <a:pt x="6133" y="162121"/>
                  </a:lnTo>
                  <a:lnTo>
                    <a:pt x="6133" y="93945"/>
                  </a:lnTo>
                  <a:close/>
                  <a:moveTo>
                    <a:pt x="19637" y="153998"/>
                  </a:moveTo>
                  <a:cubicBezTo>
                    <a:pt x="20779" y="154455"/>
                    <a:pt x="22018" y="154716"/>
                    <a:pt x="23323" y="154716"/>
                  </a:cubicBezTo>
                  <a:lnTo>
                    <a:pt x="90879" y="154716"/>
                  </a:lnTo>
                  <a:cubicBezTo>
                    <a:pt x="95576" y="154716"/>
                    <a:pt x="99556" y="157848"/>
                    <a:pt x="100861" y="162121"/>
                  </a:cubicBezTo>
                  <a:lnTo>
                    <a:pt x="19637" y="162121"/>
                  </a:lnTo>
                  <a:lnTo>
                    <a:pt x="19637" y="153998"/>
                  </a:lnTo>
                  <a:close/>
                  <a:moveTo>
                    <a:pt x="189130" y="153998"/>
                  </a:moveTo>
                  <a:lnTo>
                    <a:pt x="189130" y="162121"/>
                  </a:lnTo>
                  <a:lnTo>
                    <a:pt x="107907" y="162121"/>
                  </a:lnTo>
                  <a:cubicBezTo>
                    <a:pt x="109211" y="157848"/>
                    <a:pt x="113191" y="154716"/>
                    <a:pt x="117888" y="154716"/>
                  </a:cubicBezTo>
                  <a:lnTo>
                    <a:pt x="185444" y="154716"/>
                  </a:lnTo>
                  <a:cubicBezTo>
                    <a:pt x="186749" y="154716"/>
                    <a:pt x="187988" y="154455"/>
                    <a:pt x="189130" y="153998"/>
                  </a:cubicBezTo>
                  <a:close/>
                  <a:moveTo>
                    <a:pt x="202667" y="93945"/>
                  </a:moveTo>
                  <a:lnTo>
                    <a:pt x="202667" y="162121"/>
                  </a:lnTo>
                  <a:lnTo>
                    <a:pt x="195263" y="162121"/>
                  </a:lnTo>
                  <a:lnTo>
                    <a:pt x="195263" y="93945"/>
                  </a:lnTo>
                  <a:close/>
                  <a:moveTo>
                    <a:pt x="101317" y="168221"/>
                  </a:moveTo>
                  <a:lnTo>
                    <a:pt x="101317" y="175625"/>
                  </a:lnTo>
                  <a:lnTo>
                    <a:pt x="23323" y="175625"/>
                  </a:lnTo>
                  <a:cubicBezTo>
                    <a:pt x="21301" y="175625"/>
                    <a:pt x="19637" y="173962"/>
                    <a:pt x="19637" y="171939"/>
                  </a:cubicBezTo>
                  <a:lnTo>
                    <a:pt x="19637" y="168253"/>
                  </a:lnTo>
                  <a:lnTo>
                    <a:pt x="100991" y="168253"/>
                  </a:lnTo>
                  <a:cubicBezTo>
                    <a:pt x="101122" y="168253"/>
                    <a:pt x="101219" y="168221"/>
                    <a:pt x="101317" y="168221"/>
                  </a:cubicBezTo>
                  <a:close/>
                  <a:moveTo>
                    <a:pt x="189130" y="168221"/>
                  </a:moveTo>
                  <a:lnTo>
                    <a:pt x="189130" y="171939"/>
                  </a:lnTo>
                  <a:cubicBezTo>
                    <a:pt x="189130" y="173962"/>
                    <a:pt x="187499" y="175625"/>
                    <a:pt x="185444" y="175625"/>
                  </a:cubicBezTo>
                  <a:lnTo>
                    <a:pt x="107450" y="175625"/>
                  </a:lnTo>
                  <a:lnTo>
                    <a:pt x="107450" y="168221"/>
                  </a:lnTo>
                  <a:close/>
                  <a:moveTo>
                    <a:pt x="13505" y="168221"/>
                  </a:moveTo>
                  <a:lnTo>
                    <a:pt x="13505" y="171939"/>
                  </a:lnTo>
                  <a:cubicBezTo>
                    <a:pt x="13505" y="177354"/>
                    <a:pt x="17908" y="181758"/>
                    <a:pt x="23323" y="181758"/>
                  </a:cubicBezTo>
                  <a:lnTo>
                    <a:pt x="27009" y="181758"/>
                  </a:lnTo>
                  <a:lnTo>
                    <a:pt x="27009" y="189130"/>
                  </a:lnTo>
                  <a:lnTo>
                    <a:pt x="9819" y="189130"/>
                  </a:lnTo>
                  <a:cubicBezTo>
                    <a:pt x="7764" y="189130"/>
                    <a:pt x="6133" y="187466"/>
                    <a:pt x="6133" y="185444"/>
                  </a:cubicBezTo>
                  <a:lnTo>
                    <a:pt x="6133" y="178692"/>
                  </a:lnTo>
                  <a:lnTo>
                    <a:pt x="6133" y="168221"/>
                  </a:lnTo>
                  <a:close/>
                  <a:moveTo>
                    <a:pt x="87813" y="181758"/>
                  </a:moveTo>
                  <a:lnTo>
                    <a:pt x="87813" y="189130"/>
                  </a:lnTo>
                  <a:lnTo>
                    <a:pt x="33142" y="189130"/>
                  </a:lnTo>
                  <a:lnTo>
                    <a:pt x="33142" y="181758"/>
                  </a:lnTo>
                  <a:close/>
                  <a:moveTo>
                    <a:pt x="114822" y="181758"/>
                  </a:moveTo>
                  <a:lnTo>
                    <a:pt x="114822" y="189130"/>
                  </a:lnTo>
                  <a:lnTo>
                    <a:pt x="93945" y="189130"/>
                  </a:lnTo>
                  <a:lnTo>
                    <a:pt x="93945" y="181758"/>
                  </a:lnTo>
                  <a:close/>
                  <a:moveTo>
                    <a:pt x="175625" y="181758"/>
                  </a:moveTo>
                  <a:lnTo>
                    <a:pt x="175625" y="189130"/>
                  </a:lnTo>
                  <a:lnTo>
                    <a:pt x="120954" y="189130"/>
                  </a:lnTo>
                  <a:lnTo>
                    <a:pt x="120954" y="181758"/>
                  </a:lnTo>
                  <a:close/>
                  <a:moveTo>
                    <a:pt x="202667" y="168221"/>
                  </a:moveTo>
                  <a:lnTo>
                    <a:pt x="202667" y="178692"/>
                  </a:lnTo>
                  <a:lnTo>
                    <a:pt x="202667" y="185444"/>
                  </a:lnTo>
                  <a:cubicBezTo>
                    <a:pt x="202667" y="187466"/>
                    <a:pt x="201004" y="189130"/>
                    <a:pt x="198949" y="189130"/>
                  </a:cubicBezTo>
                  <a:lnTo>
                    <a:pt x="181758" y="189130"/>
                  </a:lnTo>
                  <a:lnTo>
                    <a:pt x="181758" y="181758"/>
                  </a:lnTo>
                  <a:lnTo>
                    <a:pt x="185444" y="181758"/>
                  </a:lnTo>
                  <a:cubicBezTo>
                    <a:pt x="190859" y="181758"/>
                    <a:pt x="195263" y="177354"/>
                    <a:pt x="195263" y="171939"/>
                  </a:cubicBezTo>
                  <a:lnTo>
                    <a:pt x="195263" y="168221"/>
                  </a:lnTo>
                  <a:close/>
                  <a:moveTo>
                    <a:pt x="6133" y="194545"/>
                  </a:moveTo>
                  <a:cubicBezTo>
                    <a:pt x="7274" y="195002"/>
                    <a:pt x="8514" y="195263"/>
                    <a:pt x="9819" y="195263"/>
                  </a:cubicBezTo>
                  <a:lnTo>
                    <a:pt x="27009" y="195263"/>
                  </a:lnTo>
                  <a:lnTo>
                    <a:pt x="27009" y="202635"/>
                  </a:lnTo>
                  <a:lnTo>
                    <a:pt x="9819" y="202635"/>
                  </a:lnTo>
                  <a:cubicBezTo>
                    <a:pt x="7764" y="202635"/>
                    <a:pt x="6133" y="201004"/>
                    <a:pt x="6133" y="198949"/>
                  </a:cubicBezTo>
                  <a:lnTo>
                    <a:pt x="6133" y="194545"/>
                  </a:lnTo>
                  <a:close/>
                  <a:moveTo>
                    <a:pt x="114822" y="195263"/>
                  </a:moveTo>
                  <a:lnTo>
                    <a:pt x="114822" y="202635"/>
                  </a:lnTo>
                  <a:lnTo>
                    <a:pt x="93945" y="202635"/>
                  </a:lnTo>
                  <a:lnTo>
                    <a:pt x="93945" y="195263"/>
                  </a:lnTo>
                  <a:close/>
                  <a:moveTo>
                    <a:pt x="175625" y="195263"/>
                  </a:moveTo>
                  <a:lnTo>
                    <a:pt x="175625" y="202635"/>
                  </a:lnTo>
                  <a:lnTo>
                    <a:pt x="120954" y="202635"/>
                  </a:lnTo>
                  <a:lnTo>
                    <a:pt x="120954" y="195263"/>
                  </a:lnTo>
                  <a:close/>
                  <a:moveTo>
                    <a:pt x="202667" y="194545"/>
                  </a:moveTo>
                  <a:lnTo>
                    <a:pt x="202667" y="198949"/>
                  </a:lnTo>
                  <a:cubicBezTo>
                    <a:pt x="202667" y="201004"/>
                    <a:pt x="201004" y="202635"/>
                    <a:pt x="198949" y="202635"/>
                  </a:cubicBezTo>
                  <a:lnTo>
                    <a:pt x="181758" y="202635"/>
                  </a:lnTo>
                  <a:lnTo>
                    <a:pt x="181758" y="195263"/>
                  </a:lnTo>
                  <a:lnTo>
                    <a:pt x="198949" y="195263"/>
                  </a:lnTo>
                  <a:cubicBezTo>
                    <a:pt x="200253" y="195263"/>
                    <a:pt x="201526" y="195002"/>
                    <a:pt x="202667" y="194545"/>
                  </a:cubicBezTo>
                  <a:close/>
                  <a:moveTo>
                    <a:pt x="40090" y="0"/>
                  </a:moveTo>
                  <a:cubicBezTo>
                    <a:pt x="36599" y="0"/>
                    <a:pt x="33762" y="2838"/>
                    <a:pt x="33762" y="6328"/>
                  </a:cubicBezTo>
                  <a:lnTo>
                    <a:pt x="33762" y="13309"/>
                  </a:lnTo>
                  <a:cubicBezTo>
                    <a:pt x="33762" y="16799"/>
                    <a:pt x="36599" y="19637"/>
                    <a:pt x="40090" y="19637"/>
                  </a:cubicBezTo>
                  <a:lnTo>
                    <a:pt x="67556" y="19637"/>
                  </a:lnTo>
                  <a:lnTo>
                    <a:pt x="67556" y="47299"/>
                  </a:lnTo>
                  <a:lnTo>
                    <a:pt x="23323" y="47299"/>
                  </a:lnTo>
                  <a:cubicBezTo>
                    <a:pt x="17908" y="47299"/>
                    <a:pt x="13505" y="51702"/>
                    <a:pt x="13505" y="57085"/>
                  </a:cubicBezTo>
                  <a:lnTo>
                    <a:pt x="13505" y="60803"/>
                  </a:lnTo>
                  <a:lnTo>
                    <a:pt x="9819" y="60803"/>
                  </a:lnTo>
                  <a:cubicBezTo>
                    <a:pt x="4404" y="60803"/>
                    <a:pt x="0" y="65207"/>
                    <a:pt x="0" y="70622"/>
                  </a:cubicBezTo>
                  <a:lnTo>
                    <a:pt x="0" y="198949"/>
                  </a:lnTo>
                  <a:cubicBezTo>
                    <a:pt x="0" y="204363"/>
                    <a:pt x="4404" y="208767"/>
                    <a:pt x="9819" y="208767"/>
                  </a:cubicBezTo>
                  <a:lnTo>
                    <a:pt x="39503" y="208767"/>
                  </a:lnTo>
                  <a:cubicBezTo>
                    <a:pt x="41199" y="208767"/>
                    <a:pt x="42569" y="207397"/>
                    <a:pt x="42569" y="205701"/>
                  </a:cubicBezTo>
                  <a:cubicBezTo>
                    <a:pt x="42569" y="204005"/>
                    <a:pt x="41199" y="202635"/>
                    <a:pt x="39503" y="202635"/>
                  </a:cubicBezTo>
                  <a:lnTo>
                    <a:pt x="33142" y="202635"/>
                  </a:lnTo>
                  <a:lnTo>
                    <a:pt x="33142" y="195263"/>
                  </a:lnTo>
                  <a:lnTo>
                    <a:pt x="87813" y="195263"/>
                  </a:lnTo>
                  <a:lnTo>
                    <a:pt x="87813" y="202635"/>
                  </a:lnTo>
                  <a:lnTo>
                    <a:pt x="51735" y="202635"/>
                  </a:lnTo>
                  <a:cubicBezTo>
                    <a:pt x="50039" y="202635"/>
                    <a:pt x="48669" y="204005"/>
                    <a:pt x="48669" y="205701"/>
                  </a:cubicBezTo>
                  <a:cubicBezTo>
                    <a:pt x="48669" y="207397"/>
                    <a:pt x="50039" y="208767"/>
                    <a:pt x="51735" y="208767"/>
                  </a:cubicBezTo>
                  <a:lnTo>
                    <a:pt x="198949" y="208767"/>
                  </a:lnTo>
                  <a:cubicBezTo>
                    <a:pt x="204363" y="208767"/>
                    <a:pt x="208767" y="204363"/>
                    <a:pt x="208767" y="198949"/>
                  </a:cubicBezTo>
                  <a:lnTo>
                    <a:pt x="208767" y="70622"/>
                  </a:lnTo>
                  <a:cubicBezTo>
                    <a:pt x="208767" y="65207"/>
                    <a:pt x="204363" y="60803"/>
                    <a:pt x="198949" y="60803"/>
                  </a:cubicBezTo>
                  <a:lnTo>
                    <a:pt x="195263" y="60803"/>
                  </a:lnTo>
                  <a:lnTo>
                    <a:pt x="195263" y="57085"/>
                  </a:lnTo>
                  <a:cubicBezTo>
                    <a:pt x="195263" y="51702"/>
                    <a:pt x="190859" y="47299"/>
                    <a:pt x="185444" y="47299"/>
                  </a:cubicBezTo>
                  <a:lnTo>
                    <a:pt x="167731" y="47299"/>
                  </a:lnTo>
                  <a:cubicBezTo>
                    <a:pt x="167242" y="45766"/>
                    <a:pt x="166361" y="44363"/>
                    <a:pt x="165187" y="43254"/>
                  </a:cubicBezTo>
                  <a:cubicBezTo>
                    <a:pt x="164111" y="42210"/>
                    <a:pt x="162838" y="41460"/>
                    <a:pt x="161468" y="41003"/>
                  </a:cubicBezTo>
                  <a:lnTo>
                    <a:pt x="161468" y="19637"/>
                  </a:lnTo>
                  <a:lnTo>
                    <a:pt x="168677" y="19637"/>
                  </a:lnTo>
                  <a:cubicBezTo>
                    <a:pt x="172168" y="19637"/>
                    <a:pt x="175006" y="16799"/>
                    <a:pt x="175006" y="13309"/>
                  </a:cubicBezTo>
                  <a:lnTo>
                    <a:pt x="175006" y="6328"/>
                  </a:lnTo>
                  <a:cubicBezTo>
                    <a:pt x="175006" y="2838"/>
                    <a:pt x="172168" y="0"/>
                    <a:pt x="168677" y="0"/>
                  </a:cubicBezTo>
                  <a:lnTo>
                    <a:pt x="143266" y="0"/>
                  </a:lnTo>
                  <a:cubicBezTo>
                    <a:pt x="141603" y="0"/>
                    <a:pt x="140233" y="1370"/>
                    <a:pt x="140233" y="3066"/>
                  </a:cubicBezTo>
                  <a:cubicBezTo>
                    <a:pt x="140233" y="4763"/>
                    <a:pt x="141603" y="6100"/>
                    <a:pt x="143266" y="6100"/>
                  </a:cubicBezTo>
                  <a:lnTo>
                    <a:pt x="155368" y="6100"/>
                  </a:lnTo>
                  <a:lnTo>
                    <a:pt x="155368" y="13505"/>
                  </a:lnTo>
                  <a:lnTo>
                    <a:pt x="40090" y="13505"/>
                  </a:lnTo>
                  <a:cubicBezTo>
                    <a:pt x="39992" y="13505"/>
                    <a:pt x="39894" y="13407"/>
                    <a:pt x="39894" y="13309"/>
                  </a:cubicBezTo>
                  <a:lnTo>
                    <a:pt x="39894" y="6328"/>
                  </a:lnTo>
                  <a:cubicBezTo>
                    <a:pt x="39894" y="6198"/>
                    <a:pt x="39992" y="6100"/>
                    <a:pt x="40090" y="6100"/>
                  </a:cubicBezTo>
                  <a:lnTo>
                    <a:pt x="131034" y="6100"/>
                  </a:lnTo>
                  <a:cubicBezTo>
                    <a:pt x="132730" y="6100"/>
                    <a:pt x="134100" y="4763"/>
                    <a:pt x="134100" y="3066"/>
                  </a:cubicBezTo>
                  <a:cubicBezTo>
                    <a:pt x="134100" y="1370"/>
                    <a:pt x="132730" y="0"/>
                    <a:pt x="131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grpSp>
        <p:nvGrpSpPr>
          <p:cNvPr id="2417" name="Google Shape;2417;p118"/>
          <p:cNvGrpSpPr/>
          <p:nvPr/>
        </p:nvGrpSpPr>
        <p:grpSpPr>
          <a:xfrm>
            <a:off x="2095797" y="3671047"/>
            <a:ext cx="201478" cy="208246"/>
            <a:chOff x="1275425" y="238125"/>
            <a:chExt cx="5049575" cy="5219200"/>
          </a:xfrm>
        </p:grpSpPr>
        <p:sp>
          <p:nvSpPr>
            <p:cNvPr id="2418" name="Google Shape;2418;p118"/>
            <p:cNvSpPr/>
            <p:nvPr/>
          </p:nvSpPr>
          <p:spPr>
            <a:xfrm>
              <a:off x="2963500" y="744525"/>
              <a:ext cx="1166175" cy="659775"/>
            </a:xfrm>
            <a:custGeom>
              <a:avLst/>
              <a:gdLst/>
              <a:ahLst/>
              <a:cxnLst/>
              <a:rect l="l" t="t" r="r" b="b"/>
              <a:pathLst>
                <a:path w="46647" h="26391" extrusionOk="0">
                  <a:moveTo>
                    <a:pt x="37089" y="6133"/>
                  </a:moveTo>
                  <a:cubicBezTo>
                    <a:pt x="38981" y="6133"/>
                    <a:pt x="40547" y="7667"/>
                    <a:pt x="40547" y="9591"/>
                  </a:cubicBezTo>
                  <a:lnTo>
                    <a:pt x="40547" y="16800"/>
                  </a:lnTo>
                  <a:cubicBezTo>
                    <a:pt x="40547" y="18725"/>
                    <a:pt x="38981" y="20290"/>
                    <a:pt x="37089" y="20290"/>
                  </a:cubicBezTo>
                  <a:lnTo>
                    <a:pt x="9591" y="20290"/>
                  </a:lnTo>
                  <a:cubicBezTo>
                    <a:pt x="7699" y="20290"/>
                    <a:pt x="6133" y="18725"/>
                    <a:pt x="6133" y="16800"/>
                  </a:cubicBezTo>
                  <a:lnTo>
                    <a:pt x="6133" y="9591"/>
                  </a:lnTo>
                  <a:cubicBezTo>
                    <a:pt x="6133" y="7667"/>
                    <a:pt x="7699" y="6133"/>
                    <a:pt x="9591" y="6133"/>
                  </a:cubicBezTo>
                  <a:close/>
                  <a:moveTo>
                    <a:pt x="9591" y="1"/>
                  </a:moveTo>
                  <a:cubicBezTo>
                    <a:pt x="4306" y="1"/>
                    <a:pt x="1" y="4307"/>
                    <a:pt x="1" y="9591"/>
                  </a:cubicBezTo>
                  <a:lnTo>
                    <a:pt x="1" y="16800"/>
                  </a:lnTo>
                  <a:cubicBezTo>
                    <a:pt x="1" y="22085"/>
                    <a:pt x="4306" y="26390"/>
                    <a:pt x="9591" y="26390"/>
                  </a:cubicBezTo>
                  <a:lnTo>
                    <a:pt x="37089" y="26390"/>
                  </a:lnTo>
                  <a:cubicBezTo>
                    <a:pt x="42374" y="26390"/>
                    <a:pt x="46647" y="22085"/>
                    <a:pt x="46647" y="16800"/>
                  </a:cubicBezTo>
                  <a:lnTo>
                    <a:pt x="46647" y="9591"/>
                  </a:lnTo>
                  <a:cubicBezTo>
                    <a:pt x="46647" y="4307"/>
                    <a:pt x="42374" y="1"/>
                    <a:pt x="37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19" name="Google Shape;2419;p118"/>
            <p:cNvSpPr/>
            <p:nvPr/>
          </p:nvSpPr>
          <p:spPr>
            <a:xfrm>
              <a:off x="1275425" y="238125"/>
              <a:ext cx="5049575" cy="5219200"/>
            </a:xfrm>
            <a:custGeom>
              <a:avLst/>
              <a:gdLst/>
              <a:ahLst/>
              <a:cxnLst/>
              <a:rect l="l" t="t" r="r" b="b"/>
              <a:pathLst>
                <a:path w="201983" h="208768" extrusionOk="0">
                  <a:moveTo>
                    <a:pt x="182378" y="80408"/>
                  </a:moveTo>
                  <a:lnTo>
                    <a:pt x="182378" y="87813"/>
                  </a:lnTo>
                  <a:lnTo>
                    <a:pt x="67100" y="87813"/>
                  </a:lnTo>
                  <a:cubicBezTo>
                    <a:pt x="67002" y="87813"/>
                    <a:pt x="66904" y="87715"/>
                    <a:pt x="66904" y="87617"/>
                  </a:cubicBezTo>
                  <a:lnTo>
                    <a:pt x="66904" y="80636"/>
                  </a:lnTo>
                  <a:cubicBezTo>
                    <a:pt x="66904" y="80506"/>
                    <a:pt x="67002" y="80408"/>
                    <a:pt x="67100" y="80408"/>
                  </a:cubicBezTo>
                  <a:close/>
                  <a:moveTo>
                    <a:pt x="195687" y="80408"/>
                  </a:moveTo>
                  <a:cubicBezTo>
                    <a:pt x="195785" y="80408"/>
                    <a:pt x="195883" y="80506"/>
                    <a:pt x="195883" y="80636"/>
                  </a:cubicBezTo>
                  <a:lnTo>
                    <a:pt x="195883" y="87617"/>
                  </a:lnTo>
                  <a:cubicBezTo>
                    <a:pt x="195883" y="87715"/>
                    <a:pt x="195785" y="87813"/>
                    <a:pt x="195687" y="87813"/>
                  </a:cubicBezTo>
                  <a:lnTo>
                    <a:pt x="188478" y="87813"/>
                  </a:lnTo>
                  <a:lnTo>
                    <a:pt x="188478" y="80408"/>
                  </a:lnTo>
                  <a:close/>
                  <a:moveTo>
                    <a:pt x="162121" y="93945"/>
                  </a:moveTo>
                  <a:lnTo>
                    <a:pt x="162121" y="121607"/>
                  </a:lnTo>
                  <a:lnTo>
                    <a:pt x="100665" y="121607"/>
                  </a:lnTo>
                  <a:lnTo>
                    <a:pt x="100665" y="93945"/>
                  </a:lnTo>
                  <a:close/>
                  <a:moveTo>
                    <a:pt x="162121" y="127707"/>
                  </a:moveTo>
                  <a:lnTo>
                    <a:pt x="162121" y="134883"/>
                  </a:lnTo>
                  <a:cubicBezTo>
                    <a:pt x="162121" y="135014"/>
                    <a:pt x="162023" y="135111"/>
                    <a:pt x="161893" y="135111"/>
                  </a:cubicBezTo>
                  <a:lnTo>
                    <a:pt x="100861" y="135111"/>
                  </a:lnTo>
                  <a:cubicBezTo>
                    <a:pt x="100763" y="135111"/>
                    <a:pt x="100665" y="135014"/>
                    <a:pt x="100665" y="134883"/>
                  </a:cubicBezTo>
                  <a:lnTo>
                    <a:pt x="100665" y="127707"/>
                  </a:lnTo>
                  <a:close/>
                  <a:moveTo>
                    <a:pt x="185444" y="120954"/>
                  </a:moveTo>
                  <a:cubicBezTo>
                    <a:pt x="186390" y="120954"/>
                    <a:pt x="187271" y="121313"/>
                    <a:pt x="187989" y="121966"/>
                  </a:cubicBezTo>
                  <a:cubicBezTo>
                    <a:pt x="188706" y="122683"/>
                    <a:pt x="189130" y="123629"/>
                    <a:pt x="189130" y="124641"/>
                  </a:cubicBezTo>
                  <a:lnTo>
                    <a:pt x="189130" y="134785"/>
                  </a:lnTo>
                  <a:cubicBezTo>
                    <a:pt x="189130" y="134948"/>
                    <a:pt x="188967" y="135111"/>
                    <a:pt x="188804" y="135111"/>
                  </a:cubicBezTo>
                  <a:lnTo>
                    <a:pt x="182052" y="135111"/>
                  </a:lnTo>
                  <a:cubicBezTo>
                    <a:pt x="181889" y="135111"/>
                    <a:pt x="181726" y="134948"/>
                    <a:pt x="181726" y="134785"/>
                  </a:cubicBezTo>
                  <a:lnTo>
                    <a:pt x="181726" y="124836"/>
                  </a:lnTo>
                  <a:cubicBezTo>
                    <a:pt x="181726" y="122781"/>
                    <a:pt x="183324" y="121052"/>
                    <a:pt x="185249" y="120954"/>
                  </a:cubicBezTo>
                  <a:close/>
                  <a:moveTo>
                    <a:pt x="144898" y="6133"/>
                  </a:moveTo>
                  <a:cubicBezTo>
                    <a:pt x="146953" y="6133"/>
                    <a:pt x="148584" y="7764"/>
                    <a:pt x="148584" y="9819"/>
                  </a:cubicBezTo>
                  <a:lnTo>
                    <a:pt x="148584" y="74308"/>
                  </a:lnTo>
                  <a:lnTo>
                    <a:pt x="67100" y="74308"/>
                  </a:lnTo>
                  <a:cubicBezTo>
                    <a:pt x="63609" y="74308"/>
                    <a:pt x="60771" y="77146"/>
                    <a:pt x="60771" y="80636"/>
                  </a:cubicBezTo>
                  <a:lnTo>
                    <a:pt x="60771" y="87617"/>
                  </a:lnTo>
                  <a:cubicBezTo>
                    <a:pt x="60771" y="91107"/>
                    <a:pt x="63609" y="93945"/>
                    <a:pt x="67100" y="93945"/>
                  </a:cubicBezTo>
                  <a:lnTo>
                    <a:pt x="94565" y="93945"/>
                  </a:lnTo>
                  <a:lnTo>
                    <a:pt x="94565" y="134883"/>
                  </a:lnTo>
                  <a:cubicBezTo>
                    <a:pt x="94565" y="138373"/>
                    <a:pt x="97403" y="141211"/>
                    <a:pt x="100861" y="141211"/>
                  </a:cubicBezTo>
                  <a:lnTo>
                    <a:pt x="148584" y="141211"/>
                  </a:lnTo>
                  <a:lnTo>
                    <a:pt x="148584" y="144897"/>
                  </a:lnTo>
                  <a:cubicBezTo>
                    <a:pt x="148584" y="146952"/>
                    <a:pt x="146953" y="148616"/>
                    <a:pt x="144898" y="148616"/>
                  </a:cubicBezTo>
                  <a:lnTo>
                    <a:pt x="33110" y="148616"/>
                  </a:lnTo>
                  <a:lnTo>
                    <a:pt x="33110" y="6133"/>
                  </a:lnTo>
                  <a:close/>
                  <a:moveTo>
                    <a:pt x="148584" y="167503"/>
                  </a:moveTo>
                  <a:lnTo>
                    <a:pt x="148584" y="175625"/>
                  </a:lnTo>
                  <a:lnTo>
                    <a:pt x="20062" y="175625"/>
                  </a:lnTo>
                  <a:cubicBezTo>
                    <a:pt x="21366" y="171352"/>
                    <a:pt x="25379" y="168253"/>
                    <a:pt x="30076" y="168253"/>
                  </a:cubicBezTo>
                  <a:lnTo>
                    <a:pt x="144898" y="168253"/>
                  </a:lnTo>
                  <a:cubicBezTo>
                    <a:pt x="146203" y="168253"/>
                    <a:pt x="147442" y="167992"/>
                    <a:pt x="148584" y="167503"/>
                  </a:cubicBezTo>
                  <a:close/>
                  <a:moveTo>
                    <a:pt x="33762" y="181758"/>
                  </a:moveTo>
                  <a:lnTo>
                    <a:pt x="33762" y="189130"/>
                  </a:lnTo>
                  <a:lnTo>
                    <a:pt x="30076" y="189130"/>
                  </a:lnTo>
                  <a:cubicBezTo>
                    <a:pt x="25379" y="189130"/>
                    <a:pt x="21366" y="186031"/>
                    <a:pt x="20062" y="181758"/>
                  </a:cubicBezTo>
                  <a:close/>
                  <a:moveTo>
                    <a:pt x="148584" y="181758"/>
                  </a:moveTo>
                  <a:lnTo>
                    <a:pt x="148584" y="185444"/>
                  </a:lnTo>
                  <a:cubicBezTo>
                    <a:pt x="148584" y="187499"/>
                    <a:pt x="146920" y="189130"/>
                    <a:pt x="144898" y="189130"/>
                  </a:cubicBezTo>
                  <a:lnTo>
                    <a:pt x="66904" y="189130"/>
                  </a:lnTo>
                  <a:lnTo>
                    <a:pt x="66904" y="181758"/>
                  </a:lnTo>
                  <a:close/>
                  <a:moveTo>
                    <a:pt x="148584" y="153998"/>
                  </a:moveTo>
                  <a:lnTo>
                    <a:pt x="148584" y="158435"/>
                  </a:lnTo>
                  <a:cubicBezTo>
                    <a:pt x="148584" y="160457"/>
                    <a:pt x="146953" y="162121"/>
                    <a:pt x="144898" y="162121"/>
                  </a:cubicBez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62" y="202537"/>
                    <a:pt x="33762" y="202667"/>
                  </a:cubicBezTo>
                  <a:lnTo>
                    <a:pt x="30076" y="202667"/>
                  </a:lnTo>
                  <a:cubicBezTo>
                    <a:pt x="16865" y="202635"/>
                    <a:pt x="6100" y="191903"/>
                    <a:pt x="6100" y="178692"/>
                  </a:cubicBezTo>
                  <a:cubicBezTo>
                    <a:pt x="6100" y="165481"/>
                    <a:pt x="16865" y="154716"/>
                    <a:pt x="30076" y="154716"/>
                  </a:cubicBezTo>
                  <a:lnTo>
                    <a:pt x="144898" y="154716"/>
                  </a:lnTo>
                  <a:cubicBezTo>
                    <a:pt x="146203" y="154716"/>
                    <a:pt x="147442" y="154455"/>
                    <a:pt x="148584" y="153998"/>
                  </a:cubicBezTo>
                  <a:close/>
                  <a:moveTo>
                    <a:pt x="50333" y="201428"/>
                  </a:moveTo>
                  <a:cubicBezTo>
                    <a:pt x="50414" y="201428"/>
                    <a:pt x="50496" y="201460"/>
                    <a:pt x="50561" y="201526"/>
                  </a:cubicBezTo>
                  <a:lnTo>
                    <a:pt x="51670" y="202667"/>
                  </a:lnTo>
                  <a:lnTo>
                    <a:pt x="48963" y="202667"/>
                  </a:lnTo>
                  <a:lnTo>
                    <a:pt x="50105" y="201526"/>
                  </a:lnTo>
                  <a:cubicBezTo>
                    <a:pt x="50170" y="201460"/>
                    <a:pt x="50251" y="201428"/>
                    <a:pt x="50333" y="201428"/>
                  </a:cubicBezTo>
                  <a:close/>
                  <a:moveTo>
                    <a:pt x="60771" y="181758"/>
                  </a:moveTo>
                  <a:lnTo>
                    <a:pt x="60771" y="202308"/>
                  </a:lnTo>
                  <a:cubicBezTo>
                    <a:pt x="60771" y="202406"/>
                    <a:pt x="60771" y="202537"/>
                    <a:pt x="60576" y="202635"/>
                  </a:cubicBezTo>
                  <a:cubicBezTo>
                    <a:pt x="60543" y="202635"/>
                    <a:pt x="60478" y="202635"/>
                    <a:pt x="60445" y="202667"/>
                  </a:cubicBezTo>
                  <a:cubicBezTo>
                    <a:pt x="60347" y="202667"/>
                    <a:pt x="60282" y="202602"/>
                    <a:pt x="60249" y="202537"/>
                  </a:cubicBezTo>
                  <a:lnTo>
                    <a:pt x="54867" y="197187"/>
                  </a:lnTo>
                  <a:cubicBezTo>
                    <a:pt x="53660" y="195980"/>
                    <a:pt x="52062" y="195295"/>
                    <a:pt x="50333" y="195295"/>
                  </a:cubicBezTo>
                  <a:cubicBezTo>
                    <a:pt x="48604" y="195295"/>
                    <a:pt x="47006" y="195980"/>
                    <a:pt x="45766" y="197187"/>
                  </a:cubicBezTo>
                  <a:lnTo>
                    <a:pt x="40416" y="202537"/>
                  </a:lnTo>
                  <a:cubicBezTo>
                    <a:pt x="40384" y="202602"/>
                    <a:pt x="40319" y="202667"/>
                    <a:pt x="40221" y="202667"/>
                  </a:cubicBezTo>
                  <a:lnTo>
                    <a:pt x="40188" y="202667"/>
                  </a:lnTo>
                  <a:cubicBezTo>
                    <a:pt x="40156" y="202635"/>
                    <a:pt x="40123" y="202635"/>
                    <a:pt x="40058" y="202635"/>
                  </a:cubicBezTo>
                  <a:cubicBezTo>
                    <a:pt x="39862" y="202537"/>
                    <a:pt x="39862" y="202406"/>
                    <a:pt x="39862" y="202308"/>
                  </a:cubicBezTo>
                  <a:lnTo>
                    <a:pt x="39862" y="181758"/>
                  </a:lnTo>
                  <a:close/>
                  <a:moveTo>
                    <a:pt x="30076" y="0"/>
                  </a:moveTo>
                  <a:cubicBezTo>
                    <a:pt x="13472" y="0"/>
                    <a:pt x="0" y="13505"/>
                    <a:pt x="0" y="30076"/>
                  </a:cubicBezTo>
                  <a:lnTo>
                    <a:pt x="0" y="71242"/>
                  </a:lnTo>
                  <a:cubicBezTo>
                    <a:pt x="0" y="72938"/>
                    <a:pt x="1371" y="74308"/>
                    <a:pt x="3034" y="74308"/>
                  </a:cubicBezTo>
                  <a:cubicBezTo>
                    <a:pt x="4730" y="74308"/>
                    <a:pt x="6100" y="72938"/>
                    <a:pt x="6100" y="71242"/>
                  </a:cubicBezTo>
                  <a:lnTo>
                    <a:pt x="6100" y="30076"/>
                  </a:lnTo>
                  <a:cubicBezTo>
                    <a:pt x="6100" y="17908"/>
                    <a:pt x="15234" y="7829"/>
                    <a:pt x="27010" y="6328"/>
                  </a:cubicBezTo>
                  <a:lnTo>
                    <a:pt x="27010" y="148779"/>
                  </a:lnTo>
                  <a:cubicBezTo>
                    <a:pt x="18496" y="149627"/>
                    <a:pt x="11026" y="154064"/>
                    <a:pt x="6100" y="160522"/>
                  </a:cubicBezTo>
                  <a:lnTo>
                    <a:pt x="6100" y="83474"/>
                  </a:lnTo>
                  <a:cubicBezTo>
                    <a:pt x="6100" y="81778"/>
                    <a:pt x="4730" y="80408"/>
                    <a:pt x="3034" y="80408"/>
                  </a:cubicBezTo>
                  <a:cubicBezTo>
                    <a:pt x="1371" y="80408"/>
                    <a:pt x="0" y="81778"/>
                    <a:pt x="0" y="83474"/>
                  </a:cubicBezTo>
                  <a:lnTo>
                    <a:pt x="0" y="178692"/>
                  </a:lnTo>
                  <a:cubicBezTo>
                    <a:pt x="0" y="195263"/>
                    <a:pt x="13472" y="208767"/>
                    <a:pt x="30076" y="208767"/>
                  </a:cubicBezTo>
                  <a:lnTo>
                    <a:pt x="91499" y="208767"/>
                  </a:lnTo>
                  <a:cubicBezTo>
                    <a:pt x="93195" y="208767"/>
                    <a:pt x="94565" y="207397"/>
                    <a:pt x="94565" y="205701"/>
                  </a:cubicBezTo>
                  <a:cubicBezTo>
                    <a:pt x="94565" y="204005"/>
                    <a:pt x="93195" y="202667"/>
                    <a:pt x="91499" y="202667"/>
                  </a:cubicBezTo>
                  <a:lnTo>
                    <a:pt x="66871" y="202667"/>
                  </a:lnTo>
                  <a:cubicBezTo>
                    <a:pt x="66904" y="202537"/>
                    <a:pt x="66904" y="202439"/>
                    <a:pt x="66904" y="202308"/>
                  </a:cubicBezTo>
                  <a:lnTo>
                    <a:pt x="66904" y="195263"/>
                  </a:lnTo>
                  <a:lnTo>
                    <a:pt x="144898" y="195263"/>
                  </a:lnTo>
                  <a:cubicBezTo>
                    <a:pt x="146203" y="195263"/>
                    <a:pt x="147442" y="195002"/>
                    <a:pt x="148584" y="194545"/>
                  </a:cubicBezTo>
                  <a:lnTo>
                    <a:pt x="148584" y="198949"/>
                  </a:lnTo>
                  <a:cubicBezTo>
                    <a:pt x="148584" y="201004"/>
                    <a:pt x="146953" y="202635"/>
                    <a:pt x="144898" y="202635"/>
                  </a:cubicBezTo>
                  <a:lnTo>
                    <a:pt x="103732" y="202635"/>
                  </a:lnTo>
                  <a:cubicBezTo>
                    <a:pt x="102035" y="202635"/>
                    <a:pt x="100665" y="204005"/>
                    <a:pt x="100665" y="205701"/>
                  </a:cubicBezTo>
                  <a:cubicBezTo>
                    <a:pt x="100665" y="207397"/>
                    <a:pt x="102035" y="208767"/>
                    <a:pt x="103732" y="208767"/>
                  </a:cubicBezTo>
                  <a:lnTo>
                    <a:pt x="144898" y="208767"/>
                  </a:lnTo>
                  <a:cubicBezTo>
                    <a:pt x="150313" y="208767"/>
                    <a:pt x="154716" y="204363"/>
                    <a:pt x="154716" y="198949"/>
                  </a:cubicBezTo>
                  <a:lnTo>
                    <a:pt x="154716" y="144897"/>
                  </a:lnTo>
                  <a:lnTo>
                    <a:pt x="154716" y="141211"/>
                  </a:lnTo>
                  <a:lnTo>
                    <a:pt x="161893" y="141211"/>
                  </a:lnTo>
                  <a:cubicBezTo>
                    <a:pt x="165383" y="141211"/>
                    <a:pt x="168221" y="138373"/>
                    <a:pt x="168221" y="134883"/>
                  </a:cubicBezTo>
                  <a:lnTo>
                    <a:pt x="168221" y="93945"/>
                  </a:lnTo>
                  <a:lnTo>
                    <a:pt x="182378" y="93945"/>
                  </a:lnTo>
                  <a:lnTo>
                    <a:pt x="182378" y="115344"/>
                  </a:lnTo>
                  <a:cubicBezTo>
                    <a:pt x="178431" y="116649"/>
                    <a:pt x="175626" y="120400"/>
                    <a:pt x="175626" y="124836"/>
                  </a:cubicBezTo>
                  <a:lnTo>
                    <a:pt x="175626" y="134785"/>
                  </a:lnTo>
                  <a:cubicBezTo>
                    <a:pt x="175626" y="138341"/>
                    <a:pt x="178496" y="141211"/>
                    <a:pt x="182052" y="141211"/>
                  </a:cubicBezTo>
                  <a:lnTo>
                    <a:pt x="188804" y="141211"/>
                  </a:lnTo>
                  <a:cubicBezTo>
                    <a:pt x="192360" y="141211"/>
                    <a:pt x="195230" y="138341"/>
                    <a:pt x="195230" y="134785"/>
                  </a:cubicBezTo>
                  <a:lnTo>
                    <a:pt x="195230" y="124641"/>
                  </a:lnTo>
                  <a:cubicBezTo>
                    <a:pt x="195230" y="121966"/>
                    <a:pt x="194121" y="119389"/>
                    <a:pt x="192197" y="117562"/>
                  </a:cubicBezTo>
                  <a:cubicBezTo>
                    <a:pt x="191120" y="116518"/>
                    <a:pt x="189848" y="115768"/>
                    <a:pt x="188478" y="115311"/>
                  </a:cubicBezTo>
                  <a:lnTo>
                    <a:pt x="188478" y="93945"/>
                  </a:lnTo>
                  <a:lnTo>
                    <a:pt x="195687" y="93945"/>
                  </a:lnTo>
                  <a:cubicBezTo>
                    <a:pt x="199177" y="93945"/>
                    <a:pt x="201983" y="91107"/>
                    <a:pt x="201983" y="87617"/>
                  </a:cubicBezTo>
                  <a:lnTo>
                    <a:pt x="201983" y="80636"/>
                  </a:lnTo>
                  <a:cubicBezTo>
                    <a:pt x="201983" y="77146"/>
                    <a:pt x="199177" y="74308"/>
                    <a:pt x="195687" y="74308"/>
                  </a:cubicBezTo>
                  <a:lnTo>
                    <a:pt x="154716" y="74308"/>
                  </a:lnTo>
                  <a:lnTo>
                    <a:pt x="154716" y="9819"/>
                  </a:lnTo>
                  <a:cubicBezTo>
                    <a:pt x="154716" y="4404"/>
                    <a:pt x="150313" y="0"/>
                    <a:pt x="144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grpSp>
        <p:nvGrpSpPr>
          <p:cNvPr id="2420" name="Google Shape;2420;p118"/>
          <p:cNvGrpSpPr/>
          <p:nvPr/>
        </p:nvGrpSpPr>
        <p:grpSpPr>
          <a:xfrm>
            <a:off x="1991574" y="3291022"/>
            <a:ext cx="167769" cy="208246"/>
            <a:chOff x="1697850" y="238125"/>
            <a:chExt cx="4204725" cy="5219200"/>
          </a:xfrm>
        </p:grpSpPr>
        <p:sp>
          <p:nvSpPr>
            <p:cNvPr id="2421" name="Google Shape;2421;p118"/>
            <p:cNvSpPr/>
            <p:nvPr/>
          </p:nvSpPr>
          <p:spPr>
            <a:xfrm>
              <a:off x="1697850" y="238125"/>
              <a:ext cx="4204725" cy="5219200"/>
            </a:xfrm>
            <a:custGeom>
              <a:avLst/>
              <a:gdLst/>
              <a:ahLst/>
              <a:cxnLst/>
              <a:rect l="l" t="t" r="r" b="b"/>
              <a:pathLst>
                <a:path w="168189" h="208768" extrusionOk="0">
                  <a:moveTo>
                    <a:pt x="97077" y="6100"/>
                  </a:moveTo>
                  <a:cubicBezTo>
                    <a:pt x="97143" y="6100"/>
                    <a:pt x="97208" y="6133"/>
                    <a:pt x="97240" y="6165"/>
                  </a:cubicBezTo>
                  <a:lnTo>
                    <a:pt x="116486" y="25443"/>
                  </a:lnTo>
                  <a:cubicBezTo>
                    <a:pt x="116584" y="25509"/>
                    <a:pt x="116584" y="25639"/>
                    <a:pt x="116486" y="25737"/>
                  </a:cubicBezTo>
                  <a:lnTo>
                    <a:pt x="111560" y="30663"/>
                  </a:lnTo>
                  <a:cubicBezTo>
                    <a:pt x="111528" y="30695"/>
                    <a:pt x="111479" y="30712"/>
                    <a:pt x="111426" y="30712"/>
                  </a:cubicBezTo>
                  <a:cubicBezTo>
                    <a:pt x="111373" y="30712"/>
                    <a:pt x="111316" y="30695"/>
                    <a:pt x="111267" y="30663"/>
                  </a:cubicBezTo>
                  <a:lnTo>
                    <a:pt x="92021" y="11384"/>
                  </a:lnTo>
                  <a:cubicBezTo>
                    <a:pt x="91923" y="11319"/>
                    <a:pt x="91923" y="11189"/>
                    <a:pt x="92021" y="11123"/>
                  </a:cubicBezTo>
                  <a:lnTo>
                    <a:pt x="96947" y="6165"/>
                  </a:lnTo>
                  <a:cubicBezTo>
                    <a:pt x="96979" y="6133"/>
                    <a:pt x="97045" y="6100"/>
                    <a:pt x="97077" y="6100"/>
                  </a:cubicBezTo>
                  <a:close/>
                  <a:moveTo>
                    <a:pt x="92315" y="20355"/>
                  </a:moveTo>
                  <a:lnTo>
                    <a:pt x="102329" y="30369"/>
                  </a:lnTo>
                  <a:lnTo>
                    <a:pt x="97077" y="35588"/>
                  </a:lnTo>
                  <a:lnTo>
                    <a:pt x="87846" y="26324"/>
                  </a:lnTo>
                  <a:lnTo>
                    <a:pt x="87096" y="25574"/>
                  </a:lnTo>
                  <a:lnTo>
                    <a:pt x="92315" y="20355"/>
                  </a:lnTo>
                  <a:close/>
                  <a:moveTo>
                    <a:pt x="75613" y="22867"/>
                  </a:moveTo>
                  <a:cubicBezTo>
                    <a:pt x="75695" y="22867"/>
                    <a:pt x="75777" y="22899"/>
                    <a:pt x="75842" y="22964"/>
                  </a:cubicBezTo>
                  <a:lnTo>
                    <a:pt x="95283" y="42406"/>
                  </a:lnTo>
                  <a:cubicBezTo>
                    <a:pt x="86900" y="45961"/>
                    <a:pt x="81028" y="54247"/>
                    <a:pt x="81028" y="63870"/>
                  </a:cubicBezTo>
                  <a:cubicBezTo>
                    <a:pt x="81028" y="64555"/>
                    <a:pt x="81061" y="65207"/>
                    <a:pt x="81126" y="65860"/>
                  </a:cubicBezTo>
                  <a:lnTo>
                    <a:pt x="80376" y="66610"/>
                  </a:lnTo>
                  <a:lnTo>
                    <a:pt x="56041" y="42308"/>
                  </a:lnTo>
                  <a:lnTo>
                    <a:pt x="75385" y="22964"/>
                  </a:lnTo>
                  <a:cubicBezTo>
                    <a:pt x="75450" y="22899"/>
                    <a:pt x="75532" y="22867"/>
                    <a:pt x="75613" y="22867"/>
                  </a:cubicBezTo>
                  <a:close/>
                  <a:moveTo>
                    <a:pt x="51736" y="65729"/>
                  </a:moveTo>
                  <a:lnTo>
                    <a:pt x="56955" y="70948"/>
                  </a:lnTo>
                  <a:lnTo>
                    <a:pt x="51964" y="75939"/>
                  </a:lnTo>
                  <a:cubicBezTo>
                    <a:pt x="51899" y="76004"/>
                    <a:pt x="51817" y="76037"/>
                    <a:pt x="51736" y="76037"/>
                  </a:cubicBezTo>
                  <a:cubicBezTo>
                    <a:pt x="51654" y="76037"/>
                    <a:pt x="51573" y="76004"/>
                    <a:pt x="51507" y="75939"/>
                  </a:cubicBezTo>
                  <a:lnTo>
                    <a:pt x="46712" y="71177"/>
                  </a:lnTo>
                  <a:cubicBezTo>
                    <a:pt x="46614" y="71046"/>
                    <a:pt x="46614" y="70850"/>
                    <a:pt x="46712" y="70720"/>
                  </a:cubicBezTo>
                  <a:lnTo>
                    <a:pt x="51736" y="65729"/>
                  </a:lnTo>
                  <a:close/>
                  <a:moveTo>
                    <a:pt x="51736" y="46614"/>
                  </a:moveTo>
                  <a:lnTo>
                    <a:pt x="76070" y="70948"/>
                  </a:lnTo>
                  <a:lnTo>
                    <a:pt x="71047" y="75939"/>
                  </a:lnTo>
                  <a:cubicBezTo>
                    <a:pt x="70981" y="76004"/>
                    <a:pt x="70900" y="76037"/>
                    <a:pt x="70818" y="76037"/>
                  </a:cubicBezTo>
                  <a:cubicBezTo>
                    <a:pt x="70737" y="76037"/>
                    <a:pt x="70655" y="76004"/>
                    <a:pt x="70590" y="75939"/>
                  </a:cubicBezTo>
                  <a:lnTo>
                    <a:pt x="46712" y="52061"/>
                  </a:lnTo>
                  <a:cubicBezTo>
                    <a:pt x="46614" y="51963"/>
                    <a:pt x="46614" y="51735"/>
                    <a:pt x="46712" y="51637"/>
                  </a:cubicBezTo>
                  <a:lnTo>
                    <a:pt x="51736" y="46614"/>
                  </a:lnTo>
                  <a:close/>
                  <a:moveTo>
                    <a:pt x="104352" y="46679"/>
                  </a:moveTo>
                  <a:cubicBezTo>
                    <a:pt x="113844" y="46679"/>
                    <a:pt x="121575" y="54410"/>
                    <a:pt x="121575" y="63870"/>
                  </a:cubicBezTo>
                  <a:cubicBezTo>
                    <a:pt x="121575" y="73362"/>
                    <a:pt x="113844" y="81093"/>
                    <a:pt x="104352" y="81093"/>
                  </a:cubicBezTo>
                  <a:cubicBezTo>
                    <a:pt x="94859" y="81093"/>
                    <a:pt x="87161" y="73362"/>
                    <a:pt x="87161" y="63870"/>
                  </a:cubicBezTo>
                  <a:cubicBezTo>
                    <a:pt x="87161" y="54410"/>
                    <a:pt x="94859" y="46679"/>
                    <a:pt x="104352" y="46679"/>
                  </a:cubicBezTo>
                  <a:close/>
                  <a:moveTo>
                    <a:pt x="94337" y="97338"/>
                  </a:moveTo>
                  <a:cubicBezTo>
                    <a:pt x="94468" y="97338"/>
                    <a:pt x="94533" y="97436"/>
                    <a:pt x="94533" y="97533"/>
                  </a:cubicBezTo>
                  <a:lnTo>
                    <a:pt x="94533" y="104710"/>
                  </a:lnTo>
                  <a:lnTo>
                    <a:pt x="19833" y="104710"/>
                  </a:lnTo>
                  <a:cubicBezTo>
                    <a:pt x="19703" y="104710"/>
                    <a:pt x="19605" y="104645"/>
                    <a:pt x="19605" y="104514"/>
                  </a:cubicBezTo>
                  <a:lnTo>
                    <a:pt x="19605" y="97533"/>
                  </a:lnTo>
                  <a:cubicBezTo>
                    <a:pt x="19605" y="97436"/>
                    <a:pt x="19703" y="97338"/>
                    <a:pt x="19833" y="97338"/>
                  </a:cubicBezTo>
                  <a:close/>
                  <a:moveTo>
                    <a:pt x="107744" y="110842"/>
                  </a:moveTo>
                  <a:cubicBezTo>
                    <a:pt x="107907" y="110842"/>
                    <a:pt x="108038" y="110973"/>
                    <a:pt x="108038" y="111168"/>
                  </a:cubicBezTo>
                  <a:lnTo>
                    <a:pt x="108038" y="118247"/>
                  </a:lnTo>
                  <a:lnTo>
                    <a:pt x="97599" y="118247"/>
                  </a:lnTo>
                  <a:cubicBezTo>
                    <a:pt x="92315" y="118247"/>
                    <a:pt x="87976" y="122455"/>
                    <a:pt x="87813" y="127674"/>
                  </a:cubicBezTo>
                  <a:lnTo>
                    <a:pt x="62729" y="119845"/>
                  </a:lnTo>
                  <a:cubicBezTo>
                    <a:pt x="61195" y="119356"/>
                    <a:pt x="60152" y="117953"/>
                    <a:pt x="60152" y="116322"/>
                  </a:cubicBezTo>
                  <a:lnTo>
                    <a:pt x="60152" y="110842"/>
                  </a:lnTo>
                  <a:close/>
                  <a:moveTo>
                    <a:pt x="156576" y="90585"/>
                  </a:moveTo>
                  <a:lnTo>
                    <a:pt x="160816" y="137232"/>
                  </a:lnTo>
                  <a:cubicBezTo>
                    <a:pt x="161077" y="140200"/>
                    <a:pt x="160131" y="143038"/>
                    <a:pt x="158109" y="145224"/>
                  </a:cubicBezTo>
                  <a:cubicBezTo>
                    <a:pt x="156119" y="147409"/>
                    <a:pt x="153379" y="148616"/>
                    <a:pt x="150411" y="148616"/>
                  </a:cubicBezTo>
                  <a:lnTo>
                    <a:pt x="138276" y="148616"/>
                  </a:lnTo>
                  <a:lnTo>
                    <a:pt x="125424" y="127739"/>
                  </a:lnTo>
                  <a:lnTo>
                    <a:pt x="128229" y="127739"/>
                  </a:lnTo>
                  <a:cubicBezTo>
                    <a:pt x="130969" y="127739"/>
                    <a:pt x="133612" y="126565"/>
                    <a:pt x="135471" y="124543"/>
                  </a:cubicBezTo>
                  <a:cubicBezTo>
                    <a:pt x="137330" y="122488"/>
                    <a:pt x="138244" y="119748"/>
                    <a:pt x="137983" y="117040"/>
                  </a:cubicBezTo>
                  <a:lnTo>
                    <a:pt x="135569" y="90585"/>
                  </a:lnTo>
                  <a:close/>
                  <a:moveTo>
                    <a:pt x="87781" y="151356"/>
                  </a:moveTo>
                  <a:lnTo>
                    <a:pt x="87781" y="158761"/>
                  </a:lnTo>
                  <a:lnTo>
                    <a:pt x="73656" y="158761"/>
                  </a:lnTo>
                  <a:lnTo>
                    <a:pt x="73656" y="151356"/>
                  </a:lnTo>
                  <a:close/>
                  <a:moveTo>
                    <a:pt x="67328" y="147996"/>
                  </a:moveTo>
                  <a:cubicBezTo>
                    <a:pt x="67426" y="147996"/>
                    <a:pt x="67524" y="148062"/>
                    <a:pt x="67524" y="148192"/>
                  </a:cubicBezTo>
                  <a:lnTo>
                    <a:pt x="67524" y="148290"/>
                  </a:lnTo>
                  <a:lnTo>
                    <a:pt x="67524" y="161827"/>
                  </a:lnTo>
                  <a:lnTo>
                    <a:pt x="67524" y="161925"/>
                  </a:lnTo>
                  <a:cubicBezTo>
                    <a:pt x="67524" y="162023"/>
                    <a:pt x="67426" y="162121"/>
                    <a:pt x="67328" y="162121"/>
                  </a:cubicBezTo>
                  <a:lnTo>
                    <a:pt x="26586" y="162121"/>
                  </a:lnTo>
                  <a:cubicBezTo>
                    <a:pt x="26455" y="162121"/>
                    <a:pt x="26357" y="162023"/>
                    <a:pt x="26357" y="161925"/>
                  </a:cubicBezTo>
                  <a:lnTo>
                    <a:pt x="26357" y="148192"/>
                  </a:lnTo>
                  <a:cubicBezTo>
                    <a:pt x="26357" y="148062"/>
                    <a:pt x="26455" y="147996"/>
                    <a:pt x="26586" y="147996"/>
                  </a:cubicBezTo>
                  <a:close/>
                  <a:moveTo>
                    <a:pt x="114105" y="124347"/>
                  </a:moveTo>
                  <a:cubicBezTo>
                    <a:pt x="115377" y="124347"/>
                    <a:pt x="116584" y="125032"/>
                    <a:pt x="117236" y="126108"/>
                  </a:cubicBezTo>
                  <a:lnTo>
                    <a:pt x="139418" y="162121"/>
                  </a:lnTo>
                  <a:lnTo>
                    <a:pt x="93913" y="162121"/>
                  </a:lnTo>
                  <a:lnTo>
                    <a:pt x="93913" y="161827"/>
                  </a:lnTo>
                  <a:lnTo>
                    <a:pt x="93913" y="128033"/>
                  </a:lnTo>
                  <a:cubicBezTo>
                    <a:pt x="93913" y="126011"/>
                    <a:pt x="95577" y="124347"/>
                    <a:pt x="97599" y="124347"/>
                  </a:cubicBezTo>
                  <a:close/>
                  <a:moveTo>
                    <a:pt x="141832" y="168253"/>
                  </a:moveTo>
                  <a:lnTo>
                    <a:pt x="141832" y="175625"/>
                  </a:lnTo>
                  <a:lnTo>
                    <a:pt x="93913" y="175625"/>
                  </a:lnTo>
                  <a:lnTo>
                    <a:pt x="93913" y="168253"/>
                  </a:lnTo>
                  <a:close/>
                  <a:moveTo>
                    <a:pt x="151846" y="181758"/>
                  </a:moveTo>
                  <a:cubicBezTo>
                    <a:pt x="153771" y="181758"/>
                    <a:pt x="155336" y="183324"/>
                    <a:pt x="155336" y="185216"/>
                  </a:cubicBezTo>
                  <a:lnTo>
                    <a:pt x="155336" y="189130"/>
                  </a:lnTo>
                  <a:lnTo>
                    <a:pt x="12853" y="189130"/>
                  </a:lnTo>
                  <a:lnTo>
                    <a:pt x="12853" y="185216"/>
                  </a:lnTo>
                  <a:cubicBezTo>
                    <a:pt x="12853" y="183324"/>
                    <a:pt x="14419" y="181758"/>
                    <a:pt x="16343" y="181758"/>
                  </a:cubicBezTo>
                  <a:close/>
                  <a:moveTo>
                    <a:pt x="97090" y="0"/>
                  </a:moveTo>
                  <a:cubicBezTo>
                    <a:pt x="95471" y="0"/>
                    <a:pt x="93848" y="620"/>
                    <a:pt x="92608" y="1859"/>
                  </a:cubicBezTo>
                  <a:lnTo>
                    <a:pt x="87683" y="6785"/>
                  </a:lnTo>
                  <a:cubicBezTo>
                    <a:pt x="85236" y="9264"/>
                    <a:pt x="85236" y="13244"/>
                    <a:pt x="87683" y="15723"/>
                  </a:cubicBezTo>
                  <a:lnTo>
                    <a:pt x="88009" y="16016"/>
                  </a:lnTo>
                  <a:lnTo>
                    <a:pt x="82757" y="21268"/>
                  </a:lnTo>
                  <a:lnTo>
                    <a:pt x="80148" y="18659"/>
                  </a:lnTo>
                  <a:cubicBezTo>
                    <a:pt x="78941" y="17419"/>
                    <a:pt x="77310" y="16767"/>
                    <a:pt x="75613" y="16767"/>
                  </a:cubicBezTo>
                  <a:cubicBezTo>
                    <a:pt x="73885" y="16767"/>
                    <a:pt x="72254" y="17419"/>
                    <a:pt x="71047" y="18659"/>
                  </a:cubicBezTo>
                  <a:lnTo>
                    <a:pt x="42406" y="47299"/>
                  </a:lnTo>
                  <a:cubicBezTo>
                    <a:pt x="39895" y="49811"/>
                    <a:pt x="39895" y="53888"/>
                    <a:pt x="42406" y="56400"/>
                  </a:cubicBezTo>
                  <a:lnTo>
                    <a:pt x="47397" y="61391"/>
                  </a:lnTo>
                  <a:lnTo>
                    <a:pt x="42406" y="66414"/>
                  </a:lnTo>
                  <a:cubicBezTo>
                    <a:pt x="39895" y="68893"/>
                    <a:pt x="39895" y="73003"/>
                    <a:pt x="42406" y="75482"/>
                  </a:cubicBezTo>
                  <a:lnTo>
                    <a:pt x="47169" y="80277"/>
                  </a:lnTo>
                  <a:cubicBezTo>
                    <a:pt x="48376" y="81484"/>
                    <a:pt x="50007" y="82169"/>
                    <a:pt x="51736" y="82169"/>
                  </a:cubicBezTo>
                  <a:cubicBezTo>
                    <a:pt x="53432" y="82169"/>
                    <a:pt x="55063" y="81484"/>
                    <a:pt x="56270" y="80277"/>
                  </a:cubicBezTo>
                  <a:lnTo>
                    <a:pt x="61261" y="75287"/>
                  </a:lnTo>
                  <a:lnTo>
                    <a:pt x="66284" y="80277"/>
                  </a:lnTo>
                  <a:cubicBezTo>
                    <a:pt x="67491" y="81484"/>
                    <a:pt x="69122" y="82169"/>
                    <a:pt x="70818" y="82169"/>
                  </a:cubicBezTo>
                  <a:cubicBezTo>
                    <a:pt x="72547" y="82169"/>
                    <a:pt x="74178" y="81484"/>
                    <a:pt x="75385" y="80277"/>
                  </a:cubicBezTo>
                  <a:lnTo>
                    <a:pt x="82529" y="73101"/>
                  </a:lnTo>
                  <a:lnTo>
                    <a:pt x="82822" y="72840"/>
                  </a:lnTo>
                  <a:cubicBezTo>
                    <a:pt x="86345" y="81256"/>
                    <a:pt x="94663" y="87193"/>
                    <a:pt x="104352" y="87193"/>
                  </a:cubicBezTo>
                  <a:cubicBezTo>
                    <a:pt x="110745" y="87193"/>
                    <a:pt x="116519" y="84616"/>
                    <a:pt x="120759" y="80441"/>
                  </a:cubicBezTo>
                  <a:lnTo>
                    <a:pt x="125163" y="80441"/>
                  </a:lnTo>
                  <a:cubicBezTo>
                    <a:pt x="127088" y="80441"/>
                    <a:pt x="128653" y="81908"/>
                    <a:pt x="128816" y="83800"/>
                  </a:cubicBezTo>
                  <a:lnTo>
                    <a:pt x="131883" y="117595"/>
                  </a:lnTo>
                  <a:cubicBezTo>
                    <a:pt x="131981" y="118638"/>
                    <a:pt x="131654" y="119617"/>
                    <a:pt x="130937" y="120400"/>
                  </a:cubicBezTo>
                  <a:cubicBezTo>
                    <a:pt x="130252" y="121183"/>
                    <a:pt x="129273" y="121607"/>
                    <a:pt x="128229" y="121607"/>
                  </a:cubicBezTo>
                  <a:lnTo>
                    <a:pt x="121477" y="121607"/>
                  </a:lnTo>
                  <a:cubicBezTo>
                    <a:pt x="119650" y="119519"/>
                    <a:pt x="116975" y="118247"/>
                    <a:pt x="114170" y="118247"/>
                  </a:cubicBezTo>
                  <a:lnTo>
                    <a:pt x="114170" y="111168"/>
                  </a:lnTo>
                  <a:cubicBezTo>
                    <a:pt x="114170" y="107613"/>
                    <a:pt x="111267" y="104710"/>
                    <a:pt x="107744" y="104710"/>
                  </a:cubicBezTo>
                  <a:lnTo>
                    <a:pt x="100665" y="104710"/>
                  </a:lnTo>
                  <a:lnTo>
                    <a:pt x="100665" y="97533"/>
                  </a:lnTo>
                  <a:cubicBezTo>
                    <a:pt x="100665" y="94043"/>
                    <a:pt x="97828" y="91205"/>
                    <a:pt x="94337" y="91205"/>
                  </a:cubicBezTo>
                  <a:lnTo>
                    <a:pt x="19833" y="91205"/>
                  </a:lnTo>
                  <a:cubicBezTo>
                    <a:pt x="16343" y="91205"/>
                    <a:pt x="13505" y="94043"/>
                    <a:pt x="13505" y="97533"/>
                  </a:cubicBezTo>
                  <a:lnTo>
                    <a:pt x="13505" y="104514"/>
                  </a:lnTo>
                  <a:cubicBezTo>
                    <a:pt x="13505" y="108004"/>
                    <a:pt x="16343" y="110842"/>
                    <a:pt x="19833" y="110842"/>
                  </a:cubicBezTo>
                  <a:lnTo>
                    <a:pt x="54019" y="110842"/>
                  </a:lnTo>
                  <a:lnTo>
                    <a:pt x="54019" y="116322"/>
                  </a:lnTo>
                  <a:cubicBezTo>
                    <a:pt x="54019" y="120628"/>
                    <a:pt x="56792" y="124412"/>
                    <a:pt x="60902" y="125684"/>
                  </a:cubicBezTo>
                  <a:lnTo>
                    <a:pt x="87781" y="134100"/>
                  </a:lnTo>
                  <a:lnTo>
                    <a:pt x="87781" y="145256"/>
                  </a:lnTo>
                  <a:lnTo>
                    <a:pt x="72906" y="145256"/>
                  </a:lnTo>
                  <a:cubicBezTo>
                    <a:pt x="71862" y="143234"/>
                    <a:pt x="69742" y="141864"/>
                    <a:pt x="67328" y="141864"/>
                  </a:cubicBezTo>
                  <a:lnTo>
                    <a:pt x="26586" y="141864"/>
                  </a:lnTo>
                  <a:cubicBezTo>
                    <a:pt x="23095" y="141864"/>
                    <a:pt x="20257" y="144702"/>
                    <a:pt x="20257" y="148192"/>
                  </a:cubicBezTo>
                  <a:lnTo>
                    <a:pt x="20257" y="161925"/>
                  </a:lnTo>
                  <a:cubicBezTo>
                    <a:pt x="20257" y="165415"/>
                    <a:pt x="23095" y="168253"/>
                    <a:pt x="26586" y="168253"/>
                  </a:cubicBezTo>
                  <a:lnTo>
                    <a:pt x="67328" y="168253"/>
                  </a:lnTo>
                  <a:cubicBezTo>
                    <a:pt x="69742" y="168253"/>
                    <a:pt x="71862" y="166883"/>
                    <a:pt x="72906" y="164861"/>
                  </a:cubicBezTo>
                  <a:lnTo>
                    <a:pt x="87781" y="164861"/>
                  </a:lnTo>
                  <a:lnTo>
                    <a:pt x="87781" y="175625"/>
                  </a:lnTo>
                  <a:lnTo>
                    <a:pt x="16343" y="175625"/>
                  </a:lnTo>
                  <a:cubicBezTo>
                    <a:pt x="11059" y="175625"/>
                    <a:pt x="6753" y="179931"/>
                    <a:pt x="6753" y="185216"/>
                  </a:cubicBezTo>
                  <a:lnTo>
                    <a:pt x="6753" y="189130"/>
                  </a:lnTo>
                  <a:lnTo>
                    <a:pt x="6329" y="189130"/>
                  </a:lnTo>
                  <a:cubicBezTo>
                    <a:pt x="2838" y="189130"/>
                    <a:pt x="1" y="191968"/>
                    <a:pt x="1" y="195458"/>
                  </a:cubicBezTo>
                  <a:lnTo>
                    <a:pt x="1" y="202439"/>
                  </a:lnTo>
                  <a:cubicBezTo>
                    <a:pt x="1" y="205929"/>
                    <a:pt x="2838" y="208767"/>
                    <a:pt x="6329" y="208767"/>
                  </a:cubicBezTo>
                  <a:lnTo>
                    <a:pt x="18170" y="208767"/>
                  </a:lnTo>
                  <a:cubicBezTo>
                    <a:pt x="19866" y="208767"/>
                    <a:pt x="21236" y="207397"/>
                    <a:pt x="21236" y="205701"/>
                  </a:cubicBezTo>
                  <a:cubicBezTo>
                    <a:pt x="21236" y="204037"/>
                    <a:pt x="19866" y="202667"/>
                    <a:pt x="18170" y="202667"/>
                  </a:cubicBezTo>
                  <a:lnTo>
                    <a:pt x="6329" y="202667"/>
                  </a:lnTo>
                  <a:cubicBezTo>
                    <a:pt x="6198" y="202667"/>
                    <a:pt x="6100" y="202569"/>
                    <a:pt x="6100" y="202439"/>
                  </a:cubicBezTo>
                  <a:lnTo>
                    <a:pt x="6100" y="195458"/>
                  </a:lnTo>
                  <a:cubicBezTo>
                    <a:pt x="6100" y="195360"/>
                    <a:pt x="6198" y="195263"/>
                    <a:pt x="6329" y="195263"/>
                  </a:cubicBezTo>
                  <a:lnTo>
                    <a:pt x="161860" y="195263"/>
                  </a:lnTo>
                  <a:cubicBezTo>
                    <a:pt x="161991" y="195263"/>
                    <a:pt x="162089" y="195360"/>
                    <a:pt x="162089" y="195458"/>
                  </a:cubicBezTo>
                  <a:lnTo>
                    <a:pt x="162089" y="202439"/>
                  </a:lnTo>
                  <a:cubicBezTo>
                    <a:pt x="162089" y="202569"/>
                    <a:pt x="161991" y="202667"/>
                    <a:pt x="161860" y="202667"/>
                  </a:cubicBezTo>
                  <a:lnTo>
                    <a:pt x="30402" y="202667"/>
                  </a:lnTo>
                  <a:cubicBezTo>
                    <a:pt x="28739" y="202667"/>
                    <a:pt x="27369" y="204037"/>
                    <a:pt x="27369" y="205701"/>
                  </a:cubicBezTo>
                  <a:cubicBezTo>
                    <a:pt x="27369" y="207397"/>
                    <a:pt x="28739" y="208767"/>
                    <a:pt x="30402" y="208767"/>
                  </a:cubicBezTo>
                  <a:lnTo>
                    <a:pt x="161860" y="208767"/>
                  </a:lnTo>
                  <a:cubicBezTo>
                    <a:pt x="165351" y="208767"/>
                    <a:pt x="168189" y="205929"/>
                    <a:pt x="168189" y="202439"/>
                  </a:cubicBezTo>
                  <a:lnTo>
                    <a:pt x="168189" y="195458"/>
                  </a:lnTo>
                  <a:cubicBezTo>
                    <a:pt x="168189" y="191968"/>
                    <a:pt x="165351" y="189130"/>
                    <a:pt x="161860" y="189130"/>
                  </a:cubicBezTo>
                  <a:lnTo>
                    <a:pt x="161436" y="189130"/>
                  </a:lnTo>
                  <a:lnTo>
                    <a:pt x="161436" y="185216"/>
                  </a:lnTo>
                  <a:cubicBezTo>
                    <a:pt x="161436" y="179931"/>
                    <a:pt x="157130" y="175625"/>
                    <a:pt x="151846" y="175625"/>
                  </a:cubicBezTo>
                  <a:lnTo>
                    <a:pt x="147932" y="175625"/>
                  </a:lnTo>
                  <a:lnTo>
                    <a:pt x="147932" y="165187"/>
                  </a:lnTo>
                  <a:cubicBezTo>
                    <a:pt x="147932" y="164632"/>
                    <a:pt x="147769" y="164078"/>
                    <a:pt x="147475" y="163589"/>
                  </a:cubicBezTo>
                  <a:lnTo>
                    <a:pt x="142027" y="154749"/>
                  </a:lnTo>
                  <a:lnTo>
                    <a:pt x="150411" y="154749"/>
                  </a:lnTo>
                  <a:cubicBezTo>
                    <a:pt x="155043" y="154749"/>
                    <a:pt x="159512" y="152759"/>
                    <a:pt x="162643" y="149334"/>
                  </a:cubicBezTo>
                  <a:cubicBezTo>
                    <a:pt x="165775" y="145909"/>
                    <a:pt x="167308" y="141309"/>
                    <a:pt x="166884" y="136677"/>
                  </a:cubicBezTo>
                  <a:lnTo>
                    <a:pt x="161828" y="80734"/>
                  </a:lnTo>
                  <a:cubicBezTo>
                    <a:pt x="161674" y="79139"/>
                    <a:pt x="160337" y="77947"/>
                    <a:pt x="158795" y="77947"/>
                  </a:cubicBezTo>
                  <a:cubicBezTo>
                    <a:pt x="158697" y="77947"/>
                    <a:pt x="158599" y="77952"/>
                    <a:pt x="158500" y="77961"/>
                  </a:cubicBezTo>
                  <a:cubicBezTo>
                    <a:pt x="156804" y="78125"/>
                    <a:pt x="155565" y="79592"/>
                    <a:pt x="155728" y="81289"/>
                  </a:cubicBezTo>
                  <a:lnTo>
                    <a:pt x="156021" y="84453"/>
                  </a:lnTo>
                  <a:lnTo>
                    <a:pt x="135014" y="84453"/>
                  </a:lnTo>
                  <a:lnTo>
                    <a:pt x="134916" y="83246"/>
                  </a:lnTo>
                  <a:cubicBezTo>
                    <a:pt x="134460" y="78190"/>
                    <a:pt x="130284" y="74373"/>
                    <a:pt x="125196" y="74341"/>
                  </a:cubicBezTo>
                  <a:cubicBezTo>
                    <a:pt x="126761" y="71177"/>
                    <a:pt x="127675" y="67654"/>
                    <a:pt x="127675" y="63870"/>
                  </a:cubicBezTo>
                  <a:cubicBezTo>
                    <a:pt x="127675" y="60118"/>
                    <a:pt x="126761" y="56595"/>
                    <a:pt x="125196" y="53431"/>
                  </a:cubicBezTo>
                  <a:lnTo>
                    <a:pt x="143658" y="53431"/>
                  </a:lnTo>
                  <a:cubicBezTo>
                    <a:pt x="149073" y="53431"/>
                    <a:pt x="153575" y="57509"/>
                    <a:pt x="154064" y="62924"/>
                  </a:cubicBezTo>
                  <a:lnTo>
                    <a:pt x="154619" y="69219"/>
                  </a:lnTo>
                  <a:cubicBezTo>
                    <a:pt x="154782" y="70785"/>
                    <a:pt x="156119" y="71992"/>
                    <a:pt x="157652" y="71992"/>
                  </a:cubicBezTo>
                  <a:lnTo>
                    <a:pt x="157946" y="71992"/>
                  </a:lnTo>
                  <a:cubicBezTo>
                    <a:pt x="159642" y="71829"/>
                    <a:pt x="160882" y="70328"/>
                    <a:pt x="160719" y="68665"/>
                  </a:cubicBezTo>
                  <a:lnTo>
                    <a:pt x="160131" y="62369"/>
                  </a:lnTo>
                  <a:cubicBezTo>
                    <a:pt x="159381" y="53790"/>
                    <a:pt x="152270" y="47331"/>
                    <a:pt x="143658" y="47331"/>
                  </a:cubicBezTo>
                  <a:lnTo>
                    <a:pt x="120759" y="47331"/>
                  </a:lnTo>
                  <a:cubicBezTo>
                    <a:pt x="116519" y="43156"/>
                    <a:pt x="110745" y="40579"/>
                    <a:pt x="104352" y="40579"/>
                  </a:cubicBezTo>
                  <a:cubicBezTo>
                    <a:pt x="103634" y="40579"/>
                    <a:pt x="102884" y="40612"/>
                    <a:pt x="102166" y="40677"/>
                  </a:cubicBezTo>
                  <a:lnTo>
                    <a:pt x="101416" y="39894"/>
                  </a:lnTo>
                  <a:lnTo>
                    <a:pt x="106635" y="34675"/>
                  </a:lnTo>
                  <a:lnTo>
                    <a:pt x="106961" y="35001"/>
                  </a:lnTo>
                  <a:cubicBezTo>
                    <a:pt x="108168" y="36208"/>
                    <a:pt x="109799" y="36828"/>
                    <a:pt x="111430" y="36828"/>
                  </a:cubicBezTo>
                  <a:cubicBezTo>
                    <a:pt x="113028" y="36828"/>
                    <a:pt x="114659" y="36208"/>
                    <a:pt x="115899" y="35001"/>
                  </a:cubicBezTo>
                  <a:lnTo>
                    <a:pt x="120825" y="30043"/>
                  </a:lnTo>
                  <a:cubicBezTo>
                    <a:pt x="123304" y="27596"/>
                    <a:pt x="123304" y="23584"/>
                    <a:pt x="120825" y="21105"/>
                  </a:cubicBezTo>
                  <a:lnTo>
                    <a:pt x="101546" y="1859"/>
                  </a:lnTo>
                  <a:cubicBezTo>
                    <a:pt x="100323" y="620"/>
                    <a:pt x="98708" y="0"/>
                    <a:pt x="970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22" name="Google Shape;2422;p118"/>
            <p:cNvSpPr/>
            <p:nvPr/>
          </p:nvSpPr>
          <p:spPr>
            <a:xfrm>
              <a:off x="4229975" y="3700700"/>
              <a:ext cx="490950" cy="490150"/>
            </a:xfrm>
            <a:custGeom>
              <a:avLst/>
              <a:gdLst/>
              <a:ahLst/>
              <a:cxnLst/>
              <a:rect l="l" t="t" r="r" b="b"/>
              <a:pathLst>
                <a:path w="19638" h="19606" extrusionOk="0">
                  <a:moveTo>
                    <a:pt x="9819" y="6101"/>
                  </a:moveTo>
                  <a:cubicBezTo>
                    <a:pt x="11874" y="6101"/>
                    <a:pt x="13505" y="7764"/>
                    <a:pt x="13505" y="9787"/>
                  </a:cubicBezTo>
                  <a:cubicBezTo>
                    <a:pt x="13505" y="11842"/>
                    <a:pt x="11874" y="13506"/>
                    <a:pt x="9819" y="13506"/>
                  </a:cubicBezTo>
                  <a:cubicBezTo>
                    <a:pt x="7796" y="13506"/>
                    <a:pt x="6133" y="11842"/>
                    <a:pt x="6133" y="9787"/>
                  </a:cubicBezTo>
                  <a:cubicBezTo>
                    <a:pt x="6133" y="7764"/>
                    <a:pt x="7796" y="6101"/>
                    <a:pt x="9819" y="6101"/>
                  </a:cubicBezTo>
                  <a:close/>
                  <a:moveTo>
                    <a:pt x="9819" y="1"/>
                  </a:moveTo>
                  <a:cubicBezTo>
                    <a:pt x="4404" y="1"/>
                    <a:pt x="0" y="4405"/>
                    <a:pt x="0" y="9787"/>
                  </a:cubicBezTo>
                  <a:cubicBezTo>
                    <a:pt x="0" y="15202"/>
                    <a:pt x="4404" y="19605"/>
                    <a:pt x="9819" y="19605"/>
                  </a:cubicBezTo>
                  <a:cubicBezTo>
                    <a:pt x="15234" y="19605"/>
                    <a:pt x="19637" y="15202"/>
                    <a:pt x="19637" y="9787"/>
                  </a:cubicBezTo>
                  <a:cubicBezTo>
                    <a:pt x="19637" y="4405"/>
                    <a:pt x="15234" y="1"/>
                    <a:pt x="9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23" name="Google Shape;2423;p118"/>
            <p:cNvSpPr/>
            <p:nvPr/>
          </p:nvSpPr>
          <p:spPr>
            <a:xfrm>
              <a:off x="4061150" y="1590200"/>
              <a:ext cx="490975" cy="490150"/>
            </a:xfrm>
            <a:custGeom>
              <a:avLst/>
              <a:gdLst/>
              <a:ahLst/>
              <a:cxnLst/>
              <a:rect l="l" t="t" r="r" b="b"/>
              <a:pathLst>
                <a:path w="19639" h="19606" extrusionOk="0">
                  <a:moveTo>
                    <a:pt x="9820" y="6101"/>
                  </a:moveTo>
                  <a:cubicBezTo>
                    <a:pt x="11875" y="6101"/>
                    <a:pt x="13506" y="7764"/>
                    <a:pt x="13506" y="9787"/>
                  </a:cubicBezTo>
                  <a:cubicBezTo>
                    <a:pt x="13506" y="11842"/>
                    <a:pt x="11875" y="13505"/>
                    <a:pt x="9820" y="13505"/>
                  </a:cubicBezTo>
                  <a:cubicBezTo>
                    <a:pt x="7797" y="13505"/>
                    <a:pt x="6133" y="11842"/>
                    <a:pt x="6133" y="9787"/>
                  </a:cubicBezTo>
                  <a:cubicBezTo>
                    <a:pt x="6133" y="7764"/>
                    <a:pt x="7797" y="6101"/>
                    <a:pt x="9820" y="6101"/>
                  </a:cubicBezTo>
                  <a:close/>
                  <a:moveTo>
                    <a:pt x="9820" y="1"/>
                  </a:moveTo>
                  <a:cubicBezTo>
                    <a:pt x="4405" y="1"/>
                    <a:pt x="1" y="4404"/>
                    <a:pt x="1" y="9787"/>
                  </a:cubicBezTo>
                  <a:cubicBezTo>
                    <a:pt x="1" y="15202"/>
                    <a:pt x="4405" y="19605"/>
                    <a:pt x="9820" y="19605"/>
                  </a:cubicBezTo>
                  <a:cubicBezTo>
                    <a:pt x="15234" y="19605"/>
                    <a:pt x="19638" y="15202"/>
                    <a:pt x="19638" y="9787"/>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grpSp>
        <p:nvGrpSpPr>
          <p:cNvPr id="2424" name="Google Shape;2424;p118"/>
          <p:cNvGrpSpPr/>
          <p:nvPr/>
        </p:nvGrpSpPr>
        <p:grpSpPr>
          <a:xfrm>
            <a:off x="2284527" y="3021427"/>
            <a:ext cx="219728" cy="219728"/>
            <a:chOff x="1190625" y="238125"/>
            <a:chExt cx="5219200" cy="5219200"/>
          </a:xfrm>
        </p:grpSpPr>
        <p:sp>
          <p:nvSpPr>
            <p:cNvPr id="2425" name="Google Shape;2425;p118"/>
            <p:cNvSpPr/>
            <p:nvPr/>
          </p:nvSpPr>
          <p:spPr>
            <a:xfrm>
              <a:off x="3385925" y="1251775"/>
              <a:ext cx="828575" cy="490150"/>
            </a:xfrm>
            <a:custGeom>
              <a:avLst/>
              <a:gdLst/>
              <a:ahLst/>
              <a:cxnLst/>
              <a:rect l="l" t="t" r="r" b="b"/>
              <a:pathLst>
                <a:path w="33143" h="19606" extrusionOk="0">
                  <a:moveTo>
                    <a:pt x="26814" y="6100"/>
                  </a:moveTo>
                  <a:cubicBezTo>
                    <a:pt x="26945" y="6100"/>
                    <a:pt x="27010" y="6198"/>
                    <a:pt x="27010" y="6296"/>
                  </a:cubicBezTo>
                  <a:lnTo>
                    <a:pt x="27010" y="13277"/>
                  </a:lnTo>
                  <a:cubicBezTo>
                    <a:pt x="27010" y="13407"/>
                    <a:pt x="26945" y="13505"/>
                    <a:pt x="26814" y="13505"/>
                  </a:cubicBezTo>
                  <a:lnTo>
                    <a:pt x="6329" y="13505"/>
                  </a:lnTo>
                  <a:cubicBezTo>
                    <a:pt x="6198" y="13505"/>
                    <a:pt x="6133" y="13407"/>
                    <a:pt x="6133" y="13277"/>
                  </a:cubicBezTo>
                  <a:lnTo>
                    <a:pt x="6133" y="6296"/>
                  </a:lnTo>
                  <a:cubicBezTo>
                    <a:pt x="6133" y="6198"/>
                    <a:pt x="6198" y="6100"/>
                    <a:pt x="6329" y="6100"/>
                  </a:cubicBezTo>
                  <a:close/>
                  <a:moveTo>
                    <a:pt x="6329" y="0"/>
                  </a:moveTo>
                  <a:cubicBezTo>
                    <a:pt x="2839" y="0"/>
                    <a:pt x="1" y="2806"/>
                    <a:pt x="1" y="6296"/>
                  </a:cubicBezTo>
                  <a:lnTo>
                    <a:pt x="1" y="13277"/>
                  </a:lnTo>
                  <a:cubicBezTo>
                    <a:pt x="1" y="16767"/>
                    <a:pt x="2839" y="19605"/>
                    <a:pt x="6329" y="19605"/>
                  </a:cubicBezTo>
                  <a:lnTo>
                    <a:pt x="26814" y="19605"/>
                  </a:lnTo>
                  <a:cubicBezTo>
                    <a:pt x="30305" y="19605"/>
                    <a:pt x="33142" y="16767"/>
                    <a:pt x="33142" y="13277"/>
                  </a:cubicBezTo>
                  <a:lnTo>
                    <a:pt x="33142" y="6296"/>
                  </a:lnTo>
                  <a:cubicBezTo>
                    <a:pt x="33142" y="2806"/>
                    <a:pt x="30305"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26" name="Google Shape;2426;p118"/>
            <p:cNvSpPr/>
            <p:nvPr/>
          </p:nvSpPr>
          <p:spPr>
            <a:xfrm>
              <a:off x="3217125" y="2095825"/>
              <a:ext cx="1166175" cy="490950"/>
            </a:xfrm>
            <a:custGeom>
              <a:avLst/>
              <a:gdLst/>
              <a:ahLst/>
              <a:cxnLst/>
              <a:rect l="l" t="t" r="r" b="b"/>
              <a:pathLst>
                <a:path w="46647" h="19638" extrusionOk="0">
                  <a:moveTo>
                    <a:pt x="3067" y="0"/>
                  </a:moveTo>
                  <a:cubicBezTo>
                    <a:pt x="1370" y="0"/>
                    <a:pt x="0" y="1370"/>
                    <a:pt x="0" y="3066"/>
                  </a:cubicBezTo>
                  <a:lnTo>
                    <a:pt x="0" y="16571"/>
                  </a:lnTo>
                  <a:cubicBezTo>
                    <a:pt x="0" y="18267"/>
                    <a:pt x="1370" y="19637"/>
                    <a:pt x="3067" y="19637"/>
                  </a:cubicBezTo>
                  <a:cubicBezTo>
                    <a:pt x="4763" y="19637"/>
                    <a:pt x="6133" y="18267"/>
                    <a:pt x="6133" y="16571"/>
                  </a:cubicBezTo>
                  <a:lnTo>
                    <a:pt x="6133" y="12885"/>
                  </a:lnTo>
                  <a:lnTo>
                    <a:pt x="13505" y="12885"/>
                  </a:lnTo>
                  <a:lnTo>
                    <a:pt x="13505" y="16571"/>
                  </a:lnTo>
                  <a:cubicBezTo>
                    <a:pt x="13505" y="18267"/>
                    <a:pt x="14875" y="19637"/>
                    <a:pt x="16571" y="19637"/>
                  </a:cubicBezTo>
                  <a:cubicBezTo>
                    <a:pt x="18267" y="19637"/>
                    <a:pt x="19638" y="18267"/>
                    <a:pt x="19638" y="16571"/>
                  </a:cubicBezTo>
                  <a:lnTo>
                    <a:pt x="19638" y="12885"/>
                  </a:lnTo>
                  <a:lnTo>
                    <a:pt x="27010" y="12885"/>
                  </a:lnTo>
                  <a:lnTo>
                    <a:pt x="27010" y="16571"/>
                  </a:lnTo>
                  <a:cubicBezTo>
                    <a:pt x="27010" y="18267"/>
                    <a:pt x="28380" y="19637"/>
                    <a:pt x="30076" y="19637"/>
                  </a:cubicBezTo>
                  <a:cubicBezTo>
                    <a:pt x="31772" y="19637"/>
                    <a:pt x="33142" y="18267"/>
                    <a:pt x="33142" y="16571"/>
                  </a:cubicBezTo>
                  <a:lnTo>
                    <a:pt x="33142" y="12885"/>
                  </a:lnTo>
                  <a:lnTo>
                    <a:pt x="40547" y="12885"/>
                  </a:lnTo>
                  <a:lnTo>
                    <a:pt x="40547" y="16571"/>
                  </a:lnTo>
                  <a:cubicBezTo>
                    <a:pt x="40547" y="18267"/>
                    <a:pt x="41884" y="19637"/>
                    <a:pt x="43581" y="19637"/>
                  </a:cubicBezTo>
                  <a:cubicBezTo>
                    <a:pt x="45277" y="19637"/>
                    <a:pt x="46647" y="18267"/>
                    <a:pt x="46647" y="16571"/>
                  </a:cubicBezTo>
                  <a:lnTo>
                    <a:pt x="46647" y="3066"/>
                  </a:lnTo>
                  <a:cubicBezTo>
                    <a:pt x="46647" y="1370"/>
                    <a:pt x="45277" y="0"/>
                    <a:pt x="43581" y="0"/>
                  </a:cubicBezTo>
                  <a:cubicBezTo>
                    <a:pt x="41884" y="0"/>
                    <a:pt x="40547" y="1370"/>
                    <a:pt x="40547" y="3066"/>
                  </a:cubicBezTo>
                  <a:lnTo>
                    <a:pt x="40547" y="6752"/>
                  </a:lnTo>
                  <a:lnTo>
                    <a:pt x="33142" y="6752"/>
                  </a:lnTo>
                  <a:lnTo>
                    <a:pt x="33142" y="3066"/>
                  </a:lnTo>
                  <a:cubicBezTo>
                    <a:pt x="33142" y="1370"/>
                    <a:pt x="31772" y="0"/>
                    <a:pt x="30076" y="0"/>
                  </a:cubicBezTo>
                  <a:cubicBezTo>
                    <a:pt x="28380" y="0"/>
                    <a:pt x="27010" y="1370"/>
                    <a:pt x="27010" y="3066"/>
                  </a:cubicBezTo>
                  <a:lnTo>
                    <a:pt x="27010" y="6752"/>
                  </a:lnTo>
                  <a:lnTo>
                    <a:pt x="19638" y="6752"/>
                  </a:lnTo>
                  <a:lnTo>
                    <a:pt x="19638" y="3066"/>
                  </a:lnTo>
                  <a:cubicBezTo>
                    <a:pt x="19638" y="1370"/>
                    <a:pt x="18267" y="0"/>
                    <a:pt x="16571" y="0"/>
                  </a:cubicBezTo>
                  <a:cubicBezTo>
                    <a:pt x="14875" y="0"/>
                    <a:pt x="13505" y="1370"/>
                    <a:pt x="13505" y="3066"/>
                  </a:cubicBezTo>
                  <a:lnTo>
                    <a:pt x="13505" y="6752"/>
                  </a:lnTo>
                  <a:lnTo>
                    <a:pt x="6133" y="6752"/>
                  </a:lnTo>
                  <a:lnTo>
                    <a:pt x="6133" y="3066"/>
                  </a:lnTo>
                  <a:cubicBezTo>
                    <a:pt x="6133"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27" name="Google Shape;2427;p118"/>
            <p:cNvSpPr/>
            <p:nvPr/>
          </p:nvSpPr>
          <p:spPr>
            <a:xfrm>
              <a:off x="1190625" y="238125"/>
              <a:ext cx="5219200" cy="5219200"/>
            </a:xfrm>
            <a:custGeom>
              <a:avLst/>
              <a:gdLst/>
              <a:ahLst/>
              <a:cxnLst/>
              <a:rect l="l" t="t" r="r" b="b"/>
              <a:pathLst>
                <a:path w="208768" h="208768" extrusionOk="0">
                  <a:moveTo>
                    <a:pt x="13178" y="6133"/>
                  </a:moveTo>
                  <a:cubicBezTo>
                    <a:pt x="13374" y="6133"/>
                    <a:pt x="13505" y="6263"/>
                    <a:pt x="13505" y="6426"/>
                  </a:cubicBezTo>
                  <a:lnTo>
                    <a:pt x="13505" y="13505"/>
                  </a:lnTo>
                  <a:lnTo>
                    <a:pt x="6133" y="13505"/>
                  </a:lnTo>
                  <a:lnTo>
                    <a:pt x="6133" y="6426"/>
                  </a:lnTo>
                  <a:cubicBezTo>
                    <a:pt x="6133" y="6263"/>
                    <a:pt x="6263" y="6133"/>
                    <a:pt x="6426" y="6133"/>
                  </a:cubicBezTo>
                  <a:close/>
                  <a:moveTo>
                    <a:pt x="202341" y="6100"/>
                  </a:moveTo>
                  <a:cubicBezTo>
                    <a:pt x="202504" y="6100"/>
                    <a:pt x="202635" y="6263"/>
                    <a:pt x="202635" y="6426"/>
                  </a:cubicBezTo>
                  <a:lnTo>
                    <a:pt x="202635" y="13505"/>
                  </a:lnTo>
                  <a:lnTo>
                    <a:pt x="195263" y="13505"/>
                  </a:lnTo>
                  <a:lnTo>
                    <a:pt x="195263" y="6426"/>
                  </a:lnTo>
                  <a:cubicBezTo>
                    <a:pt x="195263" y="6263"/>
                    <a:pt x="195393" y="6100"/>
                    <a:pt x="195589" y="6100"/>
                  </a:cubicBezTo>
                  <a:close/>
                  <a:moveTo>
                    <a:pt x="13505" y="19637"/>
                  </a:moveTo>
                  <a:lnTo>
                    <a:pt x="13505" y="135111"/>
                  </a:lnTo>
                  <a:lnTo>
                    <a:pt x="6133" y="135111"/>
                  </a:lnTo>
                  <a:lnTo>
                    <a:pt x="6133" y="19637"/>
                  </a:lnTo>
                  <a:close/>
                  <a:moveTo>
                    <a:pt x="121607" y="141211"/>
                  </a:moveTo>
                  <a:lnTo>
                    <a:pt x="121607" y="148616"/>
                  </a:lnTo>
                  <a:lnTo>
                    <a:pt x="87193" y="148616"/>
                  </a:lnTo>
                  <a:lnTo>
                    <a:pt x="87193" y="141211"/>
                  </a:lnTo>
                  <a:close/>
                  <a:moveTo>
                    <a:pt x="202635" y="141211"/>
                  </a:moveTo>
                  <a:lnTo>
                    <a:pt x="202667" y="145158"/>
                  </a:lnTo>
                  <a:cubicBezTo>
                    <a:pt x="202667" y="147050"/>
                    <a:pt x="201101" y="148616"/>
                    <a:pt x="199177" y="148616"/>
                  </a:cubicBezTo>
                  <a:lnTo>
                    <a:pt x="127707" y="148616"/>
                  </a:lnTo>
                  <a:lnTo>
                    <a:pt x="127707" y="141211"/>
                  </a:lnTo>
                  <a:close/>
                  <a:moveTo>
                    <a:pt x="108070" y="154716"/>
                  </a:moveTo>
                  <a:lnTo>
                    <a:pt x="108070" y="162121"/>
                  </a:lnTo>
                  <a:lnTo>
                    <a:pt x="100698" y="162121"/>
                  </a:lnTo>
                  <a:lnTo>
                    <a:pt x="100698" y="154716"/>
                  </a:lnTo>
                  <a:close/>
                  <a:moveTo>
                    <a:pt x="108070" y="168253"/>
                  </a:moveTo>
                  <a:lnTo>
                    <a:pt x="108070" y="175625"/>
                  </a:lnTo>
                  <a:lnTo>
                    <a:pt x="100698" y="175625"/>
                  </a:lnTo>
                  <a:lnTo>
                    <a:pt x="100698" y="168253"/>
                  </a:lnTo>
                  <a:close/>
                  <a:moveTo>
                    <a:pt x="111364" y="181758"/>
                  </a:moveTo>
                  <a:cubicBezTo>
                    <a:pt x="113289" y="181758"/>
                    <a:pt x="114822" y="183291"/>
                    <a:pt x="114822" y="185216"/>
                  </a:cubicBezTo>
                  <a:lnTo>
                    <a:pt x="114822" y="202439"/>
                  </a:lnTo>
                  <a:cubicBezTo>
                    <a:pt x="114822" y="202569"/>
                    <a:pt x="114757" y="202635"/>
                    <a:pt x="114626" y="202635"/>
                  </a:cubicBezTo>
                  <a:lnTo>
                    <a:pt x="94141" y="202635"/>
                  </a:lnTo>
                  <a:cubicBezTo>
                    <a:pt x="94010" y="202635"/>
                    <a:pt x="93945" y="202569"/>
                    <a:pt x="93945" y="202439"/>
                  </a:cubicBezTo>
                  <a:lnTo>
                    <a:pt x="93945" y="185216"/>
                  </a:lnTo>
                  <a:cubicBezTo>
                    <a:pt x="93945" y="183291"/>
                    <a:pt x="95478" y="181758"/>
                    <a:pt x="97403" y="181758"/>
                  </a:cubicBezTo>
                  <a:close/>
                  <a:moveTo>
                    <a:pt x="6426" y="0"/>
                  </a:moveTo>
                  <a:cubicBezTo>
                    <a:pt x="2871" y="0"/>
                    <a:pt x="0" y="2871"/>
                    <a:pt x="0" y="6426"/>
                  </a:cubicBezTo>
                  <a:lnTo>
                    <a:pt x="0" y="145158"/>
                  </a:lnTo>
                  <a:cubicBezTo>
                    <a:pt x="0" y="150443"/>
                    <a:pt x="4306" y="154716"/>
                    <a:pt x="9590" y="154716"/>
                  </a:cubicBezTo>
                  <a:lnTo>
                    <a:pt x="94565" y="154716"/>
                  </a:lnTo>
                  <a:lnTo>
                    <a:pt x="94565" y="176049"/>
                  </a:lnTo>
                  <a:cubicBezTo>
                    <a:pt x="90651" y="177256"/>
                    <a:pt x="87813" y="180910"/>
                    <a:pt x="87813" y="185216"/>
                  </a:cubicBezTo>
                  <a:lnTo>
                    <a:pt x="87813" y="202439"/>
                  </a:lnTo>
                  <a:cubicBezTo>
                    <a:pt x="87813" y="205929"/>
                    <a:pt x="90651" y="208767"/>
                    <a:pt x="94141" y="208767"/>
                  </a:cubicBezTo>
                  <a:lnTo>
                    <a:pt x="114626" y="208767"/>
                  </a:lnTo>
                  <a:cubicBezTo>
                    <a:pt x="118117" y="208767"/>
                    <a:pt x="120954" y="205929"/>
                    <a:pt x="120954" y="202439"/>
                  </a:cubicBezTo>
                  <a:lnTo>
                    <a:pt x="120954" y="185216"/>
                  </a:lnTo>
                  <a:cubicBezTo>
                    <a:pt x="120954" y="180910"/>
                    <a:pt x="118117" y="177256"/>
                    <a:pt x="114202" y="176049"/>
                  </a:cubicBezTo>
                  <a:lnTo>
                    <a:pt x="114202" y="154716"/>
                  </a:lnTo>
                  <a:lnTo>
                    <a:pt x="199177" y="154716"/>
                  </a:lnTo>
                  <a:cubicBezTo>
                    <a:pt x="204461" y="154716"/>
                    <a:pt x="208767" y="150443"/>
                    <a:pt x="208767" y="145158"/>
                  </a:cubicBezTo>
                  <a:lnTo>
                    <a:pt x="208767" y="6426"/>
                  </a:lnTo>
                  <a:cubicBezTo>
                    <a:pt x="208767" y="2871"/>
                    <a:pt x="205864" y="0"/>
                    <a:pt x="202341" y="0"/>
                  </a:cubicBezTo>
                  <a:lnTo>
                    <a:pt x="195589" y="0"/>
                  </a:lnTo>
                  <a:cubicBezTo>
                    <a:pt x="192033" y="0"/>
                    <a:pt x="189130" y="2903"/>
                    <a:pt x="189130" y="6426"/>
                  </a:cubicBezTo>
                  <a:lnTo>
                    <a:pt x="189130" y="23976"/>
                  </a:lnTo>
                  <a:cubicBezTo>
                    <a:pt x="189130" y="25639"/>
                    <a:pt x="190500" y="27009"/>
                    <a:pt x="192196" y="27009"/>
                  </a:cubicBezTo>
                  <a:cubicBezTo>
                    <a:pt x="193892" y="27009"/>
                    <a:pt x="195263" y="25639"/>
                    <a:pt x="195263" y="23976"/>
                  </a:cubicBezTo>
                  <a:lnTo>
                    <a:pt x="195263" y="19637"/>
                  </a:lnTo>
                  <a:lnTo>
                    <a:pt x="202635" y="19637"/>
                  </a:lnTo>
                  <a:lnTo>
                    <a:pt x="202635" y="135111"/>
                  </a:lnTo>
                  <a:lnTo>
                    <a:pt x="195263" y="135111"/>
                  </a:lnTo>
                  <a:lnTo>
                    <a:pt x="195263" y="36208"/>
                  </a:lnTo>
                  <a:cubicBezTo>
                    <a:pt x="195263" y="34512"/>
                    <a:pt x="193892" y="33142"/>
                    <a:pt x="192196" y="33142"/>
                  </a:cubicBezTo>
                  <a:cubicBezTo>
                    <a:pt x="190500" y="33142"/>
                    <a:pt x="189130" y="34512"/>
                    <a:pt x="189130" y="36208"/>
                  </a:cubicBezTo>
                  <a:lnTo>
                    <a:pt x="189130" y="135111"/>
                  </a:lnTo>
                  <a:lnTo>
                    <a:pt x="42960" y="135111"/>
                  </a:lnTo>
                  <a:cubicBezTo>
                    <a:pt x="41264" y="135111"/>
                    <a:pt x="39894" y="136482"/>
                    <a:pt x="39894" y="138145"/>
                  </a:cubicBezTo>
                  <a:cubicBezTo>
                    <a:pt x="39894" y="139841"/>
                    <a:pt x="41264" y="141211"/>
                    <a:pt x="42960" y="141211"/>
                  </a:cubicBezTo>
                  <a:lnTo>
                    <a:pt x="81060" y="141211"/>
                  </a:lnTo>
                  <a:lnTo>
                    <a:pt x="81060" y="148616"/>
                  </a:lnTo>
                  <a:lnTo>
                    <a:pt x="9590" y="148616"/>
                  </a:lnTo>
                  <a:cubicBezTo>
                    <a:pt x="7666" y="148616"/>
                    <a:pt x="6100" y="147050"/>
                    <a:pt x="6100" y="145158"/>
                  </a:cubicBezTo>
                  <a:lnTo>
                    <a:pt x="6100" y="141211"/>
                  </a:lnTo>
                  <a:lnTo>
                    <a:pt x="30728" y="141211"/>
                  </a:lnTo>
                  <a:cubicBezTo>
                    <a:pt x="32392" y="141211"/>
                    <a:pt x="33762" y="139841"/>
                    <a:pt x="33762" y="138145"/>
                  </a:cubicBezTo>
                  <a:cubicBezTo>
                    <a:pt x="33762" y="136482"/>
                    <a:pt x="32392" y="135111"/>
                    <a:pt x="30728" y="135111"/>
                  </a:cubicBezTo>
                  <a:lnTo>
                    <a:pt x="19637" y="135111"/>
                  </a:lnTo>
                  <a:lnTo>
                    <a:pt x="19637" y="6426"/>
                  </a:lnTo>
                  <a:cubicBezTo>
                    <a:pt x="19637" y="2871"/>
                    <a:pt x="16734" y="0"/>
                    <a:pt x="13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28" name="Google Shape;2428;p118"/>
            <p:cNvSpPr/>
            <p:nvPr/>
          </p:nvSpPr>
          <p:spPr>
            <a:xfrm>
              <a:off x="2034650" y="913350"/>
              <a:ext cx="3531125" cy="2179850"/>
            </a:xfrm>
            <a:custGeom>
              <a:avLst/>
              <a:gdLst/>
              <a:ahLst/>
              <a:cxnLst/>
              <a:rect l="l" t="t" r="r" b="b"/>
              <a:pathLst>
                <a:path w="141245" h="87194" extrusionOk="0">
                  <a:moveTo>
                    <a:pt x="20290" y="24106"/>
                  </a:moveTo>
                  <a:lnTo>
                    <a:pt x="20290" y="63087"/>
                  </a:lnTo>
                  <a:cubicBezTo>
                    <a:pt x="15462" y="59010"/>
                    <a:pt x="11254" y="54345"/>
                    <a:pt x="7797" y="49126"/>
                  </a:cubicBezTo>
                  <a:cubicBezTo>
                    <a:pt x="7275" y="48343"/>
                    <a:pt x="6883" y="47527"/>
                    <a:pt x="6622" y="46647"/>
                  </a:cubicBezTo>
                  <a:lnTo>
                    <a:pt x="9819" y="46647"/>
                  </a:lnTo>
                  <a:cubicBezTo>
                    <a:pt x="11515" y="46647"/>
                    <a:pt x="12885" y="45277"/>
                    <a:pt x="12885" y="43613"/>
                  </a:cubicBezTo>
                  <a:cubicBezTo>
                    <a:pt x="12885" y="41917"/>
                    <a:pt x="11515" y="40547"/>
                    <a:pt x="9819" y="40547"/>
                  </a:cubicBezTo>
                  <a:lnTo>
                    <a:pt x="6622" y="40547"/>
                  </a:lnTo>
                  <a:cubicBezTo>
                    <a:pt x="6883" y="39666"/>
                    <a:pt x="7275" y="38851"/>
                    <a:pt x="7797" y="38068"/>
                  </a:cubicBezTo>
                  <a:cubicBezTo>
                    <a:pt x="11254" y="32848"/>
                    <a:pt x="15462" y="28184"/>
                    <a:pt x="20290" y="24106"/>
                  </a:cubicBezTo>
                  <a:close/>
                  <a:moveTo>
                    <a:pt x="120955" y="24106"/>
                  </a:moveTo>
                  <a:cubicBezTo>
                    <a:pt x="125783" y="28184"/>
                    <a:pt x="129991" y="32848"/>
                    <a:pt x="133448" y="38068"/>
                  </a:cubicBezTo>
                  <a:cubicBezTo>
                    <a:pt x="133970" y="38851"/>
                    <a:pt x="134362" y="39666"/>
                    <a:pt x="134623" y="40547"/>
                  </a:cubicBezTo>
                  <a:lnTo>
                    <a:pt x="131426" y="40547"/>
                  </a:lnTo>
                  <a:cubicBezTo>
                    <a:pt x="129730" y="40547"/>
                    <a:pt x="128360" y="41917"/>
                    <a:pt x="128360" y="43613"/>
                  </a:cubicBezTo>
                  <a:cubicBezTo>
                    <a:pt x="128360" y="45277"/>
                    <a:pt x="129730" y="46647"/>
                    <a:pt x="131426" y="46647"/>
                  </a:cubicBezTo>
                  <a:lnTo>
                    <a:pt x="134623" y="46647"/>
                  </a:lnTo>
                  <a:cubicBezTo>
                    <a:pt x="134362" y="47527"/>
                    <a:pt x="133970" y="48343"/>
                    <a:pt x="133448" y="49126"/>
                  </a:cubicBezTo>
                  <a:cubicBezTo>
                    <a:pt x="129991" y="54345"/>
                    <a:pt x="125783" y="59010"/>
                    <a:pt x="120955" y="63087"/>
                  </a:cubicBezTo>
                  <a:lnTo>
                    <a:pt x="120955" y="24106"/>
                  </a:lnTo>
                  <a:close/>
                  <a:moveTo>
                    <a:pt x="33795" y="15071"/>
                  </a:moveTo>
                  <a:lnTo>
                    <a:pt x="33795" y="72155"/>
                  </a:lnTo>
                  <a:cubicBezTo>
                    <a:pt x="31218" y="70818"/>
                    <a:pt x="28771" y="69350"/>
                    <a:pt x="26390" y="67752"/>
                  </a:cubicBezTo>
                  <a:lnTo>
                    <a:pt x="26390" y="19474"/>
                  </a:lnTo>
                  <a:cubicBezTo>
                    <a:pt x="28771" y="17843"/>
                    <a:pt x="31218" y="16375"/>
                    <a:pt x="33795" y="15071"/>
                  </a:cubicBezTo>
                  <a:close/>
                  <a:moveTo>
                    <a:pt x="107450" y="15071"/>
                  </a:moveTo>
                  <a:cubicBezTo>
                    <a:pt x="110027" y="16375"/>
                    <a:pt x="112474" y="17843"/>
                    <a:pt x="114855" y="19474"/>
                  </a:cubicBezTo>
                  <a:lnTo>
                    <a:pt x="114855" y="67752"/>
                  </a:lnTo>
                  <a:cubicBezTo>
                    <a:pt x="112474" y="69350"/>
                    <a:pt x="110027" y="70818"/>
                    <a:pt x="107450" y="72155"/>
                  </a:cubicBezTo>
                  <a:lnTo>
                    <a:pt x="107450" y="15071"/>
                  </a:lnTo>
                  <a:close/>
                  <a:moveTo>
                    <a:pt x="70623" y="6133"/>
                  </a:moveTo>
                  <a:cubicBezTo>
                    <a:pt x="81387" y="6133"/>
                    <a:pt x="91858" y="8286"/>
                    <a:pt x="101350" y="12200"/>
                  </a:cubicBezTo>
                  <a:lnTo>
                    <a:pt x="101350" y="74993"/>
                  </a:lnTo>
                  <a:cubicBezTo>
                    <a:pt x="91858" y="78908"/>
                    <a:pt x="81387" y="81061"/>
                    <a:pt x="70623" y="81061"/>
                  </a:cubicBezTo>
                  <a:cubicBezTo>
                    <a:pt x="59858" y="81061"/>
                    <a:pt x="49387" y="78908"/>
                    <a:pt x="39895" y="74993"/>
                  </a:cubicBezTo>
                  <a:lnTo>
                    <a:pt x="39895" y="12200"/>
                  </a:lnTo>
                  <a:cubicBezTo>
                    <a:pt x="49387" y="8286"/>
                    <a:pt x="59858" y="6133"/>
                    <a:pt x="70623" y="6133"/>
                  </a:cubicBezTo>
                  <a:close/>
                  <a:moveTo>
                    <a:pt x="70623" y="0"/>
                  </a:moveTo>
                  <a:cubicBezTo>
                    <a:pt x="56694" y="0"/>
                    <a:pt x="42994" y="3295"/>
                    <a:pt x="31022" y="9525"/>
                  </a:cubicBezTo>
                  <a:cubicBezTo>
                    <a:pt x="19377" y="15593"/>
                    <a:pt x="9558" y="24302"/>
                    <a:pt x="2708" y="34675"/>
                  </a:cubicBezTo>
                  <a:cubicBezTo>
                    <a:pt x="914" y="37383"/>
                    <a:pt x="1" y="40482"/>
                    <a:pt x="1" y="43580"/>
                  </a:cubicBezTo>
                  <a:cubicBezTo>
                    <a:pt x="1" y="43580"/>
                    <a:pt x="1" y="43613"/>
                    <a:pt x="1" y="43613"/>
                  </a:cubicBezTo>
                  <a:cubicBezTo>
                    <a:pt x="1" y="46712"/>
                    <a:pt x="914" y="49811"/>
                    <a:pt x="2708" y="52518"/>
                  </a:cubicBezTo>
                  <a:cubicBezTo>
                    <a:pt x="9558" y="62891"/>
                    <a:pt x="19377" y="71601"/>
                    <a:pt x="31022" y="77668"/>
                  </a:cubicBezTo>
                  <a:cubicBezTo>
                    <a:pt x="42994" y="83899"/>
                    <a:pt x="56694" y="87193"/>
                    <a:pt x="70623" y="87193"/>
                  </a:cubicBezTo>
                  <a:cubicBezTo>
                    <a:pt x="84551" y="87193"/>
                    <a:pt x="98252" y="83899"/>
                    <a:pt x="110223" y="77668"/>
                  </a:cubicBezTo>
                  <a:cubicBezTo>
                    <a:pt x="121868" y="71601"/>
                    <a:pt x="131687" y="62891"/>
                    <a:pt x="138537" y="52518"/>
                  </a:cubicBezTo>
                  <a:cubicBezTo>
                    <a:pt x="140331" y="49811"/>
                    <a:pt x="141212" y="46712"/>
                    <a:pt x="141245" y="43613"/>
                  </a:cubicBezTo>
                  <a:cubicBezTo>
                    <a:pt x="141245" y="43580"/>
                    <a:pt x="141245" y="43580"/>
                    <a:pt x="141245" y="43580"/>
                  </a:cubicBezTo>
                  <a:cubicBezTo>
                    <a:pt x="141212" y="40482"/>
                    <a:pt x="140331" y="37383"/>
                    <a:pt x="138537" y="34675"/>
                  </a:cubicBezTo>
                  <a:cubicBezTo>
                    <a:pt x="131687" y="24302"/>
                    <a:pt x="121868" y="15593"/>
                    <a:pt x="110223" y="9525"/>
                  </a:cubicBezTo>
                  <a:cubicBezTo>
                    <a:pt x="98252" y="3295"/>
                    <a:pt x="84551" y="0"/>
                    <a:pt x="70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grpSp>
        <p:nvGrpSpPr>
          <p:cNvPr id="2441" name="Google Shape;2441;p118"/>
          <p:cNvGrpSpPr/>
          <p:nvPr/>
        </p:nvGrpSpPr>
        <p:grpSpPr>
          <a:xfrm>
            <a:off x="3200872" y="1403896"/>
            <a:ext cx="162291" cy="161743"/>
            <a:chOff x="6664394" y="3346974"/>
            <a:chExt cx="353113" cy="351998"/>
          </a:xfrm>
        </p:grpSpPr>
        <p:sp>
          <p:nvSpPr>
            <p:cNvPr id="2442" name="Google Shape;2442;p11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43" name="Google Shape;2443;p11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44" name="Google Shape;2444;p11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45" name="Google Shape;2445;p11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46" name="Google Shape;2446;p11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grpSp>
        <p:nvGrpSpPr>
          <p:cNvPr id="2447" name="Google Shape;2447;p118"/>
          <p:cNvGrpSpPr/>
          <p:nvPr/>
        </p:nvGrpSpPr>
        <p:grpSpPr>
          <a:xfrm>
            <a:off x="3199516" y="1848434"/>
            <a:ext cx="165003" cy="164792"/>
            <a:chOff x="1309875" y="1499912"/>
            <a:chExt cx="359015" cy="358633"/>
          </a:xfrm>
        </p:grpSpPr>
        <p:sp>
          <p:nvSpPr>
            <p:cNvPr id="2448" name="Google Shape;2448;p118"/>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49" name="Google Shape;2449;p118"/>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50" name="Google Shape;2450;p118"/>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51" name="Google Shape;2451;p118"/>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52" name="Google Shape;2452;p118"/>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53" name="Google Shape;2453;p118"/>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54" name="Google Shape;2454;p118"/>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55" name="Google Shape;2455;p118"/>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56" name="Google Shape;2456;p118"/>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grpSp>
        <p:nvGrpSpPr>
          <p:cNvPr id="2457" name="Google Shape;2457;p118"/>
          <p:cNvGrpSpPr/>
          <p:nvPr/>
        </p:nvGrpSpPr>
        <p:grpSpPr>
          <a:xfrm>
            <a:off x="3208449" y="944133"/>
            <a:ext cx="147138" cy="155537"/>
            <a:chOff x="3974207" y="2429009"/>
            <a:chExt cx="320143" cy="338491"/>
          </a:xfrm>
        </p:grpSpPr>
        <p:sp>
          <p:nvSpPr>
            <p:cNvPr id="2458" name="Google Shape;2458;p11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59" name="Google Shape;2459;p11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sp>
        <p:nvSpPr>
          <p:cNvPr id="2460" name="Google Shape;2460;p118"/>
          <p:cNvSpPr/>
          <p:nvPr/>
        </p:nvSpPr>
        <p:spPr>
          <a:xfrm>
            <a:off x="1403831" y="1024774"/>
            <a:ext cx="166970" cy="16149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61" name="Google Shape;2461;p118"/>
          <p:cNvSpPr/>
          <p:nvPr/>
        </p:nvSpPr>
        <p:spPr>
          <a:xfrm>
            <a:off x="1397868" y="1866406"/>
            <a:ext cx="178896" cy="16357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nvGrpSpPr>
          <p:cNvPr id="2462" name="Google Shape;2462;p118"/>
          <p:cNvGrpSpPr/>
          <p:nvPr/>
        </p:nvGrpSpPr>
        <p:grpSpPr>
          <a:xfrm>
            <a:off x="1401193" y="1450228"/>
            <a:ext cx="172246" cy="159020"/>
            <a:chOff x="1989449" y="4282269"/>
            <a:chExt cx="374774" cy="346073"/>
          </a:xfrm>
        </p:grpSpPr>
        <p:sp>
          <p:nvSpPr>
            <p:cNvPr id="2463" name="Google Shape;2463;p11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64" name="Google Shape;2464;p11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65" name="Google Shape;2465;p11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66" name="Google Shape;2466;p11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sp>
          <p:nvSpPr>
            <p:cNvPr id="2467" name="Google Shape;2467;p11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p>
          </p:txBody>
        </p:sp>
      </p:grpSp>
      <p:grpSp>
        <p:nvGrpSpPr>
          <p:cNvPr id="2468" name="Google Shape;2468;p118"/>
          <p:cNvGrpSpPr/>
          <p:nvPr/>
        </p:nvGrpSpPr>
        <p:grpSpPr>
          <a:xfrm>
            <a:off x="5401519" y="802813"/>
            <a:ext cx="1859847" cy="1363939"/>
            <a:chOff x="1839112" y="2209163"/>
            <a:chExt cx="1918159" cy="1406702"/>
          </a:xfrm>
        </p:grpSpPr>
        <p:sp>
          <p:nvSpPr>
            <p:cNvPr id="2469" name="Google Shape;2469;p118"/>
            <p:cNvSpPr/>
            <p:nvPr/>
          </p:nvSpPr>
          <p:spPr>
            <a:xfrm>
              <a:off x="1839112" y="2209163"/>
              <a:ext cx="575100" cy="575100"/>
            </a:xfrm>
            <a:prstGeom prst="flowChart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18"/>
            <p:cNvSpPr/>
            <p:nvPr/>
          </p:nvSpPr>
          <p:spPr>
            <a:xfrm>
              <a:off x="3182171" y="2209163"/>
              <a:ext cx="575100" cy="575100"/>
            </a:xfrm>
            <a:prstGeom prst="flowChart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18"/>
            <p:cNvSpPr/>
            <p:nvPr/>
          </p:nvSpPr>
          <p:spPr>
            <a:xfrm>
              <a:off x="3182171" y="3040766"/>
              <a:ext cx="575100" cy="575100"/>
            </a:xfrm>
            <a:prstGeom prst="flowChart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72" name="Google Shape;2472;p118"/>
            <p:cNvCxnSpPr>
              <a:stCxn id="2469" idx="6"/>
              <a:endCxn id="2470" idx="2"/>
            </p:cNvCxnSpPr>
            <p:nvPr/>
          </p:nvCxnSpPr>
          <p:spPr>
            <a:xfrm>
              <a:off x="2414212" y="2496713"/>
              <a:ext cx="768000" cy="600"/>
            </a:xfrm>
            <a:prstGeom prst="bentConnector3">
              <a:avLst>
                <a:gd name="adj1" fmla="val 49997"/>
              </a:avLst>
            </a:prstGeom>
            <a:noFill/>
            <a:ln w="9525" cap="flat" cmpd="sng">
              <a:solidFill>
                <a:schemeClr val="lt1"/>
              </a:solidFill>
              <a:prstDash val="solid"/>
              <a:round/>
              <a:headEnd type="none" w="med" len="med"/>
              <a:tailEnd type="none" w="med" len="med"/>
            </a:ln>
          </p:spPr>
        </p:cxnSp>
        <p:cxnSp>
          <p:nvCxnSpPr>
            <p:cNvPr id="2473" name="Google Shape;2473;p118"/>
            <p:cNvCxnSpPr>
              <a:stCxn id="2470" idx="4"/>
              <a:endCxn id="2474" idx="0"/>
            </p:cNvCxnSpPr>
            <p:nvPr/>
          </p:nvCxnSpPr>
          <p:spPr>
            <a:xfrm rot="5400000">
              <a:off x="2669921" y="2240963"/>
              <a:ext cx="256500" cy="1343100"/>
            </a:xfrm>
            <a:prstGeom prst="bentConnector3">
              <a:avLst>
                <a:gd name="adj1" fmla="val 50000"/>
              </a:avLst>
            </a:prstGeom>
            <a:noFill/>
            <a:ln w="9525" cap="flat" cmpd="sng">
              <a:solidFill>
                <a:schemeClr val="lt1"/>
              </a:solidFill>
              <a:prstDash val="solid"/>
              <a:round/>
              <a:headEnd type="none" w="med" len="med"/>
              <a:tailEnd type="none" w="med" len="med"/>
            </a:ln>
          </p:spPr>
        </p:cxnSp>
        <p:cxnSp>
          <p:nvCxnSpPr>
            <p:cNvPr id="2475" name="Google Shape;2475;p118"/>
            <p:cNvCxnSpPr>
              <a:stCxn id="2474" idx="6"/>
              <a:endCxn id="2471" idx="2"/>
            </p:cNvCxnSpPr>
            <p:nvPr/>
          </p:nvCxnSpPr>
          <p:spPr>
            <a:xfrm>
              <a:off x="2414212" y="3328316"/>
              <a:ext cx="768000" cy="600"/>
            </a:xfrm>
            <a:prstGeom prst="bentConnector3">
              <a:avLst>
                <a:gd name="adj1" fmla="val 49997"/>
              </a:avLst>
            </a:prstGeom>
            <a:noFill/>
            <a:ln w="9525" cap="flat" cmpd="sng">
              <a:solidFill>
                <a:schemeClr val="lt1"/>
              </a:solidFill>
              <a:prstDash val="solid"/>
              <a:round/>
              <a:headEnd type="none" w="med" len="med"/>
              <a:tailEnd type="none" w="med" len="med"/>
            </a:ln>
          </p:spPr>
        </p:cxnSp>
        <p:sp>
          <p:nvSpPr>
            <p:cNvPr id="2474" name="Google Shape;2474;p118"/>
            <p:cNvSpPr/>
            <p:nvPr/>
          </p:nvSpPr>
          <p:spPr>
            <a:xfrm>
              <a:off x="1839112" y="3040766"/>
              <a:ext cx="575100" cy="575100"/>
            </a:xfrm>
            <a:prstGeom prst="flowChart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4" name="Google Shape;2484;p118"/>
          <p:cNvGrpSpPr/>
          <p:nvPr/>
        </p:nvGrpSpPr>
        <p:grpSpPr>
          <a:xfrm>
            <a:off x="6861338" y="1786595"/>
            <a:ext cx="237380" cy="233285"/>
            <a:chOff x="1144950" y="238425"/>
            <a:chExt cx="5310525" cy="5218900"/>
          </a:xfrm>
        </p:grpSpPr>
        <p:sp>
          <p:nvSpPr>
            <p:cNvPr id="2485" name="Google Shape;2485;p118"/>
            <p:cNvSpPr/>
            <p:nvPr/>
          </p:nvSpPr>
          <p:spPr>
            <a:xfrm>
              <a:off x="3385925" y="3784700"/>
              <a:ext cx="828575" cy="827750"/>
            </a:xfrm>
            <a:custGeom>
              <a:avLst/>
              <a:gdLst/>
              <a:ahLst/>
              <a:cxnLst/>
              <a:rect l="l" t="t" r="r" b="b"/>
              <a:pathLst>
                <a:path w="33143" h="33110" extrusionOk="0">
                  <a:moveTo>
                    <a:pt x="16572" y="6101"/>
                  </a:moveTo>
                  <a:cubicBezTo>
                    <a:pt x="22345" y="6101"/>
                    <a:pt x="27010" y="10798"/>
                    <a:pt x="27010" y="16572"/>
                  </a:cubicBezTo>
                  <a:cubicBezTo>
                    <a:pt x="27010" y="22313"/>
                    <a:pt x="22345" y="27010"/>
                    <a:pt x="16572" y="27010"/>
                  </a:cubicBezTo>
                  <a:cubicBezTo>
                    <a:pt x="10798" y="27010"/>
                    <a:pt x="6133" y="22313"/>
                    <a:pt x="6133" y="16572"/>
                  </a:cubicBezTo>
                  <a:cubicBezTo>
                    <a:pt x="6133" y="10798"/>
                    <a:pt x="10798" y="6101"/>
                    <a:pt x="16572" y="6101"/>
                  </a:cubicBezTo>
                  <a:close/>
                  <a:moveTo>
                    <a:pt x="16572" y="1"/>
                  </a:moveTo>
                  <a:cubicBezTo>
                    <a:pt x="7438" y="1"/>
                    <a:pt x="1" y="7438"/>
                    <a:pt x="1" y="16572"/>
                  </a:cubicBezTo>
                  <a:cubicBezTo>
                    <a:pt x="1" y="25705"/>
                    <a:pt x="7438" y="33110"/>
                    <a:pt x="16572" y="33110"/>
                  </a:cubicBezTo>
                  <a:cubicBezTo>
                    <a:pt x="25705" y="33110"/>
                    <a:pt x="33142" y="25705"/>
                    <a:pt x="33142" y="16572"/>
                  </a:cubicBezTo>
                  <a:cubicBezTo>
                    <a:pt x="33142" y="7438"/>
                    <a:pt x="25705"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18"/>
            <p:cNvSpPr/>
            <p:nvPr/>
          </p:nvSpPr>
          <p:spPr>
            <a:xfrm>
              <a:off x="1144950" y="238425"/>
              <a:ext cx="5310525" cy="5218900"/>
            </a:xfrm>
            <a:custGeom>
              <a:avLst/>
              <a:gdLst/>
              <a:ahLst/>
              <a:cxnLst/>
              <a:rect l="l" t="t" r="r" b="b"/>
              <a:pathLst>
                <a:path w="212421" h="208756" extrusionOk="0">
                  <a:moveTo>
                    <a:pt x="31218" y="6108"/>
                  </a:moveTo>
                  <a:cubicBezTo>
                    <a:pt x="31250" y="6108"/>
                    <a:pt x="31283" y="6112"/>
                    <a:pt x="31315" y="6121"/>
                  </a:cubicBezTo>
                  <a:cubicBezTo>
                    <a:pt x="40873" y="9219"/>
                    <a:pt x="47886" y="16494"/>
                    <a:pt x="50137" y="25595"/>
                  </a:cubicBezTo>
                  <a:cubicBezTo>
                    <a:pt x="51279" y="30292"/>
                    <a:pt x="51083" y="35185"/>
                    <a:pt x="49582" y="39849"/>
                  </a:cubicBezTo>
                  <a:cubicBezTo>
                    <a:pt x="47691" y="42133"/>
                    <a:pt x="45896" y="44514"/>
                    <a:pt x="44265" y="47026"/>
                  </a:cubicBezTo>
                  <a:lnTo>
                    <a:pt x="41264" y="34728"/>
                  </a:lnTo>
                  <a:cubicBezTo>
                    <a:pt x="40930" y="33334"/>
                    <a:pt x="39666" y="32393"/>
                    <a:pt x="38288" y="32393"/>
                  </a:cubicBezTo>
                  <a:cubicBezTo>
                    <a:pt x="38053" y="32393"/>
                    <a:pt x="37816" y="32420"/>
                    <a:pt x="37578" y="32477"/>
                  </a:cubicBezTo>
                  <a:cubicBezTo>
                    <a:pt x="35915" y="32869"/>
                    <a:pt x="34936" y="34532"/>
                    <a:pt x="35328" y="36196"/>
                  </a:cubicBezTo>
                  <a:lnTo>
                    <a:pt x="38785" y="50386"/>
                  </a:lnTo>
                  <a:cubicBezTo>
                    <a:pt x="30989" y="46830"/>
                    <a:pt x="25215" y="40208"/>
                    <a:pt x="23258" y="32184"/>
                  </a:cubicBezTo>
                  <a:cubicBezTo>
                    <a:pt x="21040" y="23050"/>
                    <a:pt x="23911" y="13362"/>
                    <a:pt x="30957" y="6218"/>
                  </a:cubicBezTo>
                  <a:cubicBezTo>
                    <a:pt x="31030" y="6145"/>
                    <a:pt x="31122" y="6108"/>
                    <a:pt x="31218" y="6108"/>
                  </a:cubicBezTo>
                  <a:close/>
                  <a:moveTo>
                    <a:pt x="181203" y="6108"/>
                  </a:moveTo>
                  <a:cubicBezTo>
                    <a:pt x="181299" y="6108"/>
                    <a:pt x="181391" y="6145"/>
                    <a:pt x="181465" y="6218"/>
                  </a:cubicBezTo>
                  <a:cubicBezTo>
                    <a:pt x="188510" y="13362"/>
                    <a:pt x="191381" y="23050"/>
                    <a:pt x="189163" y="32184"/>
                  </a:cubicBezTo>
                  <a:cubicBezTo>
                    <a:pt x="187206" y="40208"/>
                    <a:pt x="181432" y="46830"/>
                    <a:pt x="173636" y="50386"/>
                  </a:cubicBezTo>
                  <a:lnTo>
                    <a:pt x="177094" y="36196"/>
                  </a:lnTo>
                  <a:cubicBezTo>
                    <a:pt x="177485" y="34532"/>
                    <a:pt x="176506" y="32869"/>
                    <a:pt x="174843" y="32477"/>
                  </a:cubicBezTo>
                  <a:cubicBezTo>
                    <a:pt x="174606" y="32420"/>
                    <a:pt x="174368" y="32393"/>
                    <a:pt x="174133" y="32393"/>
                  </a:cubicBezTo>
                  <a:cubicBezTo>
                    <a:pt x="172755" y="32393"/>
                    <a:pt x="171491" y="33334"/>
                    <a:pt x="171157" y="34728"/>
                  </a:cubicBezTo>
                  <a:lnTo>
                    <a:pt x="168156" y="47058"/>
                  </a:lnTo>
                  <a:cubicBezTo>
                    <a:pt x="166525" y="44612"/>
                    <a:pt x="164763" y="42231"/>
                    <a:pt x="162871" y="39980"/>
                  </a:cubicBezTo>
                  <a:cubicBezTo>
                    <a:pt x="161338" y="35283"/>
                    <a:pt x="161142" y="30324"/>
                    <a:pt x="162284" y="25595"/>
                  </a:cubicBezTo>
                  <a:cubicBezTo>
                    <a:pt x="164535" y="16494"/>
                    <a:pt x="171548" y="9219"/>
                    <a:pt x="181106" y="6121"/>
                  </a:cubicBezTo>
                  <a:cubicBezTo>
                    <a:pt x="181138" y="6112"/>
                    <a:pt x="181171" y="6108"/>
                    <a:pt x="181203" y="6108"/>
                  </a:cubicBezTo>
                  <a:close/>
                  <a:moveTo>
                    <a:pt x="12546" y="60156"/>
                  </a:moveTo>
                  <a:cubicBezTo>
                    <a:pt x="21216" y="60156"/>
                    <a:pt x="29170" y="63854"/>
                    <a:pt x="34251" y="70251"/>
                  </a:cubicBezTo>
                  <a:cubicBezTo>
                    <a:pt x="33044" y="75373"/>
                    <a:pt x="32327" y="80722"/>
                    <a:pt x="32229" y="86137"/>
                  </a:cubicBezTo>
                  <a:lnTo>
                    <a:pt x="30304" y="83364"/>
                  </a:lnTo>
                  <a:cubicBezTo>
                    <a:pt x="29719" y="82497"/>
                    <a:pt x="28773" y="82029"/>
                    <a:pt x="27805" y="82029"/>
                  </a:cubicBezTo>
                  <a:cubicBezTo>
                    <a:pt x="27206" y="82029"/>
                    <a:pt x="26599" y="82208"/>
                    <a:pt x="26064" y="82581"/>
                  </a:cubicBezTo>
                  <a:cubicBezTo>
                    <a:pt x="24661" y="83527"/>
                    <a:pt x="24335" y="85452"/>
                    <a:pt x="25281" y="86822"/>
                  </a:cubicBezTo>
                  <a:lnTo>
                    <a:pt x="32979" y="97945"/>
                  </a:lnTo>
                  <a:cubicBezTo>
                    <a:pt x="33012" y="98239"/>
                    <a:pt x="33044" y="98533"/>
                    <a:pt x="33109" y="98826"/>
                  </a:cubicBezTo>
                  <a:cubicBezTo>
                    <a:pt x="24694" y="98174"/>
                    <a:pt x="17191" y="94064"/>
                    <a:pt x="12592" y="87409"/>
                  </a:cubicBezTo>
                  <a:cubicBezTo>
                    <a:pt x="7242" y="79678"/>
                    <a:pt x="6459" y="69599"/>
                    <a:pt x="10504" y="60400"/>
                  </a:cubicBezTo>
                  <a:cubicBezTo>
                    <a:pt x="10569" y="60270"/>
                    <a:pt x="10667" y="60204"/>
                    <a:pt x="10830" y="60204"/>
                  </a:cubicBezTo>
                  <a:cubicBezTo>
                    <a:pt x="11405" y="60172"/>
                    <a:pt x="11977" y="60156"/>
                    <a:pt x="12546" y="60156"/>
                  </a:cubicBezTo>
                  <a:close/>
                  <a:moveTo>
                    <a:pt x="199875" y="60156"/>
                  </a:moveTo>
                  <a:cubicBezTo>
                    <a:pt x="200444" y="60156"/>
                    <a:pt x="201016" y="60172"/>
                    <a:pt x="201591" y="60204"/>
                  </a:cubicBezTo>
                  <a:cubicBezTo>
                    <a:pt x="201754" y="60204"/>
                    <a:pt x="201852" y="60270"/>
                    <a:pt x="201917" y="60400"/>
                  </a:cubicBezTo>
                  <a:cubicBezTo>
                    <a:pt x="205962" y="69599"/>
                    <a:pt x="205179" y="79678"/>
                    <a:pt x="199830" y="87409"/>
                  </a:cubicBezTo>
                  <a:cubicBezTo>
                    <a:pt x="195230" y="94064"/>
                    <a:pt x="187728" y="98206"/>
                    <a:pt x="179312" y="98826"/>
                  </a:cubicBezTo>
                  <a:cubicBezTo>
                    <a:pt x="179377" y="98533"/>
                    <a:pt x="179410" y="98239"/>
                    <a:pt x="179442" y="97945"/>
                  </a:cubicBezTo>
                  <a:lnTo>
                    <a:pt x="187140" y="86822"/>
                  </a:lnTo>
                  <a:cubicBezTo>
                    <a:pt x="188086" y="85452"/>
                    <a:pt x="187760" y="83527"/>
                    <a:pt x="186358" y="82581"/>
                  </a:cubicBezTo>
                  <a:cubicBezTo>
                    <a:pt x="185822" y="82208"/>
                    <a:pt x="185215" y="82029"/>
                    <a:pt x="184617" y="82029"/>
                  </a:cubicBezTo>
                  <a:cubicBezTo>
                    <a:pt x="183648" y="82029"/>
                    <a:pt x="182702" y="82497"/>
                    <a:pt x="182117" y="83364"/>
                  </a:cubicBezTo>
                  <a:lnTo>
                    <a:pt x="180160" y="86137"/>
                  </a:lnTo>
                  <a:cubicBezTo>
                    <a:pt x="180062" y="80690"/>
                    <a:pt x="179377" y="75373"/>
                    <a:pt x="178170" y="70251"/>
                  </a:cubicBezTo>
                  <a:cubicBezTo>
                    <a:pt x="183251" y="63854"/>
                    <a:pt x="191205" y="60156"/>
                    <a:pt x="199875" y="60156"/>
                  </a:cubicBezTo>
                  <a:close/>
                  <a:moveTo>
                    <a:pt x="36035" y="117242"/>
                  </a:moveTo>
                  <a:cubicBezTo>
                    <a:pt x="36857" y="117242"/>
                    <a:pt x="37677" y="117279"/>
                    <a:pt x="38492" y="117354"/>
                  </a:cubicBezTo>
                  <a:cubicBezTo>
                    <a:pt x="40351" y="121530"/>
                    <a:pt x="42569" y="125542"/>
                    <a:pt x="45211" y="129358"/>
                  </a:cubicBezTo>
                  <a:cubicBezTo>
                    <a:pt x="45799" y="130174"/>
                    <a:pt x="46386" y="131022"/>
                    <a:pt x="47006" y="131837"/>
                  </a:cubicBezTo>
                  <a:lnTo>
                    <a:pt x="46908" y="131772"/>
                  </a:lnTo>
                  <a:cubicBezTo>
                    <a:pt x="46436" y="131516"/>
                    <a:pt x="45930" y="131395"/>
                    <a:pt x="45431" y="131395"/>
                  </a:cubicBezTo>
                  <a:cubicBezTo>
                    <a:pt x="44342" y="131395"/>
                    <a:pt x="43292" y="131972"/>
                    <a:pt x="42732" y="132979"/>
                  </a:cubicBezTo>
                  <a:cubicBezTo>
                    <a:pt x="41917" y="134447"/>
                    <a:pt x="42471" y="136306"/>
                    <a:pt x="43939" y="137122"/>
                  </a:cubicBezTo>
                  <a:lnTo>
                    <a:pt x="59271" y="145570"/>
                  </a:lnTo>
                  <a:cubicBezTo>
                    <a:pt x="55631" y="147120"/>
                    <a:pt x="51797" y="147899"/>
                    <a:pt x="48015" y="147899"/>
                  </a:cubicBezTo>
                  <a:cubicBezTo>
                    <a:pt x="43594" y="147899"/>
                    <a:pt x="39245" y="146834"/>
                    <a:pt x="35360" y="144690"/>
                  </a:cubicBezTo>
                  <a:cubicBezTo>
                    <a:pt x="27107" y="140156"/>
                    <a:pt x="21921" y="131479"/>
                    <a:pt x="21464" y="121464"/>
                  </a:cubicBezTo>
                  <a:cubicBezTo>
                    <a:pt x="21464" y="121334"/>
                    <a:pt x="21529" y="121203"/>
                    <a:pt x="21627" y="121138"/>
                  </a:cubicBezTo>
                  <a:cubicBezTo>
                    <a:pt x="26153" y="118568"/>
                    <a:pt x="31133" y="117242"/>
                    <a:pt x="36035" y="117242"/>
                  </a:cubicBezTo>
                  <a:close/>
                  <a:moveTo>
                    <a:pt x="176386" y="117242"/>
                  </a:moveTo>
                  <a:cubicBezTo>
                    <a:pt x="181288" y="117242"/>
                    <a:pt x="186268" y="118568"/>
                    <a:pt x="190794" y="121138"/>
                  </a:cubicBezTo>
                  <a:cubicBezTo>
                    <a:pt x="190892" y="121203"/>
                    <a:pt x="190957" y="121334"/>
                    <a:pt x="190957" y="121464"/>
                  </a:cubicBezTo>
                  <a:cubicBezTo>
                    <a:pt x="190500" y="131479"/>
                    <a:pt x="185314" y="140156"/>
                    <a:pt x="177061" y="144690"/>
                  </a:cubicBezTo>
                  <a:cubicBezTo>
                    <a:pt x="173176" y="146834"/>
                    <a:pt x="168827" y="147899"/>
                    <a:pt x="164406" y="147899"/>
                  </a:cubicBezTo>
                  <a:cubicBezTo>
                    <a:pt x="160624" y="147899"/>
                    <a:pt x="156790" y="147120"/>
                    <a:pt x="153151" y="145570"/>
                  </a:cubicBezTo>
                  <a:lnTo>
                    <a:pt x="168482" y="137122"/>
                  </a:lnTo>
                  <a:cubicBezTo>
                    <a:pt x="169950" y="136306"/>
                    <a:pt x="170504" y="134447"/>
                    <a:pt x="169689" y="132979"/>
                  </a:cubicBezTo>
                  <a:cubicBezTo>
                    <a:pt x="169129" y="131972"/>
                    <a:pt x="168079" y="131395"/>
                    <a:pt x="166990" y="131395"/>
                  </a:cubicBezTo>
                  <a:cubicBezTo>
                    <a:pt x="166491" y="131395"/>
                    <a:pt x="165985" y="131516"/>
                    <a:pt x="165513" y="131772"/>
                  </a:cubicBezTo>
                  <a:lnTo>
                    <a:pt x="165416" y="131837"/>
                  </a:lnTo>
                  <a:cubicBezTo>
                    <a:pt x="166035" y="131022"/>
                    <a:pt x="166623" y="130207"/>
                    <a:pt x="167210" y="129358"/>
                  </a:cubicBezTo>
                  <a:cubicBezTo>
                    <a:pt x="169819" y="125542"/>
                    <a:pt x="172070" y="121530"/>
                    <a:pt x="173929" y="117354"/>
                  </a:cubicBezTo>
                  <a:cubicBezTo>
                    <a:pt x="174744" y="117279"/>
                    <a:pt x="175564" y="117242"/>
                    <a:pt x="176386" y="117242"/>
                  </a:cubicBezTo>
                  <a:close/>
                  <a:moveTo>
                    <a:pt x="81615" y="175679"/>
                  </a:moveTo>
                  <a:cubicBezTo>
                    <a:pt x="85693" y="181485"/>
                    <a:pt x="91793" y="185791"/>
                    <a:pt x="98871" y="187585"/>
                  </a:cubicBezTo>
                  <a:lnTo>
                    <a:pt x="90259" y="202459"/>
                  </a:lnTo>
                  <a:cubicBezTo>
                    <a:pt x="90227" y="202525"/>
                    <a:pt x="90162" y="202623"/>
                    <a:pt x="89998" y="202623"/>
                  </a:cubicBezTo>
                  <a:cubicBezTo>
                    <a:pt x="89981" y="202626"/>
                    <a:pt x="89964" y="202628"/>
                    <a:pt x="89947" y="202628"/>
                  </a:cubicBezTo>
                  <a:cubicBezTo>
                    <a:pt x="89815" y="202628"/>
                    <a:pt x="89738" y="202521"/>
                    <a:pt x="89738" y="202492"/>
                  </a:cubicBezTo>
                  <a:lnTo>
                    <a:pt x="85334" y="195870"/>
                  </a:lnTo>
                  <a:cubicBezTo>
                    <a:pt x="84225" y="194174"/>
                    <a:pt x="82365" y="193098"/>
                    <a:pt x="80343" y="192967"/>
                  </a:cubicBezTo>
                  <a:lnTo>
                    <a:pt x="72416" y="192510"/>
                  </a:lnTo>
                  <a:cubicBezTo>
                    <a:pt x="72384" y="192510"/>
                    <a:pt x="72253" y="192478"/>
                    <a:pt x="72155" y="192347"/>
                  </a:cubicBezTo>
                  <a:cubicBezTo>
                    <a:pt x="72090" y="192184"/>
                    <a:pt x="72155" y="192054"/>
                    <a:pt x="72155" y="192021"/>
                  </a:cubicBezTo>
                  <a:lnTo>
                    <a:pt x="81615" y="175679"/>
                  </a:lnTo>
                  <a:close/>
                  <a:moveTo>
                    <a:pt x="130806" y="175679"/>
                  </a:moveTo>
                  <a:lnTo>
                    <a:pt x="140266" y="192021"/>
                  </a:lnTo>
                  <a:cubicBezTo>
                    <a:pt x="140266" y="192054"/>
                    <a:pt x="140331" y="192184"/>
                    <a:pt x="140266" y="192347"/>
                  </a:cubicBezTo>
                  <a:cubicBezTo>
                    <a:pt x="140168" y="192478"/>
                    <a:pt x="140037" y="192510"/>
                    <a:pt x="140005" y="192510"/>
                  </a:cubicBezTo>
                  <a:lnTo>
                    <a:pt x="132046" y="192967"/>
                  </a:lnTo>
                  <a:cubicBezTo>
                    <a:pt x="130056" y="193098"/>
                    <a:pt x="128196" y="194174"/>
                    <a:pt x="127087" y="195870"/>
                  </a:cubicBezTo>
                  <a:lnTo>
                    <a:pt x="122684" y="202492"/>
                  </a:lnTo>
                  <a:cubicBezTo>
                    <a:pt x="122684" y="202521"/>
                    <a:pt x="122606" y="202628"/>
                    <a:pt x="122474" y="202628"/>
                  </a:cubicBezTo>
                  <a:cubicBezTo>
                    <a:pt x="122458" y="202628"/>
                    <a:pt x="122441" y="202626"/>
                    <a:pt x="122423" y="202623"/>
                  </a:cubicBezTo>
                  <a:cubicBezTo>
                    <a:pt x="122227" y="202623"/>
                    <a:pt x="122162" y="202525"/>
                    <a:pt x="122162" y="202459"/>
                  </a:cubicBezTo>
                  <a:lnTo>
                    <a:pt x="113550" y="187585"/>
                  </a:lnTo>
                  <a:cubicBezTo>
                    <a:pt x="120629" y="185791"/>
                    <a:pt x="126728" y="181485"/>
                    <a:pt x="130806" y="175679"/>
                  </a:cubicBezTo>
                  <a:close/>
                  <a:moveTo>
                    <a:pt x="31207" y="0"/>
                  </a:moveTo>
                  <a:cubicBezTo>
                    <a:pt x="29507" y="0"/>
                    <a:pt x="27861" y="670"/>
                    <a:pt x="26618" y="1913"/>
                  </a:cubicBezTo>
                  <a:cubicBezTo>
                    <a:pt x="18039" y="10557"/>
                    <a:pt x="14581" y="22430"/>
                    <a:pt x="17321" y="33619"/>
                  </a:cubicBezTo>
                  <a:cubicBezTo>
                    <a:pt x="19931" y="44351"/>
                    <a:pt x="28021" y="53028"/>
                    <a:pt x="38785" y="57008"/>
                  </a:cubicBezTo>
                  <a:cubicBezTo>
                    <a:pt x="37839" y="59063"/>
                    <a:pt x="37024" y="61215"/>
                    <a:pt x="36274" y="63368"/>
                  </a:cubicBezTo>
                  <a:cubicBezTo>
                    <a:pt x="30063" y="57401"/>
                    <a:pt x="21579" y="54020"/>
                    <a:pt x="12466" y="54020"/>
                  </a:cubicBezTo>
                  <a:cubicBezTo>
                    <a:pt x="11815" y="54020"/>
                    <a:pt x="11161" y="54037"/>
                    <a:pt x="10504" y="54072"/>
                  </a:cubicBezTo>
                  <a:cubicBezTo>
                    <a:pt x="8025" y="54235"/>
                    <a:pt x="5904" y="55703"/>
                    <a:pt x="4893" y="57954"/>
                  </a:cubicBezTo>
                  <a:cubicBezTo>
                    <a:pt x="0" y="69077"/>
                    <a:pt x="1012" y="81407"/>
                    <a:pt x="7568" y="90867"/>
                  </a:cubicBezTo>
                  <a:cubicBezTo>
                    <a:pt x="13538" y="99511"/>
                    <a:pt x="23389" y="104698"/>
                    <a:pt x="34316" y="105024"/>
                  </a:cubicBezTo>
                  <a:cubicBezTo>
                    <a:pt x="34806" y="107079"/>
                    <a:pt x="35425" y="109134"/>
                    <a:pt x="36078" y="111124"/>
                  </a:cubicBezTo>
                  <a:cubicBezTo>
                    <a:pt x="30108" y="111124"/>
                    <a:pt x="24074" y="112722"/>
                    <a:pt x="18626" y="115789"/>
                  </a:cubicBezTo>
                  <a:cubicBezTo>
                    <a:pt x="16473" y="117028"/>
                    <a:pt x="15234" y="119311"/>
                    <a:pt x="15332" y="121758"/>
                  </a:cubicBezTo>
                  <a:cubicBezTo>
                    <a:pt x="15919" y="133893"/>
                    <a:pt x="22280" y="144494"/>
                    <a:pt x="32392" y="150039"/>
                  </a:cubicBezTo>
                  <a:cubicBezTo>
                    <a:pt x="37220" y="152714"/>
                    <a:pt x="42602" y="154019"/>
                    <a:pt x="48017" y="154019"/>
                  </a:cubicBezTo>
                  <a:cubicBezTo>
                    <a:pt x="53986" y="154019"/>
                    <a:pt x="60053" y="152421"/>
                    <a:pt x="65534" y="149289"/>
                  </a:cubicBezTo>
                  <a:cubicBezTo>
                    <a:pt x="68959" y="151540"/>
                    <a:pt x="72547" y="153497"/>
                    <a:pt x="76298" y="155161"/>
                  </a:cubicBezTo>
                  <a:cubicBezTo>
                    <a:pt x="76200" y="156237"/>
                    <a:pt x="76135" y="157314"/>
                    <a:pt x="76135" y="158423"/>
                  </a:cubicBezTo>
                  <a:cubicBezTo>
                    <a:pt x="76135" y="162272"/>
                    <a:pt x="76885" y="165958"/>
                    <a:pt x="78190" y="169350"/>
                  </a:cubicBezTo>
                  <a:lnTo>
                    <a:pt x="66871" y="188955"/>
                  </a:lnTo>
                  <a:cubicBezTo>
                    <a:pt x="65729" y="190912"/>
                    <a:pt x="65697" y="193261"/>
                    <a:pt x="66773" y="195218"/>
                  </a:cubicBezTo>
                  <a:cubicBezTo>
                    <a:pt x="67850" y="197208"/>
                    <a:pt x="69807" y="198480"/>
                    <a:pt x="72058" y="198610"/>
                  </a:cubicBezTo>
                  <a:lnTo>
                    <a:pt x="79984" y="199067"/>
                  </a:lnTo>
                  <a:cubicBezTo>
                    <a:pt x="80082" y="199100"/>
                    <a:pt x="80180" y="199132"/>
                    <a:pt x="80245" y="199230"/>
                  </a:cubicBezTo>
                  <a:lnTo>
                    <a:pt x="84616" y="205852"/>
                  </a:lnTo>
                  <a:cubicBezTo>
                    <a:pt x="85823" y="207679"/>
                    <a:pt x="87813" y="208755"/>
                    <a:pt x="89998" y="208755"/>
                  </a:cubicBezTo>
                  <a:lnTo>
                    <a:pt x="90194" y="208755"/>
                  </a:lnTo>
                  <a:cubicBezTo>
                    <a:pt x="92445" y="208690"/>
                    <a:pt x="94435" y="207483"/>
                    <a:pt x="95576" y="205526"/>
                  </a:cubicBezTo>
                  <a:lnTo>
                    <a:pt x="105428" y="188466"/>
                  </a:lnTo>
                  <a:cubicBezTo>
                    <a:pt x="105689" y="188466"/>
                    <a:pt x="105950" y="188498"/>
                    <a:pt x="106211" y="188498"/>
                  </a:cubicBezTo>
                  <a:cubicBezTo>
                    <a:pt x="106472" y="188498"/>
                    <a:pt x="106732" y="188466"/>
                    <a:pt x="106993" y="188466"/>
                  </a:cubicBezTo>
                  <a:lnTo>
                    <a:pt x="116845" y="205526"/>
                  </a:lnTo>
                  <a:cubicBezTo>
                    <a:pt x="117986" y="207483"/>
                    <a:pt x="119976" y="208690"/>
                    <a:pt x="122227" y="208755"/>
                  </a:cubicBezTo>
                  <a:lnTo>
                    <a:pt x="122423" y="208755"/>
                  </a:lnTo>
                  <a:cubicBezTo>
                    <a:pt x="124608" y="208755"/>
                    <a:pt x="126598" y="207679"/>
                    <a:pt x="127805" y="205852"/>
                  </a:cubicBezTo>
                  <a:lnTo>
                    <a:pt x="132176" y="199230"/>
                  </a:lnTo>
                  <a:cubicBezTo>
                    <a:pt x="132241" y="199132"/>
                    <a:pt x="132339" y="199100"/>
                    <a:pt x="132437" y="199067"/>
                  </a:cubicBezTo>
                  <a:lnTo>
                    <a:pt x="140364" y="198610"/>
                  </a:lnTo>
                  <a:cubicBezTo>
                    <a:pt x="142614" y="198480"/>
                    <a:pt x="144572" y="197208"/>
                    <a:pt x="145648" y="195218"/>
                  </a:cubicBezTo>
                  <a:cubicBezTo>
                    <a:pt x="146724" y="193261"/>
                    <a:pt x="146659" y="190912"/>
                    <a:pt x="145550" y="188955"/>
                  </a:cubicBezTo>
                  <a:lnTo>
                    <a:pt x="134231" y="169318"/>
                  </a:lnTo>
                  <a:cubicBezTo>
                    <a:pt x="135536" y="165958"/>
                    <a:pt x="136286" y="162272"/>
                    <a:pt x="136286" y="158423"/>
                  </a:cubicBezTo>
                  <a:cubicBezTo>
                    <a:pt x="136286" y="157314"/>
                    <a:pt x="136221" y="156237"/>
                    <a:pt x="136123" y="155161"/>
                  </a:cubicBezTo>
                  <a:cubicBezTo>
                    <a:pt x="139874" y="153497"/>
                    <a:pt x="143462" y="151540"/>
                    <a:pt x="146888" y="149289"/>
                  </a:cubicBezTo>
                  <a:cubicBezTo>
                    <a:pt x="152368" y="152421"/>
                    <a:pt x="158435" y="154019"/>
                    <a:pt x="164404" y="154019"/>
                  </a:cubicBezTo>
                  <a:cubicBezTo>
                    <a:pt x="169819" y="154019"/>
                    <a:pt x="175202" y="152714"/>
                    <a:pt x="180029" y="150039"/>
                  </a:cubicBezTo>
                  <a:cubicBezTo>
                    <a:pt x="190141" y="144494"/>
                    <a:pt x="196502" y="133893"/>
                    <a:pt x="197090" y="121758"/>
                  </a:cubicBezTo>
                  <a:cubicBezTo>
                    <a:pt x="197187" y="119279"/>
                    <a:pt x="195948" y="117028"/>
                    <a:pt x="193795" y="115789"/>
                  </a:cubicBezTo>
                  <a:cubicBezTo>
                    <a:pt x="188380" y="112722"/>
                    <a:pt x="182313" y="111124"/>
                    <a:pt x="176343" y="111124"/>
                  </a:cubicBezTo>
                  <a:cubicBezTo>
                    <a:pt x="176996" y="109134"/>
                    <a:pt x="177583" y="107079"/>
                    <a:pt x="178105" y="105024"/>
                  </a:cubicBezTo>
                  <a:cubicBezTo>
                    <a:pt x="189032" y="104698"/>
                    <a:pt x="198884" y="99511"/>
                    <a:pt x="204853" y="90867"/>
                  </a:cubicBezTo>
                  <a:cubicBezTo>
                    <a:pt x="211410" y="81407"/>
                    <a:pt x="212421" y="69077"/>
                    <a:pt x="207528" y="57954"/>
                  </a:cubicBezTo>
                  <a:cubicBezTo>
                    <a:pt x="206517" y="55703"/>
                    <a:pt x="204396" y="54235"/>
                    <a:pt x="201917" y="54072"/>
                  </a:cubicBezTo>
                  <a:cubicBezTo>
                    <a:pt x="201261" y="54037"/>
                    <a:pt x="200606" y="54020"/>
                    <a:pt x="199955" y="54020"/>
                  </a:cubicBezTo>
                  <a:cubicBezTo>
                    <a:pt x="190842" y="54020"/>
                    <a:pt x="182358" y="57401"/>
                    <a:pt x="176148" y="63368"/>
                  </a:cubicBezTo>
                  <a:cubicBezTo>
                    <a:pt x="175397" y="61215"/>
                    <a:pt x="174549" y="59063"/>
                    <a:pt x="173603" y="57008"/>
                  </a:cubicBezTo>
                  <a:cubicBezTo>
                    <a:pt x="184400" y="53061"/>
                    <a:pt x="192490" y="44351"/>
                    <a:pt x="195100" y="33619"/>
                  </a:cubicBezTo>
                  <a:cubicBezTo>
                    <a:pt x="197840" y="22430"/>
                    <a:pt x="194382" y="10557"/>
                    <a:pt x="185803" y="1913"/>
                  </a:cubicBezTo>
                  <a:cubicBezTo>
                    <a:pt x="184561" y="670"/>
                    <a:pt x="182914" y="0"/>
                    <a:pt x="181214" y="0"/>
                  </a:cubicBezTo>
                  <a:cubicBezTo>
                    <a:pt x="180548" y="0"/>
                    <a:pt x="179875" y="103"/>
                    <a:pt x="179214" y="314"/>
                  </a:cubicBezTo>
                  <a:cubicBezTo>
                    <a:pt x="167634" y="4033"/>
                    <a:pt x="159087" y="12938"/>
                    <a:pt x="156347" y="24159"/>
                  </a:cubicBezTo>
                  <a:cubicBezTo>
                    <a:pt x="155695" y="26834"/>
                    <a:pt x="155401" y="29574"/>
                    <a:pt x="155434" y="32314"/>
                  </a:cubicBezTo>
                  <a:cubicBezTo>
                    <a:pt x="142353" y="20636"/>
                    <a:pt x="125097" y="13493"/>
                    <a:pt x="106211" y="13493"/>
                  </a:cubicBezTo>
                  <a:cubicBezTo>
                    <a:pt x="100404" y="13493"/>
                    <a:pt x="94598" y="14178"/>
                    <a:pt x="88987" y="15515"/>
                  </a:cubicBezTo>
                  <a:cubicBezTo>
                    <a:pt x="87356" y="15906"/>
                    <a:pt x="86345" y="17570"/>
                    <a:pt x="86737" y="19201"/>
                  </a:cubicBezTo>
                  <a:cubicBezTo>
                    <a:pt x="87071" y="20623"/>
                    <a:pt x="88312" y="21569"/>
                    <a:pt x="89683" y="21569"/>
                  </a:cubicBezTo>
                  <a:cubicBezTo>
                    <a:pt x="89916" y="21569"/>
                    <a:pt x="90153" y="21541"/>
                    <a:pt x="90390" y="21484"/>
                  </a:cubicBezTo>
                  <a:cubicBezTo>
                    <a:pt x="95544" y="20245"/>
                    <a:pt x="100861" y="19625"/>
                    <a:pt x="106211" y="19625"/>
                  </a:cubicBezTo>
                  <a:cubicBezTo>
                    <a:pt x="143626" y="19625"/>
                    <a:pt x="174060" y="50059"/>
                    <a:pt x="174060" y="87474"/>
                  </a:cubicBezTo>
                  <a:cubicBezTo>
                    <a:pt x="174060" y="109852"/>
                    <a:pt x="163295" y="130207"/>
                    <a:pt x="145681" y="142733"/>
                  </a:cubicBezTo>
                  <a:cubicBezTo>
                    <a:pt x="145681" y="142733"/>
                    <a:pt x="145648" y="142765"/>
                    <a:pt x="145648" y="142765"/>
                  </a:cubicBezTo>
                  <a:cubicBezTo>
                    <a:pt x="142256" y="145146"/>
                    <a:pt x="138635" y="147267"/>
                    <a:pt x="134786" y="149061"/>
                  </a:cubicBezTo>
                  <a:cubicBezTo>
                    <a:pt x="130839" y="137024"/>
                    <a:pt x="119519" y="128347"/>
                    <a:pt x="106211" y="128347"/>
                  </a:cubicBezTo>
                  <a:cubicBezTo>
                    <a:pt x="101611" y="128347"/>
                    <a:pt x="97207" y="129326"/>
                    <a:pt x="93130" y="131316"/>
                  </a:cubicBezTo>
                  <a:cubicBezTo>
                    <a:pt x="91597" y="132066"/>
                    <a:pt x="90977" y="133893"/>
                    <a:pt x="91695" y="135393"/>
                  </a:cubicBezTo>
                  <a:cubicBezTo>
                    <a:pt x="92233" y="136493"/>
                    <a:pt x="93326" y="137140"/>
                    <a:pt x="94455" y="137140"/>
                  </a:cubicBezTo>
                  <a:cubicBezTo>
                    <a:pt x="94899" y="137140"/>
                    <a:pt x="95349" y="137040"/>
                    <a:pt x="95772" y="136828"/>
                  </a:cubicBezTo>
                  <a:cubicBezTo>
                    <a:pt x="99034" y="135263"/>
                    <a:pt x="102557" y="134447"/>
                    <a:pt x="106211" y="134447"/>
                  </a:cubicBezTo>
                  <a:cubicBezTo>
                    <a:pt x="119422" y="134447"/>
                    <a:pt x="130154" y="145212"/>
                    <a:pt x="130154" y="158423"/>
                  </a:cubicBezTo>
                  <a:cubicBezTo>
                    <a:pt x="130154" y="171634"/>
                    <a:pt x="119422" y="182366"/>
                    <a:pt x="106211" y="182366"/>
                  </a:cubicBezTo>
                  <a:cubicBezTo>
                    <a:pt x="93000" y="182366"/>
                    <a:pt x="82235" y="171634"/>
                    <a:pt x="82235" y="158423"/>
                  </a:cubicBezTo>
                  <a:cubicBezTo>
                    <a:pt x="82235" y="156857"/>
                    <a:pt x="82398" y="155356"/>
                    <a:pt x="82692" y="153856"/>
                  </a:cubicBezTo>
                  <a:cubicBezTo>
                    <a:pt x="82692" y="153823"/>
                    <a:pt x="82692" y="153823"/>
                    <a:pt x="82692" y="153791"/>
                  </a:cubicBezTo>
                  <a:cubicBezTo>
                    <a:pt x="83344" y="150366"/>
                    <a:pt x="84779" y="147136"/>
                    <a:pt x="86867" y="144298"/>
                  </a:cubicBezTo>
                  <a:cubicBezTo>
                    <a:pt x="87846" y="142928"/>
                    <a:pt x="87552" y="141004"/>
                    <a:pt x="86182" y="140025"/>
                  </a:cubicBezTo>
                  <a:cubicBezTo>
                    <a:pt x="85632" y="139619"/>
                    <a:pt x="84997" y="139423"/>
                    <a:pt x="84370" y="139423"/>
                  </a:cubicBezTo>
                  <a:cubicBezTo>
                    <a:pt x="83434" y="139423"/>
                    <a:pt x="82514" y="139858"/>
                    <a:pt x="81909" y="140677"/>
                  </a:cubicBezTo>
                  <a:cubicBezTo>
                    <a:pt x="80017" y="143254"/>
                    <a:pt x="78582" y="146060"/>
                    <a:pt x="77603" y="149061"/>
                  </a:cubicBezTo>
                  <a:cubicBezTo>
                    <a:pt x="73786" y="147267"/>
                    <a:pt x="70166" y="145179"/>
                    <a:pt x="66806" y="142798"/>
                  </a:cubicBezTo>
                  <a:cubicBezTo>
                    <a:pt x="66773" y="142765"/>
                    <a:pt x="66741" y="142733"/>
                    <a:pt x="66708" y="142733"/>
                  </a:cubicBezTo>
                  <a:cubicBezTo>
                    <a:pt x="49093" y="130174"/>
                    <a:pt x="38329" y="109852"/>
                    <a:pt x="38329" y="87474"/>
                  </a:cubicBezTo>
                  <a:cubicBezTo>
                    <a:pt x="38329" y="60400"/>
                    <a:pt x="54410" y="35935"/>
                    <a:pt x="79299" y="25171"/>
                  </a:cubicBezTo>
                  <a:cubicBezTo>
                    <a:pt x="80865" y="24486"/>
                    <a:pt x="81550" y="22691"/>
                    <a:pt x="80898" y="21158"/>
                  </a:cubicBezTo>
                  <a:cubicBezTo>
                    <a:pt x="80389" y="19995"/>
                    <a:pt x="79268" y="19300"/>
                    <a:pt x="78097" y="19300"/>
                  </a:cubicBezTo>
                  <a:cubicBezTo>
                    <a:pt x="77691" y="19300"/>
                    <a:pt x="77280" y="19384"/>
                    <a:pt x="76885" y="19560"/>
                  </a:cubicBezTo>
                  <a:cubicBezTo>
                    <a:pt x="69481" y="22757"/>
                    <a:pt x="62794" y="27062"/>
                    <a:pt x="56987" y="32249"/>
                  </a:cubicBezTo>
                  <a:cubicBezTo>
                    <a:pt x="57020" y="29542"/>
                    <a:pt x="56726" y="26802"/>
                    <a:pt x="56074" y="24159"/>
                  </a:cubicBezTo>
                  <a:cubicBezTo>
                    <a:pt x="53334" y="12938"/>
                    <a:pt x="44787" y="4033"/>
                    <a:pt x="33207" y="314"/>
                  </a:cubicBezTo>
                  <a:cubicBezTo>
                    <a:pt x="32547" y="103"/>
                    <a:pt x="31873" y="0"/>
                    <a:pt x="31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18"/>
            <p:cNvSpPr/>
            <p:nvPr/>
          </p:nvSpPr>
          <p:spPr>
            <a:xfrm>
              <a:off x="4061150" y="1420575"/>
              <a:ext cx="828575" cy="1841425"/>
            </a:xfrm>
            <a:custGeom>
              <a:avLst/>
              <a:gdLst/>
              <a:ahLst/>
              <a:cxnLst/>
              <a:rect l="l" t="t" r="r" b="b"/>
              <a:pathLst>
                <a:path w="33143" h="73657" extrusionOk="0">
                  <a:moveTo>
                    <a:pt x="16572" y="6101"/>
                  </a:moveTo>
                  <a:cubicBezTo>
                    <a:pt x="22346" y="6101"/>
                    <a:pt x="27043" y="10798"/>
                    <a:pt x="27043" y="16572"/>
                  </a:cubicBezTo>
                  <a:lnTo>
                    <a:pt x="27043" y="23324"/>
                  </a:lnTo>
                  <a:cubicBezTo>
                    <a:pt x="27043" y="29065"/>
                    <a:pt x="22346" y="33762"/>
                    <a:pt x="16572" y="33762"/>
                  </a:cubicBezTo>
                  <a:cubicBezTo>
                    <a:pt x="10831" y="33762"/>
                    <a:pt x="6133" y="29065"/>
                    <a:pt x="6133" y="23324"/>
                  </a:cubicBezTo>
                  <a:lnTo>
                    <a:pt x="6133" y="16572"/>
                  </a:lnTo>
                  <a:cubicBezTo>
                    <a:pt x="6133" y="10798"/>
                    <a:pt x="10831" y="6101"/>
                    <a:pt x="16572" y="6101"/>
                  </a:cubicBezTo>
                  <a:close/>
                  <a:moveTo>
                    <a:pt x="16572" y="39895"/>
                  </a:moveTo>
                  <a:cubicBezTo>
                    <a:pt x="22346" y="39895"/>
                    <a:pt x="27043" y="44560"/>
                    <a:pt x="27043" y="50333"/>
                  </a:cubicBezTo>
                  <a:lnTo>
                    <a:pt x="27043" y="57086"/>
                  </a:lnTo>
                  <a:cubicBezTo>
                    <a:pt x="27043" y="62859"/>
                    <a:pt x="22346" y="67524"/>
                    <a:pt x="16572" y="67524"/>
                  </a:cubicBezTo>
                  <a:cubicBezTo>
                    <a:pt x="10831" y="67524"/>
                    <a:pt x="6133" y="62859"/>
                    <a:pt x="6133" y="57086"/>
                  </a:cubicBezTo>
                  <a:lnTo>
                    <a:pt x="6133" y="50333"/>
                  </a:lnTo>
                  <a:cubicBezTo>
                    <a:pt x="6133" y="44560"/>
                    <a:pt x="10831" y="39895"/>
                    <a:pt x="16572" y="39895"/>
                  </a:cubicBezTo>
                  <a:close/>
                  <a:moveTo>
                    <a:pt x="16572" y="1"/>
                  </a:moveTo>
                  <a:cubicBezTo>
                    <a:pt x="7438" y="1"/>
                    <a:pt x="1" y="7438"/>
                    <a:pt x="1" y="16572"/>
                  </a:cubicBezTo>
                  <a:lnTo>
                    <a:pt x="1" y="23324"/>
                  </a:lnTo>
                  <a:cubicBezTo>
                    <a:pt x="1" y="28869"/>
                    <a:pt x="2774" y="33828"/>
                    <a:pt x="7014" y="36829"/>
                  </a:cubicBezTo>
                  <a:cubicBezTo>
                    <a:pt x="2774" y="39830"/>
                    <a:pt x="1" y="44755"/>
                    <a:pt x="1" y="50333"/>
                  </a:cubicBezTo>
                  <a:lnTo>
                    <a:pt x="1" y="57086"/>
                  </a:lnTo>
                  <a:cubicBezTo>
                    <a:pt x="1" y="66219"/>
                    <a:pt x="7438" y="73656"/>
                    <a:pt x="16572" y="73656"/>
                  </a:cubicBezTo>
                  <a:cubicBezTo>
                    <a:pt x="25705" y="73656"/>
                    <a:pt x="33143" y="66219"/>
                    <a:pt x="33143" y="57086"/>
                  </a:cubicBezTo>
                  <a:lnTo>
                    <a:pt x="33143" y="50333"/>
                  </a:lnTo>
                  <a:cubicBezTo>
                    <a:pt x="33143" y="44755"/>
                    <a:pt x="30370" y="39830"/>
                    <a:pt x="26162" y="36829"/>
                  </a:cubicBezTo>
                  <a:cubicBezTo>
                    <a:pt x="30370" y="33828"/>
                    <a:pt x="33143" y="28869"/>
                    <a:pt x="33143" y="23324"/>
                  </a:cubicBezTo>
                  <a:lnTo>
                    <a:pt x="33143" y="16572"/>
                  </a:lnTo>
                  <a:cubicBezTo>
                    <a:pt x="33143" y="7438"/>
                    <a:pt x="25705"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18"/>
            <p:cNvSpPr/>
            <p:nvPr/>
          </p:nvSpPr>
          <p:spPr>
            <a:xfrm>
              <a:off x="2710700" y="1420575"/>
              <a:ext cx="828575" cy="1841425"/>
            </a:xfrm>
            <a:custGeom>
              <a:avLst/>
              <a:gdLst/>
              <a:ahLst/>
              <a:cxnLst/>
              <a:rect l="l" t="t" r="r" b="b"/>
              <a:pathLst>
                <a:path w="33143" h="73657" extrusionOk="0">
                  <a:moveTo>
                    <a:pt x="16571" y="1"/>
                  </a:moveTo>
                  <a:cubicBezTo>
                    <a:pt x="7438" y="1"/>
                    <a:pt x="0" y="7438"/>
                    <a:pt x="0" y="16572"/>
                  </a:cubicBezTo>
                  <a:cubicBezTo>
                    <a:pt x="0" y="18235"/>
                    <a:pt x="1370" y="19605"/>
                    <a:pt x="3067" y="19605"/>
                  </a:cubicBezTo>
                  <a:cubicBezTo>
                    <a:pt x="4730" y="19605"/>
                    <a:pt x="6100" y="18235"/>
                    <a:pt x="6100" y="16572"/>
                  </a:cubicBezTo>
                  <a:cubicBezTo>
                    <a:pt x="6100" y="10798"/>
                    <a:pt x="10798" y="6101"/>
                    <a:pt x="16571" y="6101"/>
                  </a:cubicBezTo>
                  <a:cubicBezTo>
                    <a:pt x="22312" y="6101"/>
                    <a:pt x="27010" y="10798"/>
                    <a:pt x="27010" y="16572"/>
                  </a:cubicBezTo>
                  <a:lnTo>
                    <a:pt x="27010" y="23324"/>
                  </a:lnTo>
                  <a:cubicBezTo>
                    <a:pt x="27010" y="29065"/>
                    <a:pt x="22312" y="33762"/>
                    <a:pt x="16571" y="33762"/>
                  </a:cubicBezTo>
                  <a:cubicBezTo>
                    <a:pt x="14875" y="33762"/>
                    <a:pt x="13505" y="35132"/>
                    <a:pt x="13505" y="36829"/>
                  </a:cubicBezTo>
                  <a:cubicBezTo>
                    <a:pt x="13505" y="38525"/>
                    <a:pt x="14875" y="39895"/>
                    <a:pt x="16571" y="39895"/>
                  </a:cubicBezTo>
                  <a:cubicBezTo>
                    <a:pt x="22312" y="39895"/>
                    <a:pt x="27010" y="44560"/>
                    <a:pt x="27010" y="50333"/>
                  </a:cubicBezTo>
                  <a:lnTo>
                    <a:pt x="27010" y="57086"/>
                  </a:lnTo>
                  <a:cubicBezTo>
                    <a:pt x="27010" y="62859"/>
                    <a:pt x="22312" y="67524"/>
                    <a:pt x="16571" y="67524"/>
                  </a:cubicBezTo>
                  <a:cubicBezTo>
                    <a:pt x="10798" y="67524"/>
                    <a:pt x="6100" y="62859"/>
                    <a:pt x="6100" y="57086"/>
                  </a:cubicBezTo>
                  <a:cubicBezTo>
                    <a:pt x="6100" y="55389"/>
                    <a:pt x="4730" y="54019"/>
                    <a:pt x="3067" y="54019"/>
                  </a:cubicBezTo>
                  <a:cubicBezTo>
                    <a:pt x="1370" y="54019"/>
                    <a:pt x="0" y="55389"/>
                    <a:pt x="0" y="57086"/>
                  </a:cubicBezTo>
                  <a:cubicBezTo>
                    <a:pt x="0" y="66219"/>
                    <a:pt x="7438" y="73656"/>
                    <a:pt x="16571" y="73656"/>
                  </a:cubicBezTo>
                  <a:cubicBezTo>
                    <a:pt x="25705" y="73656"/>
                    <a:pt x="33142" y="66219"/>
                    <a:pt x="33142" y="57086"/>
                  </a:cubicBezTo>
                  <a:lnTo>
                    <a:pt x="33142" y="50333"/>
                  </a:lnTo>
                  <a:cubicBezTo>
                    <a:pt x="33142" y="44755"/>
                    <a:pt x="30370" y="39830"/>
                    <a:pt x="26129" y="36829"/>
                  </a:cubicBezTo>
                  <a:cubicBezTo>
                    <a:pt x="30370" y="33828"/>
                    <a:pt x="33142" y="28869"/>
                    <a:pt x="33142" y="23324"/>
                  </a:cubicBezTo>
                  <a:lnTo>
                    <a:pt x="33142" y="16572"/>
                  </a:lnTo>
                  <a:cubicBezTo>
                    <a:pt x="33142" y="7438"/>
                    <a:pt x="25705"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18"/>
            <p:cNvSpPr/>
            <p:nvPr/>
          </p:nvSpPr>
          <p:spPr>
            <a:xfrm>
              <a:off x="3723550" y="3067075"/>
              <a:ext cx="153325" cy="194925"/>
            </a:xfrm>
            <a:custGeom>
              <a:avLst/>
              <a:gdLst/>
              <a:ahLst/>
              <a:cxnLst/>
              <a:rect l="l" t="t" r="r" b="b"/>
              <a:pathLst>
                <a:path w="6133" h="7797" extrusionOk="0">
                  <a:moveTo>
                    <a:pt x="3067" y="0"/>
                  </a:moveTo>
                  <a:cubicBezTo>
                    <a:pt x="1370" y="0"/>
                    <a:pt x="0" y="1370"/>
                    <a:pt x="0" y="3034"/>
                  </a:cubicBezTo>
                  <a:lnTo>
                    <a:pt x="0" y="4730"/>
                  </a:lnTo>
                  <a:cubicBezTo>
                    <a:pt x="0" y="6426"/>
                    <a:pt x="1370" y="7796"/>
                    <a:pt x="3067" y="7796"/>
                  </a:cubicBezTo>
                  <a:cubicBezTo>
                    <a:pt x="4763" y="7796"/>
                    <a:pt x="6133" y="6426"/>
                    <a:pt x="6133" y="4730"/>
                  </a:cubicBezTo>
                  <a:lnTo>
                    <a:pt x="6133" y="3034"/>
                  </a:lnTo>
                  <a:cubicBezTo>
                    <a:pt x="6133"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118"/>
          <p:cNvGrpSpPr/>
          <p:nvPr/>
        </p:nvGrpSpPr>
        <p:grpSpPr>
          <a:xfrm>
            <a:off x="6861293" y="979836"/>
            <a:ext cx="237474" cy="237474"/>
            <a:chOff x="1190625" y="238125"/>
            <a:chExt cx="5219200" cy="5219200"/>
          </a:xfrm>
        </p:grpSpPr>
        <p:sp>
          <p:nvSpPr>
            <p:cNvPr id="2491" name="Google Shape;2491;p118"/>
            <p:cNvSpPr/>
            <p:nvPr/>
          </p:nvSpPr>
          <p:spPr>
            <a:xfrm>
              <a:off x="3904575" y="2348825"/>
              <a:ext cx="467325" cy="237950"/>
            </a:xfrm>
            <a:custGeom>
              <a:avLst/>
              <a:gdLst/>
              <a:ahLst/>
              <a:cxnLst/>
              <a:rect l="l" t="t" r="r" b="b"/>
              <a:pathLst>
                <a:path w="18693" h="9518" extrusionOk="0">
                  <a:moveTo>
                    <a:pt x="15177" y="1"/>
                  </a:moveTo>
                  <a:cubicBezTo>
                    <a:pt x="14126" y="1"/>
                    <a:pt x="13094" y="545"/>
                    <a:pt x="12527" y="1525"/>
                  </a:cubicBezTo>
                  <a:cubicBezTo>
                    <a:pt x="11875" y="2667"/>
                    <a:pt x="10635" y="3385"/>
                    <a:pt x="9330" y="3385"/>
                  </a:cubicBezTo>
                  <a:cubicBezTo>
                    <a:pt x="8025" y="3385"/>
                    <a:pt x="6786" y="2667"/>
                    <a:pt x="6133" y="1525"/>
                  </a:cubicBezTo>
                  <a:cubicBezTo>
                    <a:pt x="5563" y="560"/>
                    <a:pt x="4535" y="8"/>
                    <a:pt x="3476" y="8"/>
                  </a:cubicBezTo>
                  <a:cubicBezTo>
                    <a:pt x="2961" y="8"/>
                    <a:pt x="2439" y="139"/>
                    <a:pt x="1958" y="416"/>
                  </a:cubicBezTo>
                  <a:cubicBezTo>
                    <a:pt x="490" y="1264"/>
                    <a:pt x="1" y="3156"/>
                    <a:pt x="849" y="4592"/>
                  </a:cubicBezTo>
                  <a:cubicBezTo>
                    <a:pt x="2611" y="7625"/>
                    <a:pt x="5840" y="9517"/>
                    <a:pt x="9330" y="9517"/>
                  </a:cubicBezTo>
                  <a:cubicBezTo>
                    <a:pt x="12821" y="9517"/>
                    <a:pt x="16083" y="7625"/>
                    <a:pt x="17844" y="4592"/>
                  </a:cubicBezTo>
                  <a:cubicBezTo>
                    <a:pt x="18692" y="3156"/>
                    <a:pt x="18170" y="1264"/>
                    <a:pt x="16702" y="416"/>
                  </a:cubicBezTo>
                  <a:cubicBezTo>
                    <a:pt x="16226" y="135"/>
                    <a:pt x="15699" y="1"/>
                    <a:pt x="15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18"/>
            <p:cNvSpPr/>
            <p:nvPr/>
          </p:nvSpPr>
          <p:spPr>
            <a:xfrm>
              <a:off x="3723550" y="1927000"/>
              <a:ext cx="153325" cy="237350"/>
            </a:xfrm>
            <a:custGeom>
              <a:avLst/>
              <a:gdLst/>
              <a:ahLst/>
              <a:cxnLst/>
              <a:rect l="l" t="t" r="r" b="b"/>
              <a:pathLst>
                <a:path w="6133" h="9494" extrusionOk="0">
                  <a:moveTo>
                    <a:pt x="3067" y="1"/>
                  </a:moveTo>
                  <a:cubicBezTo>
                    <a:pt x="1370" y="1"/>
                    <a:pt x="0" y="1371"/>
                    <a:pt x="0" y="3067"/>
                  </a:cubicBezTo>
                  <a:lnTo>
                    <a:pt x="0" y="6427"/>
                  </a:lnTo>
                  <a:cubicBezTo>
                    <a:pt x="0" y="8123"/>
                    <a:pt x="1370" y="9493"/>
                    <a:pt x="3067" y="9493"/>
                  </a:cubicBezTo>
                  <a:cubicBezTo>
                    <a:pt x="4763" y="9493"/>
                    <a:pt x="6133" y="8123"/>
                    <a:pt x="6133" y="6427"/>
                  </a:cubicBezTo>
                  <a:lnTo>
                    <a:pt x="6133" y="3067"/>
                  </a:lnTo>
                  <a:cubicBezTo>
                    <a:pt x="6133" y="1371"/>
                    <a:pt x="4763"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18"/>
            <p:cNvSpPr/>
            <p:nvPr/>
          </p:nvSpPr>
          <p:spPr>
            <a:xfrm>
              <a:off x="4399600" y="1927000"/>
              <a:ext cx="152525" cy="237350"/>
            </a:xfrm>
            <a:custGeom>
              <a:avLst/>
              <a:gdLst/>
              <a:ahLst/>
              <a:cxnLst/>
              <a:rect l="l" t="t" r="r" b="b"/>
              <a:pathLst>
                <a:path w="6101" h="9494" extrusionOk="0">
                  <a:moveTo>
                    <a:pt x="3034" y="1"/>
                  </a:moveTo>
                  <a:cubicBezTo>
                    <a:pt x="1370" y="1"/>
                    <a:pt x="0" y="1371"/>
                    <a:pt x="0" y="3067"/>
                  </a:cubicBezTo>
                  <a:lnTo>
                    <a:pt x="0" y="6427"/>
                  </a:lnTo>
                  <a:cubicBezTo>
                    <a:pt x="0" y="8123"/>
                    <a:pt x="1370" y="9493"/>
                    <a:pt x="3034" y="9493"/>
                  </a:cubicBezTo>
                  <a:cubicBezTo>
                    <a:pt x="4730" y="9493"/>
                    <a:pt x="6100" y="8123"/>
                    <a:pt x="6100" y="6427"/>
                  </a:cubicBezTo>
                  <a:lnTo>
                    <a:pt x="6100" y="3067"/>
                  </a:ln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18"/>
            <p:cNvSpPr/>
            <p:nvPr/>
          </p:nvSpPr>
          <p:spPr>
            <a:xfrm>
              <a:off x="1190625" y="238125"/>
              <a:ext cx="5219200" cy="5219200"/>
            </a:xfrm>
            <a:custGeom>
              <a:avLst/>
              <a:gdLst/>
              <a:ahLst/>
              <a:cxnLst/>
              <a:rect l="l" t="t" r="r" b="b"/>
              <a:pathLst>
                <a:path w="208768" h="208768" extrusionOk="0">
                  <a:moveTo>
                    <a:pt x="182182" y="6133"/>
                  </a:moveTo>
                  <a:cubicBezTo>
                    <a:pt x="182280" y="6133"/>
                    <a:pt x="182378" y="6198"/>
                    <a:pt x="182378" y="6328"/>
                  </a:cubicBezTo>
                  <a:lnTo>
                    <a:pt x="182378" y="13309"/>
                  </a:lnTo>
                  <a:cubicBezTo>
                    <a:pt x="182378" y="13407"/>
                    <a:pt x="182280" y="13505"/>
                    <a:pt x="182182" y="13505"/>
                  </a:cubicBezTo>
                  <a:lnTo>
                    <a:pt x="175006" y="13505"/>
                  </a:lnTo>
                  <a:lnTo>
                    <a:pt x="175006" y="6133"/>
                  </a:lnTo>
                  <a:close/>
                  <a:moveTo>
                    <a:pt x="148616" y="19637"/>
                  </a:moveTo>
                  <a:lnTo>
                    <a:pt x="148616" y="40546"/>
                  </a:lnTo>
                  <a:lnTo>
                    <a:pt x="87193" y="40546"/>
                  </a:lnTo>
                  <a:lnTo>
                    <a:pt x="87193" y="19637"/>
                  </a:lnTo>
                  <a:close/>
                  <a:moveTo>
                    <a:pt x="148616" y="46646"/>
                  </a:moveTo>
                  <a:lnTo>
                    <a:pt x="148616" y="53823"/>
                  </a:lnTo>
                  <a:cubicBezTo>
                    <a:pt x="148616" y="53953"/>
                    <a:pt x="148518" y="54051"/>
                    <a:pt x="148420" y="54051"/>
                  </a:cubicBezTo>
                  <a:lnTo>
                    <a:pt x="87389" y="54051"/>
                  </a:lnTo>
                  <a:cubicBezTo>
                    <a:pt x="87258" y="54051"/>
                    <a:pt x="87193" y="53953"/>
                    <a:pt x="87193" y="53823"/>
                  </a:cubicBezTo>
                  <a:lnTo>
                    <a:pt x="87193" y="46646"/>
                  </a:lnTo>
                  <a:close/>
                  <a:moveTo>
                    <a:pt x="168873" y="19637"/>
                  </a:moveTo>
                  <a:lnTo>
                    <a:pt x="168873" y="41036"/>
                  </a:lnTo>
                  <a:cubicBezTo>
                    <a:pt x="164926" y="42341"/>
                    <a:pt x="162121" y="46092"/>
                    <a:pt x="162121" y="50528"/>
                  </a:cubicBezTo>
                  <a:lnTo>
                    <a:pt x="162121" y="54769"/>
                  </a:lnTo>
                  <a:cubicBezTo>
                    <a:pt x="160979" y="54312"/>
                    <a:pt x="159739" y="54051"/>
                    <a:pt x="158435" y="54051"/>
                  </a:cubicBezTo>
                  <a:lnTo>
                    <a:pt x="154716" y="54051"/>
                  </a:lnTo>
                  <a:lnTo>
                    <a:pt x="154716" y="53855"/>
                  </a:lnTo>
                  <a:cubicBezTo>
                    <a:pt x="154716" y="53855"/>
                    <a:pt x="154716" y="53823"/>
                    <a:pt x="154716" y="53823"/>
                  </a:cubicBezTo>
                  <a:lnTo>
                    <a:pt x="154716" y="19637"/>
                  </a:lnTo>
                  <a:close/>
                  <a:moveTo>
                    <a:pt x="171939" y="46646"/>
                  </a:moveTo>
                  <a:cubicBezTo>
                    <a:pt x="172885" y="46646"/>
                    <a:pt x="173799" y="47005"/>
                    <a:pt x="174484" y="47658"/>
                  </a:cubicBezTo>
                  <a:cubicBezTo>
                    <a:pt x="175234" y="48375"/>
                    <a:pt x="175625" y="49321"/>
                    <a:pt x="175625" y="50332"/>
                  </a:cubicBezTo>
                  <a:lnTo>
                    <a:pt x="175625" y="60477"/>
                  </a:lnTo>
                  <a:cubicBezTo>
                    <a:pt x="175625" y="60640"/>
                    <a:pt x="175495" y="60803"/>
                    <a:pt x="175299" y="60803"/>
                  </a:cubicBezTo>
                  <a:lnTo>
                    <a:pt x="168547" y="60803"/>
                  </a:lnTo>
                  <a:cubicBezTo>
                    <a:pt x="168384" y="60803"/>
                    <a:pt x="168253" y="60640"/>
                    <a:pt x="168253" y="60477"/>
                  </a:cubicBezTo>
                  <a:lnTo>
                    <a:pt x="168253" y="50528"/>
                  </a:lnTo>
                  <a:cubicBezTo>
                    <a:pt x="168253" y="48473"/>
                    <a:pt x="169819" y="46744"/>
                    <a:pt x="171744" y="46646"/>
                  </a:cubicBezTo>
                  <a:close/>
                  <a:moveTo>
                    <a:pt x="81060" y="60151"/>
                  </a:moveTo>
                  <a:lnTo>
                    <a:pt x="81060" y="81060"/>
                  </a:lnTo>
                  <a:lnTo>
                    <a:pt x="77374" y="81060"/>
                  </a:lnTo>
                  <a:cubicBezTo>
                    <a:pt x="75319" y="81060"/>
                    <a:pt x="73656" y="79397"/>
                    <a:pt x="73656" y="77374"/>
                  </a:cubicBezTo>
                  <a:lnTo>
                    <a:pt x="73656" y="63837"/>
                  </a:lnTo>
                  <a:cubicBezTo>
                    <a:pt x="73656" y="61815"/>
                    <a:pt x="75319" y="60151"/>
                    <a:pt x="77374" y="60151"/>
                  </a:cubicBezTo>
                  <a:close/>
                  <a:moveTo>
                    <a:pt x="158435" y="60151"/>
                  </a:moveTo>
                  <a:cubicBezTo>
                    <a:pt x="160457" y="60151"/>
                    <a:pt x="162121" y="61815"/>
                    <a:pt x="162121" y="63837"/>
                  </a:cubicBezTo>
                  <a:lnTo>
                    <a:pt x="162121" y="77374"/>
                  </a:lnTo>
                  <a:cubicBezTo>
                    <a:pt x="162121" y="79397"/>
                    <a:pt x="160457" y="81060"/>
                    <a:pt x="158435" y="81060"/>
                  </a:cubicBezTo>
                  <a:lnTo>
                    <a:pt x="154716" y="81060"/>
                  </a:lnTo>
                  <a:lnTo>
                    <a:pt x="154716" y="60151"/>
                  </a:lnTo>
                  <a:close/>
                  <a:moveTo>
                    <a:pt x="63870" y="93945"/>
                  </a:moveTo>
                  <a:cubicBezTo>
                    <a:pt x="65892" y="93945"/>
                    <a:pt x="67556" y="95576"/>
                    <a:pt x="67556" y="97631"/>
                  </a:cubicBezTo>
                  <a:cubicBezTo>
                    <a:pt x="67556" y="99654"/>
                    <a:pt x="65892" y="101317"/>
                    <a:pt x="63870" y="101317"/>
                  </a:cubicBezTo>
                  <a:lnTo>
                    <a:pt x="57085" y="101317"/>
                  </a:lnTo>
                  <a:cubicBezTo>
                    <a:pt x="55062" y="101317"/>
                    <a:pt x="53399" y="99654"/>
                    <a:pt x="53399" y="97631"/>
                  </a:cubicBezTo>
                  <a:cubicBezTo>
                    <a:pt x="53399" y="95576"/>
                    <a:pt x="55062" y="93945"/>
                    <a:pt x="57085" y="93945"/>
                  </a:cubicBezTo>
                  <a:close/>
                  <a:moveTo>
                    <a:pt x="148616" y="60151"/>
                  </a:moveTo>
                  <a:lnTo>
                    <a:pt x="148616" y="84127"/>
                  </a:lnTo>
                  <a:cubicBezTo>
                    <a:pt x="148616" y="101056"/>
                    <a:pt x="134818" y="114822"/>
                    <a:pt x="117888" y="114822"/>
                  </a:cubicBezTo>
                  <a:cubicBezTo>
                    <a:pt x="100958" y="114822"/>
                    <a:pt x="87193" y="101056"/>
                    <a:pt x="87193" y="84127"/>
                  </a:cubicBezTo>
                  <a:lnTo>
                    <a:pt x="87193" y="60151"/>
                  </a:lnTo>
                  <a:close/>
                  <a:moveTo>
                    <a:pt x="135111" y="116681"/>
                  </a:moveTo>
                  <a:lnTo>
                    <a:pt x="135111" y="131393"/>
                  </a:lnTo>
                  <a:cubicBezTo>
                    <a:pt x="135111" y="140885"/>
                    <a:pt x="127381" y="148616"/>
                    <a:pt x="117888" y="148616"/>
                  </a:cubicBezTo>
                  <a:cubicBezTo>
                    <a:pt x="108396" y="148616"/>
                    <a:pt x="100698" y="140885"/>
                    <a:pt x="100698" y="131393"/>
                  </a:cubicBezTo>
                  <a:lnTo>
                    <a:pt x="100698" y="116681"/>
                  </a:lnTo>
                  <a:cubicBezTo>
                    <a:pt x="105819" y="119389"/>
                    <a:pt x="111690" y="120954"/>
                    <a:pt x="117888" y="120954"/>
                  </a:cubicBezTo>
                  <a:cubicBezTo>
                    <a:pt x="124119" y="120954"/>
                    <a:pt x="129958" y="119389"/>
                    <a:pt x="135111" y="116681"/>
                  </a:cubicBezTo>
                  <a:close/>
                  <a:moveTo>
                    <a:pt x="33566" y="154716"/>
                  </a:moveTo>
                  <a:cubicBezTo>
                    <a:pt x="33696" y="154716"/>
                    <a:pt x="33762" y="154814"/>
                    <a:pt x="33762" y="154944"/>
                  </a:cubicBezTo>
                  <a:lnTo>
                    <a:pt x="33762" y="162121"/>
                  </a:lnTo>
                  <a:lnTo>
                    <a:pt x="26389" y="162121"/>
                  </a:lnTo>
                  <a:lnTo>
                    <a:pt x="26389" y="154944"/>
                  </a:lnTo>
                  <a:cubicBezTo>
                    <a:pt x="26389" y="154814"/>
                    <a:pt x="26487" y="154716"/>
                    <a:pt x="26585" y="154716"/>
                  </a:cubicBezTo>
                  <a:close/>
                  <a:moveTo>
                    <a:pt x="61749" y="141799"/>
                  </a:moveTo>
                  <a:cubicBezTo>
                    <a:pt x="63054" y="149040"/>
                    <a:pt x="65794" y="155923"/>
                    <a:pt x="69774" y="162121"/>
                  </a:cubicBezTo>
                  <a:lnTo>
                    <a:pt x="53399" y="162121"/>
                  </a:lnTo>
                  <a:lnTo>
                    <a:pt x="53399" y="158435"/>
                  </a:lnTo>
                  <a:cubicBezTo>
                    <a:pt x="53399" y="152335"/>
                    <a:pt x="56465" y="146365"/>
                    <a:pt x="61749" y="141799"/>
                  </a:cubicBezTo>
                  <a:close/>
                  <a:moveTo>
                    <a:pt x="168449" y="134459"/>
                  </a:moveTo>
                  <a:cubicBezTo>
                    <a:pt x="168579" y="134459"/>
                    <a:pt x="168645" y="134524"/>
                    <a:pt x="168677" y="134557"/>
                  </a:cubicBezTo>
                  <a:cubicBezTo>
                    <a:pt x="168775" y="134655"/>
                    <a:pt x="168775" y="134753"/>
                    <a:pt x="168775" y="134785"/>
                  </a:cubicBezTo>
                  <a:cubicBezTo>
                    <a:pt x="168123" y="144734"/>
                    <a:pt x="164600" y="154161"/>
                    <a:pt x="158565" y="162121"/>
                  </a:cubicBezTo>
                  <a:lnTo>
                    <a:pt x="77211" y="162121"/>
                  </a:lnTo>
                  <a:cubicBezTo>
                    <a:pt x="71177" y="154161"/>
                    <a:pt x="67686" y="144734"/>
                    <a:pt x="67034" y="134785"/>
                  </a:cubicBezTo>
                  <a:cubicBezTo>
                    <a:pt x="67034" y="134753"/>
                    <a:pt x="67001" y="134655"/>
                    <a:pt x="67099" y="134557"/>
                  </a:cubicBezTo>
                  <a:cubicBezTo>
                    <a:pt x="67132" y="134524"/>
                    <a:pt x="67230" y="134459"/>
                    <a:pt x="67327" y="134459"/>
                  </a:cubicBezTo>
                  <a:lnTo>
                    <a:pt x="94793" y="134459"/>
                  </a:lnTo>
                  <a:cubicBezTo>
                    <a:pt x="96294" y="145876"/>
                    <a:pt x="106080" y="154716"/>
                    <a:pt x="117888" y="154716"/>
                  </a:cubicBezTo>
                  <a:cubicBezTo>
                    <a:pt x="129729" y="154716"/>
                    <a:pt x="139515" y="145876"/>
                    <a:pt x="141016" y="134459"/>
                  </a:cubicBezTo>
                  <a:close/>
                  <a:moveTo>
                    <a:pt x="174255" y="140461"/>
                  </a:moveTo>
                  <a:cubicBezTo>
                    <a:pt x="179377" y="144963"/>
                    <a:pt x="182378" y="151487"/>
                    <a:pt x="182378" y="158435"/>
                  </a:cubicBezTo>
                  <a:lnTo>
                    <a:pt x="182378" y="162121"/>
                  </a:lnTo>
                  <a:lnTo>
                    <a:pt x="166035" y="162121"/>
                  </a:lnTo>
                  <a:cubicBezTo>
                    <a:pt x="170243" y="155532"/>
                    <a:pt x="173048" y="148192"/>
                    <a:pt x="174255" y="140461"/>
                  </a:cubicBezTo>
                  <a:close/>
                  <a:moveTo>
                    <a:pt x="202439" y="168253"/>
                  </a:moveTo>
                  <a:cubicBezTo>
                    <a:pt x="202569" y="168253"/>
                    <a:pt x="202667" y="168319"/>
                    <a:pt x="202667" y="168449"/>
                  </a:cubicBezTo>
                  <a:lnTo>
                    <a:pt x="202667" y="175430"/>
                  </a:lnTo>
                  <a:cubicBezTo>
                    <a:pt x="202667" y="175527"/>
                    <a:pt x="202569" y="175625"/>
                    <a:pt x="202439" y="175625"/>
                  </a:cubicBezTo>
                  <a:lnTo>
                    <a:pt x="6328" y="175625"/>
                  </a:lnTo>
                  <a:cubicBezTo>
                    <a:pt x="6198" y="175625"/>
                    <a:pt x="6133" y="175527"/>
                    <a:pt x="6133" y="175430"/>
                  </a:cubicBezTo>
                  <a:lnTo>
                    <a:pt x="6133" y="168449"/>
                  </a:lnTo>
                  <a:cubicBezTo>
                    <a:pt x="6133" y="168319"/>
                    <a:pt x="6198" y="168253"/>
                    <a:pt x="6328" y="168253"/>
                  </a:cubicBezTo>
                  <a:close/>
                  <a:moveTo>
                    <a:pt x="33762" y="181758"/>
                  </a:moveTo>
                  <a:lnTo>
                    <a:pt x="33762" y="202667"/>
                  </a:lnTo>
                  <a:lnTo>
                    <a:pt x="16343" y="202667"/>
                  </a:lnTo>
                  <a:cubicBezTo>
                    <a:pt x="14418" y="202667"/>
                    <a:pt x="12885" y="201101"/>
                    <a:pt x="12885" y="199177"/>
                  </a:cubicBezTo>
                  <a:lnTo>
                    <a:pt x="12885" y="181758"/>
                  </a:lnTo>
                  <a:close/>
                  <a:moveTo>
                    <a:pt x="195882" y="181758"/>
                  </a:moveTo>
                  <a:lnTo>
                    <a:pt x="195882" y="199177"/>
                  </a:lnTo>
                  <a:cubicBezTo>
                    <a:pt x="195882" y="201101"/>
                    <a:pt x="194349" y="202667"/>
                    <a:pt x="192425" y="202667"/>
                  </a:cubicBezTo>
                  <a:lnTo>
                    <a:pt x="175006" y="202667"/>
                  </a:lnTo>
                  <a:lnTo>
                    <a:pt x="175006" y="181758"/>
                  </a:lnTo>
                  <a:close/>
                  <a:moveTo>
                    <a:pt x="53594" y="0"/>
                  </a:moveTo>
                  <a:cubicBezTo>
                    <a:pt x="50137" y="0"/>
                    <a:pt x="47299" y="2838"/>
                    <a:pt x="47299" y="6328"/>
                  </a:cubicBezTo>
                  <a:lnTo>
                    <a:pt x="47299" y="13309"/>
                  </a:lnTo>
                  <a:cubicBezTo>
                    <a:pt x="47299" y="16799"/>
                    <a:pt x="50137" y="19637"/>
                    <a:pt x="53594" y="19637"/>
                  </a:cubicBezTo>
                  <a:lnTo>
                    <a:pt x="81060" y="19637"/>
                  </a:lnTo>
                  <a:lnTo>
                    <a:pt x="81060" y="54051"/>
                  </a:lnTo>
                  <a:lnTo>
                    <a:pt x="77374" y="54051"/>
                  </a:lnTo>
                  <a:cubicBezTo>
                    <a:pt x="71959" y="54051"/>
                    <a:pt x="67556" y="58455"/>
                    <a:pt x="67556" y="63837"/>
                  </a:cubicBezTo>
                  <a:lnTo>
                    <a:pt x="67556" y="77374"/>
                  </a:lnTo>
                  <a:cubicBezTo>
                    <a:pt x="67556" y="82789"/>
                    <a:pt x="71959" y="87160"/>
                    <a:pt x="77374" y="87160"/>
                  </a:cubicBezTo>
                  <a:lnTo>
                    <a:pt x="81191" y="87160"/>
                  </a:lnTo>
                  <a:cubicBezTo>
                    <a:pt x="82039" y="97403"/>
                    <a:pt x="87062" y="106439"/>
                    <a:pt x="94565" y="112604"/>
                  </a:cubicBezTo>
                  <a:lnTo>
                    <a:pt x="94565" y="128359"/>
                  </a:lnTo>
                  <a:lnTo>
                    <a:pt x="67327" y="128359"/>
                  </a:lnTo>
                  <a:cubicBezTo>
                    <a:pt x="65566" y="128359"/>
                    <a:pt x="63837" y="129077"/>
                    <a:pt x="62630" y="130382"/>
                  </a:cubicBezTo>
                  <a:cubicBezTo>
                    <a:pt x="61521" y="131556"/>
                    <a:pt x="60934" y="133122"/>
                    <a:pt x="60901" y="134720"/>
                  </a:cubicBezTo>
                  <a:cubicBezTo>
                    <a:pt x="52355" y="140624"/>
                    <a:pt x="47299" y="149366"/>
                    <a:pt x="47299" y="158435"/>
                  </a:cubicBezTo>
                  <a:lnTo>
                    <a:pt x="47299" y="162121"/>
                  </a:lnTo>
                  <a:lnTo>
                    <a:pt x="39894" y="162121"/>
                  </a:lnTo>
                  <a:lnTo>
                    <a:pt x="39894" y="154944"/>
                  </a:lnTo>
                  <a:cubicBezTo>
                    <a:pt x="39894" y="151454"/>
                    <a:pt x="37056" y="148616"/>
                    <a:pt x="33566" y="148616"/>
                  </a:cubicBezTo>
                  <a:lnTo>
                    <a:pt x="33142" y="148616"/>
                  </a:lnTo>
                  <a:lnTo>
                    <a:pt x="33142" y="119160"/>
                  </a:lnTo>
                  <a:lnTo>
                    <a:pt x="49060" y="103242"/>
                  </a:lnTo>
                  <a:cubicBezTo>
                    <a:pt x="50822" y="105786"/>
                    <a:pt x="53758" y="107450"/>
                    <a:pt x="57085" y="107450"/>
                  </a:cubicBezTo>
                  <a:lnTo>
                    <a:pt x="63837" y="107450"/>
                  </a:lnTo>
                  <a:cubicBezTo>
                    <a:pt x="69252" y="107450"/>
                    <a:pt x="73656" y="103046"/>
                    <a:pt x="73656" y="97631"/>
                  </a:cubicBezTo>
                  <a:cubicBezTo>
                    <a:pt x="73656" y="92216"/>
                    <a:pt x="69252" y="87813"/>
                    <a:pt x="63837" y="87813"/>
                  </a:cubicBezTo>
                  <a:lnTo>
                    <a:pt x="57085" y="87813"/>
                  </a:lnTo>
                  <a:cubicBezTo>
                    <a:pt x="52159" y="87813"/>
                    <a:pt x="48049" y="91499"/>
                    <a:pt x="47397" y="96261"/>
                  </a:cubicBezTo>
                  <a:lnTo>
                    <a:pt x="27923" y="115735"/>
                  </a:lnTo>
                  <a:cubicBezTo>
                    <a:pt x="27335" y="116290"/>
                    <a:pt x="27009" y="117073"/>
                    <a:pt x="27009" y="117888"/>
                  </a:cubicBezTo>
                  <a:lnTo>
                    <a:pt x="27009" y="148616"/>
                  </a:lnTo>
                  <a:lnTo>
                    <a:pt x="26585" y="148616"/>
                  </a:lnTo>
                  <a:cubicBezTo>
                    <a:pt x="23095" y="148616"/>
                    <a:pt x="20257" y="151454"/>
                    <a:pt x="20257" y="154944"/>
                  </a:cubicBezTo>
                  <a:lnTo>
                    <a:pt x="20257" y="162121"/>
                  </a:lnTo>
                  <a:lnTo>
                    <a:pt x="6328" y="162121"/>
                  </a:lnTo>
                  <a:cubicBezTo>
                    <a:pt x="2838" y="162121"/>
                    <a:pt x="0" y="164959"/>
                    <a:pt x="0" y="168449"/>
                  </a:cubicBezTo>
                  <a:lnTo>
                    <a:pt x="0" y="175430"/>
                  </a:lnTo>
                  <a:cubicBezTo>
                    <a:pt x="0" y="178920"/>
                    <a:pt x="2838" y="181758"/>
                    <a:pt x="6328" y="181758"/>
                  </a:cubicBezTo>
                  <a:lnTo>
                    <a:pt x="6752" y="181758"/>
                  </a:lnTo>
                  <a:lnTo>
                    <a:pt x="6752" y="199177"/>
                  </a:lnTo>
                  <a:cubicBezTo>
                    <a:pt x="6752" y="204461"/>
                    <a:pt x="11058" y="208767"/>
                    <a:pt x="16343" y="208767"/>
                  </a:cubicBezTo>
                  <a:lnTo>
                    <a:pt x="56367" y="208767"/>
                  </a:lnTo>
                  <a:cubicBezTo>
                    <a:pt x="58063" y="208767"/>
                    <a:pt x="59433" y="207397"/>
                    <a:pt x="59433" y="205701"/>
                  </a:cubicBezTo>
                  <a:cubicBezTo>
                    <a:pt x="59433" y="204005"/>
                    <a:pt x="58063" y="202667"/>
                    <a:pt x="56367" y="202667"/>
                  </a:cubicBezTo>
                  <a:lnTo>
                    <a:pt x="39894" y="202667"/>
                  </a:lnTo>
                  <a:lnTo>
                    <a:pt x="39894" y="181758"/>
                  </a:lnTo>
                  <a:lnTo>
                    <a:pt x="168873" y="181758"/>
                  </a:lnTo>
                  <a:lnTo>
                    <a:pt x="168873" y="202667"/>
                  </a:lnTo>
                  <a:lnTo>
                    <a:pt x="68600" y="202667"/>
                  </a:lnTo>
                  <a:cubicBezTo>
                    <a:pt x="66903" y="202667"/>
                    <a:pt x="65533" y="204005"/>
                    <a:pt x="65533" y="205701"/>
                  </a:cubicBezTo>
                  <a:cubicBezTo>
                    <a:pt x="65533" y="207397"/>
                    <a:pt x="66903" y="208767"/>
                    <a:pt x="68600" y="208767"/>
                  </a:cubicBezTo>
                  <a:lnTo>
                    <a:pt x="192425" y="208767"/>
                  </a:lnTo>
                  <a:cubicBezTo>
                    <a:pt x="197709" y="208767"/>
                    <a:pt x="202015" y="204461"/>
                    <a:pt x="202015" y="199177"/>
                  </a:cubicBezTo>
                  <a:lnTo>
                    <a:pt x="202015" y="181758"/>
                  </a:lnTo>
                  <a:lnTo>
                    <a:pt x="202439" y="181758"/>
                  </a:lnTo>
                  <a:cubicBezTo>
                    <a:pt x="205929" y="181758"/>
                    <a:pt x="208767" y="178920"/>
                    <a:pt x="208767" y="175430"/>
                  </a:cubicBezTo>
                  <a:lnTo>
                    <a:pt x="208767" y="168449"/>
                  </a:lnTo>
                  <a:cubicBezTo>
                    <a:pt x="208767" y="164959"/>
                    <a:pt x="205929" y="162121"/>
                    <a:pt x="202439" y="162121"/>
                  </a:cubicBezTo>
                  <a:lnTo>
                    <a:pt x="188510" y="162121"/>
                  </a:lnTo>
                  <a:lnTo>
                    <a:pt x="188510" y="158435"/>
                  </a:lnTo>
                  <a:cubicBezTo>
                    <a:pt x="188510" y="148192"/>
                    <a:pt x="183226" y="138602"/>
                    <a:pt x="174647" y="133089"/>
                  </a:cubicBezTo>
                  <a:cubicBezTo>
                    <a:pt x="174386" y="132110"/>
                    <a:pt x="173864" y="131164"/>
                    <a:pt x="173146" y="130382"/>
                  </a:cubicBezTo>
                  <a:cubicBezTo>
                    <a:pt x="171939" y="129077"/>
                    <a:pt x="170210" y="128359"/>
                    <a:pt x="168449" y="128359"/>
                  </a:cubicBezTo>
                  <a:lnTo>
                    <a:pt x="141211" y="128359"/>
                  </a:lnTo>
                  <a:lnTo>
                    <a:pt x="141211" y="112604"/>
                  </a:lnTo>
                  <a:cubicBezTo>
                    <a:pt x="148714" y="106439"/>
                    <a:pt x="153770" y="97403"/>
                    <a:pt x="154586" y="87193"/>
                  </a:cubicBezTo>
                  <a:lnTo>
                    <a:pt x="158435" y="87193"/>
                  </a:lnTo>
                  <a:cubicBezTo>
                    <a:pt x="163850" y="87193"/>
                    <a:pt x="168253" y="82789"/>
                    <a:pt x="168253" y="77374"/>
                  </a:cubicBezTo>
                  <a:lnTo>
                    <a:pt x="168253" y="66903"/>
                  </a:lnTo>
                  <a:lnTo>
                    <a:pt x="175299" y="66903"/>
                  </a:lnTo>
                  <a:cubicBezTo>
                    <a:pt x="178855" y="66903"/>
                    <a:pt x="181758" y="64033"/>
                    <a:pt x="181758" y="60477"/>
                  </a:cubicBezTo>
                  <a:lnTo>
                    <a:pt x="181758" y="50332"/>
                  </a:lnTo>
                  <a:cubicBezTo>
                    <a:pt x="181758" y="47690"/>
                    <a:pt x="180649" y="45081"/>
                    <a:pt x="178692" y="43254"/>
                  </a:cubicBezTo>
                  <a:cubicBezTo>
                    <a:pt x="177615" y="42210"/>
                    <a:pt x="176376" y="41460"/>
                    <a:pt x="175006" y="41003"/>
                  </a:cubicBezTo>
                  <a:lnTo>
                    <a:pt x="175006" y="19637"/>
                  </a:lnTo>
                  <a:lnTo>
                    <a:pt x="182182" y="19637"/>
                  </a:lnTo>
                  <a:cubicBezTo>
                    <a:pt x="185672" y="19637"/>
                    <a:pt x="188510" y="16799"/>
                    <a:pt x="188510" y="13309"/>
                  </a:cubicBezTo>
                  <a:lnTo>
                    <a:pt x="188510" y="6328"/>
                  </a:lnTo>
                  <a:cubicBezTo>
                    <a:pt x="188510" y="2838"/>
                    <a:pt x="185672" y="0"/>
                    <a:pt x="182182" y="0"/>
                  </a:cubicBezTo>
                  <a:lnTo>
                    <a:pt x="157782" y="0"/>
                  </a:lnTo>
                  <a:cubicBezTo>
                    <a:pt x="156086" y="0"/>
                    <a:pt x="154716" y="1370"/>
                    <a:pt x="154716" y="3066"/>
                  </a:cubicBezTo>
                  <a:cubicBezTo>
                    <a:pt x="154716" y="4763"/>
                    <a:pt x="156086" y="6133"/>
                    <a:pt x="157782" y="6133"/>
                  </a:cubicBezTo>
                  <a:lnTo>
                    <a:pt x="168873" y="6133"/>
                  </a:lnTo>
                  <a:lnTo>
                    <a:pt x="168873" y="13505"/>
                  </a:lnTo>
                  <a:lnTo>
                    <a:pt x="53594" y="13505"/>
                  </a:lnTo>
                  <a:cubicBezTo>
                    <a:pt x="53497" y="13505"/>
                    <a:pt x="53399" y="13407"/>
                    <a:pt x="53399" y="13309"/>
                  </a:cubicBezTo>
                  <a:lnTo>
                    <a:pt x="53399" y="6328"/>
                  </a:lnTo>
                  <a:cubicBezTo>
                    <a:pt x="53399" y="6198"/>
                    <a:pt x="53497" y="6133"/>
                    <a:pt x="53594" y="6133"/>
                  </a:cubicBezTo>
                  <a:lnTo>
                    <a:pt x="145550" y="6133"/>
                  </a:lnTo>
                  <a:cubicBezTo>
                    <a:pt x="147246" y="6133"/>
                    <a:pt x="148616" y="4763"/>
                    <a:pt x="148616" y="3066"/>
                  </a:cubicBezTo>
                  <a:cubicBezTo>
                    <a:pt x="148616" y="1370"/>
                    <a:pt x="147246" y="0"/>
                    <a:pt x="145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118"/>
          <p:cNvGrpSpPr/>
          <p:nvPr/>
        </p:nvGrpSpPr>
        <p:grpSpPr>
          <a:xfrm>
            <a:off x="5536407" y="1773540"/>
            <a:ext cx="242126" cy="259394"/>
            <a:chOff x="1359425" y="238125"/>
            <a:chExt cx="4881575" cy="5219200"/>
          </a:xfrm>
        </p:grpSpPr>
        <p:sp>
          <p:nvSpPr>
            <p:cNvPr id="2496" name="Google Shape;2496;p118"/>
            <p:cNvSpPr/>
            <p:nvPr/>
          </p:nvSpPr>
          <p:spPr>
            <a:xfrm>
              <a:off x="1359425" y="1673375"/>
              <a:ext cx="490950" cy="153350"/>
            </a:xfrm>
            <a:custGeom>
              <a:avLst/>
              <a:gdLst/>
              <a:ahLst/>
              <a:cxnLst/>
              <a:rect l="l" t="t" r="r" b="b"/>
              <a:pathLst>
                <a:path w="19638" h="6134" extrusionOk="0">
                  <a:moveTo>
                    <a:pt x="3067" y="1"/>
                  </a:moveTo>
                  <a:cubicBezTo>
                    <a:pt x="1370" y="1"/>
                    <a:pt x="0" y="1371"/>
                    <a:pt x="0" y="3067"/>
                  </a:cubicBezTo>
                  <a:cubicBezTo>
                    <a:pt x="0" y="4763"/>
                    <a:pt x="1370" y="6133"/>
                    <a:pt x="3067" y="6133"/>
                  </a:cubicBezTo>
                  <a:lnTo>
                    <a:pt x="16571" y="6133"/>
                  </a:lnTo>
                  <a:cubicBezTo>
                    <a:pt x="18267" y="6133"/>
                    <a:pt x="19637" y="4763"/>
                    <a:pt x="19637" y="3067"/>
                  </a:cubicBezTo>
                  <a:cubicBezTo>
                    <a:pt x="19637" y="1371"/>
                    <a:pt x="18267"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18"/>
            <p:cNvSpPr/>
            <p:nvPr/>
          </p:nvSpPr>
          <p:spPr>
            <a:xfrm>
              <a:off x="5467900" y="2686650"/>
              <a:ext cx="467300" cy="321725"/>
            </a:xfrm>
            <a:custGeom>
              <a:avLst/>
              <a:gdLst/>
              <a:ahLst/>
              <a:cxnLst/>
              <a:rect l="l" t="t" r="r" b="b"/>
              <a:pathLst>
                <a:path w="18692" h="12869" extrusionOk="0">
                  <a:moveTo>
                    <a:pt x="3512" y="1"/>
                  </a:moveTo>
                  <a:cubicBezTo>
                    <a:pt x="2451" y="1"/>
                    <a:pt x="1420" y="560"/>
                    <a:pt x="848" y="1550"/>
                  </a:cubicBezTo>
                  <a:cubicBezTo>
                    <a:pt x="0" y="2985"/>
                    <a:pt x="489" y="4877"/>
                    <a:pt x="1957" y="5725"/>
                  </a:cubicBezTo>
                  <a:lnTo>
                    <a:pt x="13668" y="12477"/>
                  </a:lnTo>
                  <a:cubicBezTo>
                    <a:pt x="14157" y="12738"/>
                    <a:pt x="14679" y="12869"/>
                    <a:pt x="15201" y="12869"/>
                  </a:cubicBezTo>
                  <a:cubicBezTo>
                    <a:pt x="16245" y="12869"/>
                    <a:pt x="17289" y="12314"/>
                    <a:pt x="17843" y="11336"/>
                  </a:cubicBezTo>
                  <a:cubicBezTo>
                    <a:pt x="18691" y="9900"/>
                    <a:pt x="18169" y="8008"/>
                    <a:pt x="16734" y="7160"/>
                  </a:cubicBezTo>
                  <a:lnTo>
                    <a:pt x="5024" y="408"/>
                  </a:lnTo>
                  <a:cubicBezTo>
                    <a:pt x="4545" y="131"/>
                    <a:pt x="4025" y="1"/>
                    <a:pt x="3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18"/>
            <p:cNvSpPr/>
            <p:nvPr/>
          </p:nvSpPr>
          <p:spPr>
            <a:xfrm>
              <a:off x="5750050" y="1673375"/>
              <a:ext cx="490950" cy="153350"/>
            </a:xfrm>
            <a:custGeom>
              <a:avLst/>
              <a:gdLst/>
              <a:ahLst/>
              <a:cxnLst/>
              <a:rect l="l" t="t" r="r" b="b"/>
              <a:pathLst>
                <a:path w="19638" h="6134" extrusionOk="0">
                  <a:moveTo>
                    <a:pt x="3067" y="1"/>
                  </a:moveTo>
                  <a:cubicBezTo>
                    <a:pt x="1371" y="1"/>
                    <a:pt x="1" y="1371"/>
                    <a:pt x="1" y="3067"/>
                  </a:cubicBezTo>
                  <a:cubicBezTo>
                    <a:pt x="1" y="4763"/>
                    <a:pt x="1371" y="6133"/>
                    <a:pt x="3067" y="6133"/>
                  </a:cubicBezTo>
                  <a:lnTo>
                    <a:pt x="16572" y="6133"/>
                  </a:lnTo>
                  <a:cubicBezTo>
                    <a:pt x="18268" y="6133"/>
                    <a:pt x="19638" y="4763"/>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18"/>
            <p:cNvSpPr/>
            <p:nvPr/>
          </p:nvSpPr>
          <p:spPr>
            <a:xfrm>
              <a:off x="5467900" y="491325"/>
              <a:ext cx="467300" cy="321750"/>
            </a:xfrm>
            <a:custGeom>
              <a:avLst/>
              <a:gdLst/>
              <a:ahLst/>
              <a:cxnLst/>
              <a:rect l="l" t="t" r="r" b="b"/>
              <a:pathLst>
                <a:path w="18692" h="12870" extrusionOk="0">
                  <a:moveTo>
                    <a:pt x="15180" y="1"/>
                  </a:moveTo>
                  <a:cubicBezTo>
                    <a:pt x="14666" y="1"/>
                    <a:pt x="14146" y="132"/>
                    <a:pt x="13668" y="408"/>
                  </a:cubicBezTo>
                  <a:lnTo>
                    <a:pt x="1957" y="7161"/>
                  </a:lnTo>
                  <a:cubicBezTo>
                    <a:pt x="489" y="8009"/>
                    <a:pt x="0" y="9901"/>
                    <a:pt x="848" y="11336"/>
                  </a:cubicBezTo>
                  <a:cubicBezTo>
                    <a:pt x="1403" y="12314"/>
                    <a:pt x="2447" y="12869"/>
                    <a:pt x="3491" y="12869"/>
                  </a:cubicBezTo>
                  <a:cubicBezTo>
                    <a:pt x="4012" y="12869"/>
                    <a:pt x="4534" y="12739"/>
                    <a:pt x="5024" y="12478"/>
                  </a:cubicBezTo>
                  <a:lnTo>
                    <a:pt x="16734" y="5725"/>
                  </a:lnTo>
                  <a:cubicBezTo>
                    <a:pt x="18169" y="4877"/>
                    <a:pt x="18691" y="2985"/>
                    <a:pt x="17843" y="1550"/>
                  </a:cubicBezTo>
                  <a:cubicBezTo>
                    <a:pt x="17272" y="561"/>
                    <a:pt x="16241" y="1"/>
                    <a:pt x="15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18"/>
            <p:cNvSpPr/>
            <p:nvPr/>
          </p:nvSpPr>
          <p:spPr>
            <a:xfrm>
              <a:off x="1665225" y="491325"/>
              <a:ext cx="467300" cy="321750"/>
            </a:xfrm>
            <a:custGeom>
              <a:avLst/>
              <a:gdLst/>
              <a:ahLst/>
              <a:cxnLst/>
              <a:rect l="l" t="t" r="r" b="b"/>
              <a:pathLst>
                <a:path w="18692" h="12870" extrusionOk="0">
                  <a:moveTo>
                    <a:pt x="3513" y="1"/>
                  </a:moveTo>
                  <a:cubicBezTo>
                    <a:pt x="2452" y="1"/>
                    <a:pt x="1421" y="561"/>
                    <a:pt x="849" y="1550"/>
                  </a:cubicBezTo>
                  <a:cubicBezTo>
                    <a:pt x="1" y="2985"/>
                    <a:pt x="523" y="4877"/>
                    <a:pt x="1958" y="5725"/>
                  </a:cubicBezTo>
                  <a:lnTo>
                    <a:pt x="13668" y="12478"/>
                  </a:lnTo>
                  <a:cubicBezTo>
                    <a:pt x="14158" y="12739"/>
                    <a:pt x="14680" y="12869"/>
                    <a:pt x="15202" y="12869"/>
                  </a:cubicBezTo>
                  <a:cubicBezTo>
                    <a:pt x="16245" y="12869"/>
                    <a:pt x="17289" y="12314"/>
                    <a:pt x="17844" y="11336"/>
                  </a:cubicBezTo>
                  <a:cubicBezTo>
                    <a:pt x="18692" y="9868"/>
                    <a:pt x="18203" y="8009"/>
                    <a:pt x="16735" y="7161"/>
                  </a:cubicBezTo>
                  <a:lnTo>
                    <a:pt x="5024" y="408"/>
                  </a:lnTo>
                  <a:cubicBezTo>
                    <a:pt x="4546" y="132"/>
                    <a:pt x="4026" y="1"/>
                    <a:pt x="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18"/>
            <p:cNvSpPr/>
            <p:nvPr/>
          </p:nvSpPr>
          <p:spPr>
            <a:xfrm>
              <a:off x="1784300" y="238125"/>
              <a:ext cx="3527850" cy="5219200"/>
            </a:xfrm>
            <a:custGeom>
              <a:avLst/>
              <a:gdLst/>
              <a:ahLst/>
              <a:cxnLst/>
              <a:rect l="l" t="t" r="r" b="b"/>
              <a:pathLst>
                <a:path w="141114" h="208768" extrusionOk="0">
                  <a:moveTo>
                    <a:pt x="18299" y="91647"/>
                  </a:moveTo>
                  <a:cubicBezTo>
                    <a:pt x="18340" y="91647"/>
                    <a:pt x="18376" y="91662"/>
                    <a:pt x="18398" y="91662"/>
                  </a:cubicBezTo>
                  <a:lnTo>
                    <a:pt x="29945" y="99099"/>
                  </a:lnTo>
                  <a:cubicBezTo>
                    <a:pt x="30043" y="99164"/>
                    <a:pt x="30076" y="99295"/>
                    <a:pt x="30011" y="99393"/>
                  </a:cubicBezTo>
                  <a:lnTo>
                    <a:pt x="26129" y="105427"/>
                  </a:lnTo>
                  <a:lnTo>
                    <a:pt x="14223" y="97794"/>
                  </a:lnTo>
                  <a:lnTo>
                    <a:pt x="18104" y="91727"/>
                  </a:lnTo>
                  <a:cubicBezTo>
                    <a:pt x="18104" y="91727"/>
                    <a:pt x="18137" y="91662"/>
                    <a:pt x="18235" y="91662"/>
                  </a:cubicBezTo>
                  <a:cubicBezTo>
                    <a:pt x="18257" y="91651"/>
                    <a:pt x="18278" y="91647"/>
                    <a:pt x="18299" y="91647"/>
                  </a:cubicBezTo>
                  <a:close/>
                  <a:moveTo>
                    <a:pt x="35882" y="101089"/>
                  </a:moveTo>
                  <a:cubicBezTo>
                    <a:pt x="41786" y="107613"/>
                    <a:pt x="49093" y="112832"/>
                    <a:pt x="57313" y="116257"/>
                  </a:cubicBezTo>
                  <a:lnTo>
                    <a:pt x="57313" y="125489"/>
                  </a:lnTo>
                  <a:lnTo>
                    <a:pt x="31250" y="108755"/>
                  </a:lnTo>
                  <a:lnTo>
                    <a:pt x="35132" y="102687"/>
                  </a:lnTo>
                  <a:cubicBezTo>
                    <a:pt x="35458" y="102198"/>
                    <a:pt x="35719" y="101643"/>
                    <a:pt x="35882" y="101089"/>
                  </a:cubicBezTo>
                  <a:close/>
                  <a:moveTo>
                    <a:pt x="97860" y="118443"/>
                  </a:moveTo>
                  <a:lnTo>
                    <a:pt x="97860" y="141864"/>
                  </a:lnTo>
                  <a:lnTo>
                    <a:pt x="90455" y="141864"/>
                  </a:lnTo>
                  <a:lnTo>
                    <a:pt x="90455" y="138145"/>
                  </a:lnTo>
                  <a:cubicBezTo>
                    <a:pt x="90455" y="136482"/>
                    <a:pt x="89085" y="135111"/>
                    <a:pt x="87389" y="135111"/>
                  </a:cubicBezTo>
                  <a:cubicBezTo>
                    <a:pt x="85693" y="135111"/>
                    <a:pt x="84323" y="136482"/>
                    <a:pt x="84323" y="138145"/>
                  </a:cubicBezTo>
                  <a:lnTo>
                    <a:pt x="84323" y="141864"/>
                  </a:lnTo>
                  <a:lnTo>
                    <a:pt x="76951" y="141864"/>
                  </a:lnTo>
                  <a:lnTo>
                    <a:pt x="76951" y="138145"/>
                  </a:lnTo>
                  <a:cubicBezTo>
                    <a:pt x="76951" y="136482"/>
                    <a:pt x="75580" y="135111"/>
                    <a:pt x="73884" y="135111"/>
                  </a:cubicBezTo>
                  <a:cubicBezTo>
                    <a:pt x="72188" y="135111"/>
                    <a:pt x="70818" y="136482"/>
                    <a:pt x="70818" y="138145"/>
                  </a:cubicBezTo>
                  <a:lnTo>
                    <a:pt x="70818" y="141864"/>
                  </a:lnTo>
                  <a:lnTo>
                    <a:pt x="63446" y="141864"/>
                  </a:lnTo>
                  <a:lnTo>
                    <a:pt x="63446" y="134785"/>
                  </a:lnTo>
                  <a:lnTo>
                    <a:pt x="63446" y="118443"/>
                  </a:lnTo>
                  <a:cubicBezTo>
                    <a:pt x="68893" y="120074"/>
                    <a:pt x="74667" y="120954"/>
                    <a:pt x="80637" y="120954"/>
                  </a:cubicBezTo>
                  <a:cubicBezTo>
                    <a:pt x="86606" y="120954"/>
                    <a:pt x="92380" y="120074"/>
                    <a:pt x="97860" y="118443"/>
                  </a:cubicBezTo>
                  <a:close/>
                  <a:moveTo>
                    <a:pt x="114659" y="147964"/>
                  </a:moveTo>
                  <a:cubicBezTo>
                    <a:pt x="116551" y="147964"/>
                    <a:pt x="118117" y="149529"/>
                    <a:pt x="118117" y="151454"/>
                  </a:cubicBezTo>
                  <a:lnTo>
                    <a:pt x="118117" y="185672"/>
                  </a:lnTo>
                  <a:cubicBezTo>
                    <a:pt x="118117" y="187597"/>
                    <a:pt x="116551" y="189130"/>
                    <a:pt x="114659" y="189130"/>
                  </a:cubicBezTo>
                  <a:lnTo>
                    <a:pt x="46647" y="189130"/>
                  </a:lnTo>
                  <a:cubicBezTo>
                    <a:pt x="44722" y="189130"/>
                    <a:pt x="43156" y="187597"/>
                    <a:pt x="43156" y="185672"/>
                  </a:cubicBezTo>
                  <a:lnTo>
                    <a:pt x="43156" y="151454"/>
                  </a:lnTo>
                  <a:cubicBezTo>
                    <a:pt x="43156" y="149529"/>
                    <a:pt x="44722" y="147964"/>
                    <a:pt x="46647" y="147964"/>
                  </a:cubicBezTo>
                  <a:close/>
                  <a:moveTo>
                    <a:pt x="64066" y="195263"/>
                  </a:moveTo>
                  <a:lnTo>
                    <a:pt x="64066" y="198949"/>
                  </a:lnTo>
                  <a:cubicBezTo>
                    <a:pt x="64066" y="201004"/>
                    <a:pt x="62402" y="202667"/>
                    <a:pt x="60380" y="202667"/>
                  </a:cubicBezTo>
                  <a:cubicBezTo>
                    <a:pt x="58325" y="202667"/>
                    <a:pt x="56661" y="201004"/>
                    <a:pt x="56661" y="198949"/>
                  </a:cubicBezTo>
                  <a:lnTo>
                    <a:pt x="56661" y="195263"/>
                  </a:lnTo>
                  <a:close/>
                  <a:moveTo>
                    <a:pt x="104612" y="195263"/>
                  </a:moveTo>
                  <a:lnTo>
                    <a:pt x="104612" y="202439"/>
                  </a:lnTo>
                  <a:cubicBezTo>
                    <a:pt x="104612" y="202569"/>
                    <a:pt x="104514" y="202667"/>
                    <a:pt x="104384" y="202667"/>
                  </a:cubicBezTo>
                  <a:lnTo>
                    <a:pt x="97403" y="202667"/>
                  </a:lnTo>
                  <a:cubicBezTo>
                    <a:pt x="97305" y="202667"/>
                    <a:pt x="97207" y="202569"/>
                    <a:pt x="97207" y="202439"/>
                  </a:cubicBezTo>
                  <a:lnTo>
                    <a:pt x="97207" y="195263"/>
                  </a:lnTo>
                  <a:close/>
                  <a:moveTo>
                    <a:pt x="80637" y="0"/>
                  </a:moveTo>
                  <a:cubicBezTo>
                    <a:pt x="66610" y="0"/>
                    <a:pt x="52942" y="4893"/>
                    <a:pt x="42178" y="13798"/>
                  </a:cubicBezTo>
                  <a:cubicBezTo>
                    <a:pt x="40873" y="14875"/>
                    <a:pt x="40677" y="16799"/>
                    <a:pt x="41754" y="18104"/>
                  </a:cubicBezTo>
                  <a:cubicBezTo>
                    <a:pt x="42362" y="18841"/>
                    <a:pt x="43240" y="19224"/>
                    <a:pt x="44125" y="19224"/>
                  </a:cubicBezTo>
                  <a:cubicBezTo>
                    <a:pt x="44806" y="19224"/>
                    <a:pt x="45492" y="18997"/>
                    <a:pt x="46060" y="18528"/>
                  </a:cubicBezTo>
                  <a:cubicBezTo>
                    <a:pt x="55748" y="10536"/>
                    <a:pt x="68045" y="6133"/>
                    <a:pt x="80637" y="6133"/>
                  </a:cubicBezTo>
                  <a:cubicBezTo>
                    <a:pt x="110614" y="6133"/>
                    <a:pt x="134981" y="30500"/>
                    <a:pt x="134981" y="60477"/>
                  </a:cubicBezTo>
                  <a:cubicBezTo>
                    <a:pt x="134981" y="90455"/>
                    <a:pt x="110614" y="114822"/>
                    <a:pt x="80637" y="114822"/>
                  </a:cubicBezTo>
                  <a:cubicBezTo>
                    <a:pt x="50659" y="114822"/>
                    <a:pt x="26292" y="90455"/>
                    <a:pt x="26292" y="60477"/>
                  </a:cubicBezTo>
                  <a:cubicBezTo>
                    <a:pt x="26292" y="48180"/>
                    <a:pt x="30271" y="36567"/>
                    <a:pt x="37872" y="26911"/>
                  </a:cubicBezTo>
                  <a:cubicBezTo>
                    <a:pt x="38916" y="25574"/>
                    <a:pt x="38687" y="23682"/>
                    <a:pt x="37350" y="22638"/>
                  </a:cubicBezTo>
                  <a:cubicBezTo>
                    <a:pt x="36783" y="22196"/>
                    <a:pt x="36116" y="21982"/>
                    <a:pt x="35456" y="21982"/>
                  </a:cubicBezTo>
                  <a:cubicBezTo>
                    <a:pt x="34560" y="21982"/>
                    <a:pt x="33678" y="22376"/>
                    <a:pt x="33077" y="23127"/>
                  </a:cubicBezTo>
                  <a:cubicBezTo>
                    <a:pt x="24628" y="33892"/>
                    <a:pt x="20159" y="46777"/>
                    <a:pt x="20159" y="60477"/>
                  </a:cubicBezTo>
                  <a:cubicBezTo>
                    <a:pt x="20159" y="71535"/>
                    <a:pt x="23128" y="81876"/>
                    <a:pt x="28314" y="90814"/>
                  </a:cubicBezTo>
                  <a:lnTo>
                    <a:pt x="21692" y="86541"/>
                  </a:lnTo>
                  <a:cubicBezTo>
                    <a:pt x="20640" y="85871"/>
                    <a:pt x="19466" y="85517"/>
                    <a:pt x="18258" y="85517"/>
                  </a:cubicBezTo>
                  <a:cubicBezTo>
                    <a:pt x="17818" y="85517"/>
                    <a:pt x="17374" y="85564"/>
                    <a:pt x="16930" y="85660"/>
                  </a:cubicBezTo>
                  <a:cubicBezTo>
                    <a:pt x="15266" y="86019"/>
                    <a:pt x="13864" y="86997"/>
                    <a:pt x="12950" y="88432"/>
                  </a:cubicBezTo>
                  <a:lnTo>
                    <a:pt x="7438" y="97044"/>
                  </a:lnTo>
                  <a:lnTo>
                    <a:pt x="7405" y="97044"/>
                  </a:lnTo>
                  <a:lnTo>
                    <a:pt x="1925" y="105558"/>
                  </a:lnTo>
                  <a:cubicBezTo>
                    <a:pt x="0" y="108559"/>
                    <a:pt x="881" y="112539"/>
                    <a:pt x="3849" y="114463"/>
                  </a:cubicBezTo>
                  <a:lnTo>
                    <a:pt x="10961" y="119030"/>
                  </a:lnTo>
                  <a:cubicBezTo>
                    <a:pt x="11464" y="119358"/>
                    <a:pt x="12030" y="119513"/>
                    <a:pt x="12591" y="119513"/>
                  </a:cubicBezTo>
                  <a:cubicBezTo>
                    <a:pt x="13595" y="119513"/>
                    <a:pt x="14583" y="119016"/>
                    <a:pt x="15169" y="118117"/>
                  </a:cubicBezTo>
                  <a:cubicBezTo>
                    <a:pt x="16082" y="116681"/>
                    <a:pt x="15690" y="114789"/>
                    <a:pt x="14255" y="113876"/>
                  </a:cubicBezTo>
                  <a:lnTo>
                    <a:pt x="7177" y="109309"/>
                  </a:lnTo>
                  <a:cubicBezTo>
                    <a:pt x="7014" y="109211"/>
                    <a:pt x="6981" y="109016"/>
                    <a:pt x="7079" y="108885"/>
                  </a:cubicBezTo>
                  <a:lnTo>
                    <a:pt x="10895" y="102916"/>
                  </a:lnTo>
                  <a:lnTo>
                    <a:pt x="55617" y="131686"/>
                  </a:lnTo>
                  <a:cubicBezTo>
                    <a:pt x="56694" y="132339"/>
                    <a:pt x="57313" y="133513"/>
                    <a:pt x="57313" y="134785"/>
                  </a:cubicBezTo>
                  <a:lnTo>
                    <a:pt x="57313" y="141864"/>
                  </a:lnTo>
                  <a:lnTo>
                    <a:pt x="49909" y="141864"/>
                  </a:lnTo>
                  <a:lnTo>
                    <a:pt x="49909" y="140298"/>
                  </a:lnTo>
                  <a:cubicBezTo>
                    <a:pt x="49909" y="138113"/>
                    <a:pt x="48800" y="136090"/>
                    <a:pt x="46973" y="134916"/>
                  </a:cubicBezTo>
                  <a:lnTo>
                    <a:pt x="24563" y="120498"/>
                  </a:lnTo>
                  <a:cubicBezTo>
                    <a:pt x="24048" y="120170"/>
                    <a:pt x="23475" y="120015"/>
                    <a:pt x="22908" y="120015"/>
                  </a:cubicBezTo>
                  <a:cubicBezTo>
                    <a:pt x="21896" y="120015"/>
                    <a:pt x="20908" y="120512"/>
                    <a:pt x="20322" y="121411"/>
                  </a:cubicBezTo>
                  <a:cubicBezTo>
                    <a:pt x="19409" y="122846"/>
                    <a:pt x="19833" y="124738"/>
                    <a:pt x="21268" y="125652"/>
                  </a:cubicBezTo>
                  <a:lnTo>
                    <a:pt x="43646" y="140037"/>
                  </a:lnTo>
                  <a:cubicBezTo>
                    <a:pt x="43744" y="140102"/>
                    <a:pt x="43809" y="140200"/>
                    <a:pt x="43809" y="140298"/>
                  </a:cubicBezTo>
                  <a:lnTo>
                    <a:pt x="43809" y="142288"/>
                  </a:lnTo>
                  <a:cubicBezTo>
                    <a:pt x="39894" y="143495"/>
                    <a:pt x="37056" y="147148"/>
                    <a:pt x="37056" y="151454"/>
                  </a:cubicBezTo>
                  <a:lnTo>
                    <a:pt x="37056" y="185672"/>
                  </a:lnTo>
                  <a:cubicBezTo>
                    <a:pt x="37056" y="190957"/>
                    <a:pt x="41362" y="195263"/>
                    <a:pt x="46614" y="195263"/>
                  </a:cubicBezTo>
                  <a:lnTo>
                    <a:pt x="50561" y="195263"/>
                  </a:lnTo>
                  <a:lnTo>
                    <a:pt x="50561" y="198949"/>
                  </a:lnTo>
                  <a:cubicBezTo>
                    <a:pt x="50561" y="204363"/>
                    <a:pt x="54965" y="208767"/>
                    <a:pt x="60380" y="208767"/>
                  </a:cubicBezTo>
                  <a:cubicBezTo>
                    <a:pt x="65795" y="208767"/>
                    <a:pt x="70198" y="204363"/>
                    <a:pt x="70198" y="198949"/>
                  </a:cubicBezTo>
                  <a:lnTo>
                    <a:pt x="70198" y="195263"/>
                  </a:lnTo>
                  <a:lnTo>
                    <a:pt x="91075" y="195263"/>
                  </a:lnTo>
                  <a:lnTo>
                    <a:pt x="91075" y="202439"/>
                  </a:lnTo>
                  <a:cubicBezTo>
                    <a:pt x="91075" y="205929"/>
                    <a:pt x="93913" y="208767"/>
                    <a:pt x="97403" y="208767"/>
                  </a:cubicBezTo>
                  <a:lnTo>
                    <a:pt x="104384" y="208767"/>
                  </a:lnTo>
                  <a:cubicBezTo>
                    <a:pt x="107874" y="208767"/>
                    <a:pt x="110712" y="205929"/>
                    <a:pt x="110712" y="202439"/>
                  </a:cubicBezTo>
                  <a:lnTo>
                    <a:pt x="110712" y="195263"/>
                  </a:lnTo>
                  <a:lnTo>
                    <a:pt x="114659" y="195263"/>
                  </a:lnTo>
                  <a:cubicBezTo>
                    <a:pt x="119911" y="195263"/>
                    <a:pt x="124217" y="190957"/>
                    <a:pt x="124217" y="185672"/>
                  </a:cubicBezTo>
                  <a:lnTo>
                    <a:pt x="124217" y="151454"/>
                  </a:lnTo>
                  <a:cubicBezTo>
                    <a:pt x="124217" y="146170"/>
                    <a:pt x="119911" y="141864"/>
                    <a:pt x="114659" y="141864"/>
                  </a:cubicBezTo>
                  <a:lnTo>
                    <a:pt x="103960" y="141864"/>
                  </a:lnTo>
                  <a:lnTo>
                    <a:pt x="103960" y="116257"/>
                  </a:lnTo>
                  <a:cubicBezTo>
                    <a:pt x="125750" y="107124"/>
                    <a:pt x="141114" y="85562"/>
                    <a:pt x="141114" y="60477"/>
                  </a:cubicBezTo>
                  <a:cubicBezTo>
                    <a:pt x="141114" y="27140"/>
                    <a:pt x="113974" y="0"/>
                    <a:pt x="80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8"/>
            <p:cNvSpPr/>
            <p:nvPr/>
          </p:nvSpPr>
          <p:spPr>
            <a:xfrm>
              <a:off x="3554725" y="1504575"/>
              <a:ext cx="490975" cy="490950"/>
            </a:xfrm>
            <a:custGeom>
              <a:avLst/>
              <a:gdLst/>
              <a:ahLst/>
              <a:cxnLst/>
              <a:rect l="l" t="t" r="r" b="b"/>
              <a:pathLst>
                <a:path w="19639" h="19638" extrusionOk="0">
                  <a:moveTo>
                    <a:pt x="9820" y="6133"/>
                  </a:moveTo>
                  <a:cubicBezTo>
                    <a:pt x="11842" y="6133"/>
                    <a:pt x="13506" y="7764"/>
                    <a:pt x="13506" y="9819"/>
                  </a:cubicBezTo>
                  <a:cubicBezTo>
                    <a:pt x="13506" y="11842"/>
                    <a:pt x="11842" y="13505"/>
                    <a:pt x="9820" y="13505"/>
                  </a:cubicBezTo>
                  <a:cubicBezTo>
                    <a:pt x="7797" y="13505"/>
                    <a:pt x="6134" y="11842"/>
                    <a:pt x="6134" y="9819"/>
                  </a:cubicBezTo>
                  <a:cubicBezTo>
                    <a:pt x="6134" y="7764"/>
                    <a:pt x="7797" y="6133"/>
                    <a:pt x="9820" y="6133"/>
                  </a:cubicBezTo>
                  <a:close/>
                  <a:moveTo>
                    <a:pt x="9820" y="1"/>
                  </a:moveTo>
                  <a:cubicBezTo>
                    <a:pt x="4405" y="1"/>
                    <a:pt x="1" y="4404"/>
                    <a:pt x="1" y="9819"/>
                  </a:cubicBezTo>
                  <a:cubicBezTo>
                    <a:pt x="1" y="15234"/>
                    <a:pt x="4405" y="19638"/>
                    <a:pt x="9820" y="19638"/>
                  </a:cubicBezTo>
                  <a:cubicBezTo>
                    <a:pt x="15234" y="19638"/>
                    <a:pt x="19638" y="15234"/>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18"/>
            <p:cNvSpPr/>
            <p:nvPr/>
          </p:nvSpPr>
          <p:spPr>
            <a:xfrm>
              <a:off x="2625875" y="575725"/>
              <a:ext cx="2348675" cy="2348650"/>
            </a:xfrm>
            <a:custGeom>
              <a:avLst/>
              <a:gdLst/>
              <a:ahLst/>
              <a:cxnLst/>
              <a:rect l="l" t="t" r="r" b="b"/>
              <a:pathLst>
                <a:path w="93947" h="93946" extrusionOk="0">
                  <a:moveTo>
                    <a:pt x="46974" y="6133"/>
                  </a:moveTo>
                  <a:cubicBezTo>
                    <a:pt x="69514" y="6133"/>
                    <a:pt x="87814" y="24433"/>
                    <a:pt x="87814" y="46973"/>
                  </a:cubicBezTo>
                  <a:cubicBezTo>
                    <a:pt x="87814" y="69481"/>
                    <a:pt x="69514" y="87813"/>
                    <a:pt x="46974" y="87813"/>
                  </a:cubicBezTo>
                  <a:cubicBezTo>
                    <a:pt x="24433" y="87813"/>
                    <a:pt x="6133" y="69481"/>
                    <a:pt x="6133" y="46973"/>
                  </a:cubicBezTo>
                  <a:cubicBezTo>
                    <a:pt x="6133" y="24433"/>
                    <a:pt x="24433" y="6133"/>
                    <a:pt x="46974" y="6133"/>
                  </a:cubicBezTo>
                  <a:close/>
                  <a:moveTo>
                    <a:pt x="46974" y="1"/>
                  </a:moveTo>
                  <a:cubicBezTo>
                    <a:pt x="21073" y="1"/>
                    <a:pt x="1" y="21073"/>
                    <a:pt x="1" y="46973"/>
                  </a:cubicBezTo>
                  <a:cubicBezTo>
                    <a:pt x="1" y="72873"/>
                    <a:pt x="21073" y="93946"/>
                    <a:pt x="46974" y="93946"/>
                  </a:cubicBezTo>
                  <a:cubicBezTo>
                    <a:pt x="72874" y="93946"/>
                    <a:pt x="93946" y="72873"/>
                    <a:pt x="93946" y="46973"/>
                  </a:cubicBezTo>
                  <a:cubicBezTo>
                    <a:pt x="93946" y="21073"/>
                    <a:pt x="72874" y="1"/>
                    <a:pt x="46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18"/>
            <p:cNvSpPr/>
            <p:nvPr/>
          </p:nvSpPr>
          <p:spPr>
            <a:xfrm>
              <a:off x="3048325" y="4122325"/>
              <a:ext cx="1503800" cy="659750"/>
            </a:xfrm>
            <a:custGeom>
              <a:avLst/>
              <a:gdLst/>
              <a:ahLst/>
              <a:cxnLst/>
              <a:rect l="l" t="t" r="r" b="b"/>
              <a:pathLst>
                <a:path w="60152" h="26390" extrusionOk="0">
                  <a:moveTo>
                    <a:pt x="53823" y="6100"/>
                  </a:moveTo>
                  <a:cubicBezTo>
                    <a:pt x="53953" y="6100"/>
                    <a:pt x="54051" y="6198"/>
                    <a:pt x="54051" y="6329"/>
                  </a:cubicBezTo>
                  <a:lnTo>
                    <a:pt x="54051" y="20062"/>
                  </a:lnTo>
                  <a:cubicBezTo>
                    <a:pt x="54051" y="20159"/>
                    <a:pt x="53953" y="20257"/>
                    <a:pt x="53823" y="20257"/>
                  </a:cubicBezTo>
                  <a:lnTo>
                    <a:pt x="6328" y="20257"/>
                  </a:lnTo>
                  <a:cubicBezTo>
                    <a:pt x="6198" y="20257"/>
                    <a:pt x="6100" y="20159"/>
                    <a:pt x="6100" y="20062"/>
                  </a:cubicBezTo>
                  <a:lnTo>
                    <a:pt x="6100" y="6329"/>
                  </a:lnTo>
                  <a:cubicBezTo>
                    <a:pt x="6100" y="6198"/>
                    <a:pt x="6198" y="6100"/>
                    <a:pt x="6328" y="6100"/>
                  </a:cubicBezTo>
                  <a:close/>
                  <a:moveTo>
                    <a:pt x="6328" y="0"/>
                  </a:moveTo>
                  <a:cubicBezTo>
                    <a:pt x="2838" y="0"/>
                    <a:pt x="0" y="2838"/>
                    <a:pt x="0" y="6329"/>
                  </a:cubicBezTo>
                  <a:lnTo>
                    <a:pt x="0" y="20062"/>
                  </a:lnTo>
                  <a:cubicBezTo>
                    <a:pt x="0" y="23552"/>
                    <a:pt x="2838" y="26390"/>
                    <a:pt x="6328" y="26390"/>
                  </a:cubicBezTo>
                  <a:lnTo>
                    <a:pt x="53823" y="26390"/>
                  </a:lnTo>
                  <a:cubicBezTo>
                    <a:pt x="57313" y="26390"/>
                    <a:pt x="60151" y="23552"/>
                    <a:pt x="60151" y="20062"/>
                  </a:cubicBezTo>
                  <a:lnTo>
                    <a:pt x="60151" y="6329"/>
                  </a:lnTo>
                  <a:cubicBezTo>
                    <a:pt x="60151" y="2838"/>
                    <a:pt x="57313" y="0"/>
                    <a:pt x="53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118"/>
          <p:cNvGrpSpPr/>
          <p:nvPr/>
        </p:nvGrpSpPr>
        <p:grpSpPr>
          <a:xfrm>
            <a:off x="5538721" y="979876"/>
            <a:ext cx="237474" cy="237404"/>
            <a:chOff x="1190625" y="238925"/>
            <a:chExt cx="5219200" cy="5217675"/>
          </a:xfrm>
        </p:grpSpPr>
        <p:sp>
          <p:nvSpPr>
            <p:cNvPr id="2506" name="Google Shape;2506;p118"/>
            <p:cNvSpPr/>
            <p:nvPr/>
          </p:nvSpPr>
          <p:spPr>
            <a:xfrm>
              <a:off x="1190625" y="238925"/>
              <a:ext cx="5219200" cy="5217675"/>
            </a:xfrm>
            <a:custGeom>
              <a:avLst/>
              <a:gdLst/>
              <a:ahLst/>
              <a:cxnLst/>
              <a:rect l="l" t="t" r="r" b="b"/>
              <a:pathLst>
                <a:path w="208768" h="208707" extrusionOk="0">
                  <a:moveTo>
                    <a:pt x="168612" y="6101"/>
                  </a:moveTo>
                  <a:cubicBezTo>
                    <a:pt x="168743" y="6101"/>
                    <a:pt x="168808" y="6198"/>
                    <a:pt x="168808" y="6329"/>
                  </a:cubicBezTo>
                  <a:lnTo>
                    <a:pt x="168808" y="13310"/>
                  </a:lnTo>
                  <a:cubicBezTo>
                    <a:pt x="168808" y="13407"/>
                    <a:pt x="168743" y="13505"/>
                    <a:pt x="168612" y="13505"/>
                  </a:cubicBezTo>
                  <a:lnTo>
                    <a:pt x="161436" y="13505"/>
                  </a:lnTo>
                  <a:lnTo>
                    <a:pt x="161436" y="6101"/>
                  </a:lnTo>
                  <a:close/>
                  <a:moveTo>
                    <a:pt x="155303" y="19605"/>
                  </a:moveTo>
                  <a:lnTo>
                    <a:pt x="155303" y="26977"/>
                  </a:lnTo>
                  <a:lnTo>
                    <a:pt x="141179" y="26977"/>
                  </a:lnTo>
                  <a:lnTo>
                    <a:pt x="141179" y="19605"/>
                  </a:lnTo>
                  <a:close/>
                  <a:moveTo>
                    <a:pt x="155303" y="33110"/>
                  </a:moveTo>
                  <a:lnTo>
                    <a:pt x="155303" y="40482"/>
                  </a:lnTo>
                  <a:lnTo>
                    <a:pt x="141179" y="40482"/>
                  </a:lnTo>
                  <a:lnTo>
                    <a:pt x="141179" y="33110"/>
                  </a:lnTo>
                  <a:close/>
                  <a:moveTo>
                    <a:pt x="135046" y="19605"/>
                  </a:moveTo>
                  <a:lnTo>
                    <a:pt x="135046" y="47267"/>
                  </a:lnTo>
                  <a:lnTo>
                    <a:pt x="73656" y="47267"/>
                  </a:lnTo>
                  <a:lnTo>
                    <a:pt x="73656" y="19605"/>
                  </a:lnTo>
                  <a:close/>
                  <a:moveTo>
                    <a:pt x="135046" y="53367"/>
                  </a:moveTo>
                  <a:lnTo>
                    <a:pt x="135046" y="60576"/>
                  </a:lnTo>
                  <a:cubicBezTo>
                    <a:pt x="135046" y="60674"/>
                    <a:pt x="134981" y="60771"/>
                    <a:pt x="134851" y="60771"/>
                  </a:cubicBezTo>
                  <a:lnTo>
                    <a:pt x="73851" y="60771"/>
                  </a:lnTo>
                  <a:cubicBezTo>
                    <a:pt x="73721" y="60771"/>
                    <a:pt x="73656" y="60674"/>
                    <a:pt x="73656" y="60576"/>
                  </a:cubicBezTo>
                  <a:lnTo>
                    <a:pt x="73656" y="53367"/>
                  </a:lnTo>
                  <a:close/>
                  <a:moveTo>
                    <a:pt x="158369" y="46614"/>
                  </a:moveTo>
                  <a:cubicBezTo>
                    <a:pt x="159315" y="46614"/>
                    <a:pt x="160229" y="46973"/>
                    <a:pt x="160914" y="47658"/>
                  </a:cubicBezTo>
                  <a:cubicBezTo>
                    <a:pt x="161664" y="48343"/>
                    <a:pt x="162055" y="49289"/>
                    <a:pt x="162055" y="50333"/>
                  </a:cubicBezTo>
                  <a:lnTo>
                    <a:pt x="162055" y="60445"/>
                  </a:lnTo>
                  <a:cubicBezTo>
                    <a:pt x="162055" y="60641"/>
                    <a:pt x="161925" y="60771"/>
                    <a:pt x="161762" y="60771"/>
                  </a:cubicBezTo>
                  <a:lnTo>
                    <a:pt x="155010" y="60771"/>
                  </a:lnTo>
                  <a:cubicBezTo>
                    <a:pt x="154814" y="60771"/>
                    <a:pt x="154683" y="60641"/>
                    <a:pt x="154683" y="60445"/>
                  </a:cubicBezTo>
                  <a:lnTo>
                    <a:pt x="154683" y="50529"/>
                  </a:lnTo>
                  <a:cubicBezTo>
                    <a:pt x="154683" y="48474"/>
                    <a:pt x="156249" y="46712"/>
                    <a:pt x="158206" y="46647"/>
                  </a:cubicBezTo>
                  <a:cubicBezTo>
                    <a:pt x="158239" y="46614"/>
                    <a:pt x="158304" y="46614"/>
                    <a:pt x="158369" y="46614"/>
                  </a:cubicBezTo>
                  <a:close/>
                  <a:moveTo>
                    <a:pt x="146072" y="120955"/>
                  </a:moveTo>
                  <a:cubicBezTo>
                    <a:pt x="158728" y="121575"/>
                    <a:pt x="168808" y="132078"/>
                    <a:pt x="168808" y="144865"/>
                  </a:cubicBezTo>
                  <a:cubicBezTo>
                    <a:pt x="168808" y="158076"/>
                    <a:pt x="158076" y="168841"/>
                    <a:pt x="144865" y="168841"/>
                  </a:cubicBezTo>
                  <a:cubicBezTo>
                    <a:pt x="131654" y="168841"/>
                    <a:pt x="120922" y="158076"/>
                    <a:pt x="120922" y="144865"/>
                  </a:cubicBezTo>
                  <a:cubicBezTo>
                    <a:pt x="120922" y="132078"/>
                    <a:pt x="131001" y="121575"/>
                    <a:pt x="143658" y="120955"/>
                  </a:cubicBezTo>
                  <a:close/>
                  <a:moveTo>
                    <a:pt x="175267" y="46614"/>
                  </a:moveTo>
                  <a:cubicBezTo>
                    <a:pt x="175397" y="46614"/>
                    <a:pt x="175527" y="46712"/>
                    <a:pt x="175560" y="46843"/>
                  </a:cubicBezTo>
                  <a:cubicBezTo>
                    <a:pt x="176963" y="53432"/>
                    <a:pt x="182345" y="58814"/>
                    <a:pt x="188902" y="60184"/>
                  </a:cubicBezTo>
                  <a:cubicBezTo>
                    <a:pt x="189032" y="60217"/>
                    <a:pt x="189130" y="60347"/>
                    <a:pt x="189130" y="60510"/>
                  </a:cubicBezTo>
                  <a:lnTo>
                    <a:pt x="189130" y="161730"/>
                  </a:lnTo>
                  <a:cubicBezTo>
                    <a:pt x="189130" y="161893"/>
                    <a:pt x="189032" y="161991"/>
                    <a:pt x="188902" y="162023"/>
                  </a:cubicBezTo>
                  <a:cubicBezTo>
                    <a:pt x="182345" y="163426"/>
                    <a:pt x="176963" y="168776"/>
                    <a:pt x="175560" y="175365"/>
                  </a:cubicBezTo>
                  <a:cubicBezTo>
                    <a:pt x="175527" y="175528"/>
                    <a:pt x="175397" y="175626"/>
                    <a:pt x="175267" y="175626"/>
                  </a:cubicBezTo>
                  <a:lnTo>
                    <a:pt x="168188" y="175626"/>
                  </a:lnTo>
                  <a:lnTo>
                    <a:pt x="168188" y="173473"/>
                  </a:lnTo>
                  <a:cubicBezTo>
                    <a:pt x="168188" y="171973"/>
                    <a:pt x="167829" y="170439"/>
                    <a:pt x="167144" y="169102"/>
                  </a:cubicBezTo>
                  <a:lnTo>
                    <a:pt x="165807" y="166427"/>
                  </a:lnTo>
                  <a:cubicBezTo>
                    <a:pt x="171450" y="160947"/>
                    <a:pt x="174940" y="153314"/>
                    <a:pt x="174940" y="144865"/>
                  </a:cubicBezTo>
                  <a:cubicBezTo>
                    <a:pt x="174940" y="135145"/>
                    <a:pt x="170276" y="126468"/>
                    <a:pt x="163067" y="120955"/>
                  </a:cubicBezTo>
                  <a:lnTo>
                    <a:pt x="165122" y="120955"/>
                  </a:lnTo>
                  <a:cubicBezTo>
                    <a:pt x="166818" y="120955"/>
                    <a:pt x="168188" y="119585"/>
                    <a:pt x="168188" y="117889"/>
                  </a:cubicBezTo>
                  <a:cubicBezTo>
                    <a:pt x="168188" y="116225"/>
                    <a:pt x="166818" y="114855"/>
                    <a:pt x="165122" y="114855"/>
                  </a:cubicBezTo>
                  <a:lnTo>
                    <a:pt x="43580" y="114855"/>
                  </a:lnTo>
                  <a:cubicBezTo>
                    <a:pt x="41884" y="114855"/>
                    <a:pt x="40514" y="116225"/>
                    <a:pt x="40514" y="117889"/>
                  </a:cubicBezTo>
                  <a:cubicBezTo>
                    <a:pt x="40514" y="119585"/>
                    <a:pt x="41884" y="120955"/>
                    <a:pt x="43580" y="120955"/>
                  </a:cubicBezTo>
                  <a:lnTo>
                    <a:pt x="126696" y="120955"/>
                  </a:lnTo>
                  <a:cubicBezTo>
                    <a:pt x="123988" y="123010"/>
                    <a:pt x="121639" y="125522"/>
                    <a:pt x="119780" y="128360"/>
                  </a:cubicBezTo>
                  <a:lnTo>
                    <a:pt x="63837" y="128360"/>
                  </a:lnTo>
                  <a:cubicBezTo>
                    <a:pt x="62141" y="128360"/>
                    <a:pt x="60771" y="129730"/>
                    <a:pt x="60771" y="131393"/>
                  </a:cubicBezTo>
                  <a:cubicBezTo>
                    <a:pt x="60771" y="133090"/>
                    <a:pt x="62141" y="134460"/>
                    <a:pt x="63837" y="134460"/>
                  </a:cubicBezTo>
                  <a:lnTo>
                    <a:pt x="116649" y="134460"/>
                  </a:lnTo>
                  <a:cubicBezTo>
                    <a:pt x="115474" y="137722"/>
                    <a:pt x="114789" y="141212"/>
                    <a:pt x="114789" y="144865"/>
                  </a:cubicBezTo>
                  <a:cubicBezTo>
                    <a:pt x="114789" y="153314"/>
                    <a:pt x="118312" y="160947"/>
                    <a:pt x="123923" y="166427"/>
                  </a:cubicBezTo>
                  <a:lnTo>
                    <a:pt x="122585" y="169102"/>
                  </a:lnTo>
                  <a:cubicBezTo>
                    <a:pt x="121900" y="170439"/>
                    <a:pt x="121542" y="171973"/>
                    <a:pt x="121542" y="173473"/>
                  </a:cubicBezTo>
                  <a:lnTo>
                    <a:pt x="121542" y="175626"/>
                  </a:lnTo>
                  <a:lnTo>
                    <a:pt x="33501" y="175626"/>
                  </a:lnTo>
                  <a:cubicBezTo>
                    <a:pt x="33370" y="175626"/>
                    <a:pt x="33240" y="175528"/>
                    <a:pt x="33207" y="175365"/>
                  </a:cubicBezTo>
                  <a:cubicBezTo>
                    <a:pt x="31804" y="168776"/>
                    <a:pt x="26422" y="163426"/>
                    <a:pt x="19866" y="162023"/>
                  </a:cubicBezTo>
                  <a:cubicBezTo>
                    <a:pt x="19735" y="161991"/>
                    <a:pt x="19637" y="161893"/>
                    <a:pt x="19637" y="161730"/>
                  </a:cubicBezTo>
                  <a:lnTo>
                    <a:pt x="19637" y="60510"/>
                  </a:lnTo>
                  <a:cubicBezTo>
                    <a:pt x="19637" y="60347"/>
                    <a:pt x="19735" y="60217"/>
                    <a:pt x="19866" y="60184"/>
                  </a:cubicBezTo>
                  <a:cubicBezTo>
                    <a:pt x="26422" y="58814"/>
                    <a:pt x="31804" y="53432"/>
                    <a:pt x="33207" y="46843"/>
                  </a:cubicBezTo>
                  <a:cubicBezTo>
                    <a:pt x="33240" y="46712"/>
                    <a:pt x="33370" y="46614"/>
                    <a:pt x="33501" y="46614"/>
                  </a:cubicBezTo>
                  <a:lnTo>
                    <a:pt x="67523" y="46614"/>
                  </a:lnTo>
                  <a:lnTo>
                    <a:pt x="67523" y="60576"/>
                  </a:lnTo>
                  <a:cubicBezTo>
                    <a:pt x="67523" y="64066"/>
                    <a:pt x="70361" y="66871"/>
                    <a:pt x="73851" y="66871"/>
                  </a:cubicBezTo>
                  <a:lnTo>
                    <a:pt x="134851" y="66871"/>
                  </a:lnTo>
                  <a:cubicBezTo>
                    <a:pt x="138341" y="66871"/>
                    <a:pt x="141179" y="64066"/>
                    <a:pt x="141179" y="60576"/>
                  </a:cubicBezTo>
                  <a:lnTo>
                    <a:pt x="141179" y="46614"/>
                  </a:lnTo>
                  <a:lnTo>
                    <a:pt x="149334" y="46614"/>
                  </a:lnTo>
                  <a:cubicBezTo>
                    <a:pt x="148844" y="47821"/>
                    <a:pt x="148551" y="49126"/>
                    <a:pt x="148551" y="50529"/>
                  </a:cubicBezTo>
                  <a:lnTo>
                    <a:pt x="148551" y="60445"/>
                  </a:lnTo>
                  <a:cubicBezTo>
                    <a:pt x="148551" y="64001"/>
                    <a:pt x="151454" y="66871"/>
                    <a:pt x="155010" y="66871"/>
                  </a:cubicBezTo>
                  <a:lnTo>
                    <a:pt x="161762" y="66871"/>
                  </a:lnTo>
                  <a:cubicBezTo>
                    <a:pt x="165285" y="66871"/>
                    <a:pt x="168188" y="64001"/>
                    <a:pt x="168188" y="60445"/>
                  </a:cubicBezTo>
                  <a:lnTo>
                    <a:pt x="168188" y="50333"/>
                  </a:lnTo>
                  <a:cubicBezTo>
                    <a:pt x="168188" y="49028"/>
                    <a:pt x="167927" y="47789"/>
                    <a:pt x="167438" y="46614"/>
                  </a:cubicBezTo>
                  <a:close/>
                  <a:moveTo>
                    <a:pt x="192196" y="33110"/>
                  </a:moveTo>
                  <a:cubicBezTo>
                    <a:pt x="197970" y="33110"/>
                    <a:pt x="202667" y="37807"/>
                    <a:pt x="202667" y="43548"/>
                  </a:cubicBezTo>
                  <a:lnTo>
                    <a:pt x="202667" y="178660"/>
                  </a:lnTo>
                  <a:cubicBezTo>
                    <a:pt x="202667" y="184433"/>
                    <a:pt x="197970" y="189131"/>
                    <a:pt x="192196" y="189131"/>
                  </a:cubicBezTo>
                  <a:lnTo>
                    <a:pt x="168188" y="189131"/>
                  </a:lnTo>
                  <a:lnTo>
                    <a:pt x="168188" y="181726"/>
                  </a:lnTo>
                  <a:lnTo>
                    <a:pt x="175267" y="181726"/>
                  </a:lnTo>
                  <a:cubicBezTo>
                    <a:pt x="178268" y="181726"/>
                    <a:pt x="180910" y="179606"/>
                    <a:pt x="181562" y="176637"/>
                  </a:cubicBezTo>
                  <a:cubicBezTo>
                    <a:pt x="182443" y="172462"/>
                    <a:pt x="185998" y="168906"/>
                    <a:pt x="190174" y="168026"/>
                  </a:cubicBezTo>
                  <a:cubicBezTo>
                    <a:pt x="193110" y="167406"/>
                    <a:pt x="195263" y="164764"/>
                    <a:pt x="195263" y="161730"/>
                  </a:cubicBezTo>
                  <a:lnTo>
                    <a:pt x="195263" y="60510"/>
                  </a:lnTo>
                  <a:cubicBezTo>
                    <a:pt x="195263" y="57477"/>
                    <a:pt x="193110" y="54835"/>
                    <a:pt x="190174" y="54215"/>
                  </a:cubicBezTo>
                  <a:cubicBezTo>
                    <a:pt x="185998" y="53334"/>
                    <a:pt x="182443" y="49779"/>
                    <a:pt x="181562" y="45571"/>
                  </a:cubicBezTo>
                  <a:cubicBezTo>
                    <a:pt x="180910" y="42635"/>
                    <a:pt x="178268" y="40482"/>
                    <a:pt x="175267" y="40482"/>
                  </a:cubicBezTo>
                  <a:lnTo>
                    <a:pt x="161436" y="40482"/>
                  </a:lnTo>
                  <a:lnTo>
                    <a:pt x="161436" y="33110"/>
                  </a:lnTo>
                  <a:close/>
                  <a:moveTo>
                    <a:pt x="148551" y="174713"/>
                  </a:moveTo>
                  <a:lnTo>
                    <a:pt x="148551" y="198232"/>
                  </a:lnTo>
                  <a:lnTo>
                    <a:pt x="146920" y="197677"/>
                  </a:lnTo>
                  <a:cubicBezTo>
                    <a:pt x="146251" y="197449"/>
                    <a:pt x="145558" y="197334"/>
                    <a:pt x="144869" y="197334"/>
                  </a:cubicBezTo>
                  <a:cubicBezTo>
                    <a:pt x="144180" y="197334"/>
                    <a:pt x="143495" y="197449"/>
                    <a:pt x="142842" y="197677"/>
                  </a:cubicBezTo>
                  <a:lnTo>
                    <a:pt x="141179" y="198232"/>
                  </a:lnTo>
                  <a:lnTo>
                    <a:pt x="141179" y="174713"/>
                  </a:lnTo>
                  <a:cubicBezTo>
                    <a:pt x="142386" y="174876"/>
                    <a:pt x="143625" y="174941"/>
                    <a:pt x="144865" y="174941"/>
                  </a:cubicBezTo>
                  <a:cubicBezTo>
                    <a:pt x="146137" y="174941"/>
                    <a:pt x="147344" y="174876"/>
                    <a:pt x="148551" y="174713"/>
                  </a:cubicBezTo>
                  <a:close/>
                  <a:moveTo>
                    <a:pt x="128816" y="170309"/>
                  </a:moveTo>
                  <a:cubicBezTo>
                    <a:pt x="130773" y="171516"/>
                    <a:pt x="132861" y="172527"/>
                    <a:pt x="135046" y="173310"/>
                  </a:cubicBezTo>
                  <a:lnTo>
                    <a:pt x="135046" y="200254"/>
                  </a:lnTo>
                  <a:lnTo>
                    <a:pt x="128098" y="202570"/>
                  </a:lnTo>
                  <a:cubicBezTo>
                    <a:pt x="128066" y="202586"/>
                    <a:pt x="128025" y="202603"/>
                    <a:pt x="127976" y="202603"/>
                  </a:cubicBezTo>
                  <a:cubicBezTo>
                    <a:pt x="127927" y="202603"/>
                    <a:pt x="127870" y="202586"/>
                    <a:pt x="127805" y="202537"/>
                  </a:cubicBezTo>
                  <a:cubicBezTo>
                    <a:pt x="127674" y="202439"/>
                    <a:pt x="127674" y="202309"/>
                    <a:pt x="127674" y="202276"/>
                  </a:cubicBezTo>
                  <a:lnTo>
                    <a:pt x="127674" y="173473"/>
                  </a:lnTo>
                  <a:cubicBezTo>
                    <a:pt x="127674" y="172919"/>
                    <a:pt x="127805" y="172331"/>
                    <a:pt x="128066" y="171842"/>
                  </a:cubicBezTo>
                  <a:lnTo>
                    <a:pt x="128816" y="170309"/>
                  </a:lnTo>
                  <a:close/>
                  <a:moveTo>
                    <a:pt x="160914" y="170309"/>
                  </a:moveTo>
                  <a:lnTo>
                    <a:pt x="161697" y="171842"/>
                  </a:lnTo>
                  <a:cubicBezTo>
                    <a:pt x="161925" y="172331"/>
                    <a:pt x="162055" y="172919"/>
                    <a:pt x="162055" y="173473"/>
                  </a:cubicBezTo>
                  <a:lnTo>
                    <a:pt x="162055" y="202276"/>
                  </a:lnTo>
                  <a:cubicBezTo>
                    <a:pt x="162055" y="202309"/>
                    <a:pt x="162055" y="202439"/>
                    <a:pt x="161925" y="202537"/>
                  </a:cubicBezTo>
                  <a:cubicBezTo>
                    <a:pt x="161860" y="202586"/>
                    <a:pt x="161803" y="202603"/>
                    <a:pt x="161758" y="202603"/>
                  </a:cubicBezTo>
                  <a:cubicBezTo>
                    <a:pt x="161713" y="202603"/>
                    <a:pt x="161680" y="202586"/>
                    <a:pt x="161664" y="202570"/>
                  </a:cubicBezTo>
                  <a:lnTo>
                    <a:pt x="154683" y="200254"/>
                  </a:lnTo>
                  <a:lnTo>
                    <a:pt x="154683" y="173310"/>
                  </a:lnTo>
                  <a:cubicBezTo>
                    <a:pt x="156869" y="172527"/>
                    <a:pt x="158957" y="171516"/>
                    <a:pt x="160914" y="170309"/>
                  </a:cubicBezTo>
                  <a:close/>
                  <a:moveTo>
                    <a:pt x="40090" y="1"/>
                  </a:moveTo>
                  <a:cubicBezTo>
                    <a:pt x="36599" y="1"/>
                    <a:pt x="33762" y="2839"/>
                    <a:pt x="33762" y="6329"/>
                  </a:cubicBezTo>
                  <a:lnTo>
                    <a:pt x="33762" y="13310"/>
                  </a:lnTo>
                  <a:cubicBezTo>
                    <a:pt x="33762" y="16767"/>
                    <a:pt x="36599" y="19605"/>
                    <a:pt x="40090" y="19605"/>
                  </a:cubicBezTo>
                  <a:lnTo>
                    <a:pt x="67523" y="19605"/>
                  </a:lnTo>
                  <a:lnTo>
                    <a:pt x="67523" y="26977"/>
                  </a:lnTo>
                  <a:lnTo>
                    <a:pt x="16571" y="26977"/>
                  </a:lnTo>
                  <a:cubicBezTo>
                    <a:pt x="7437" y="26977"/>
                    <a:pt x="0" y="34415"/>
                    <a:pt x="0" y="43548"/>
                  </a:cubicBezTo>
                  <a:lnTo>
                    <a:pt x="0" y="178660"/>
                  </a:lnTo>
                  <a:cubicBezTo>
                    <a:pt x="0" y="187793"/>
                    <a:pt x="7437" y="195231"/>
                    <a:pt x="16571" y="195231"/>
                  </a:cubicBezTo>
                  <a:lnTo>
                    <a:pt x="37448" y="195231"/>
                  </a:lnTo>
                  <a:cubicBezTo>
                    <a:pt x="39144" y="195231"/>
                    <a:pt x="40514" y="193860"/>
                    <a:pt x="40514" y="192197"/>
                  </a:cubicBezTo>
                  <a:cubicBezTo>
                    <a:pt x="40514" y="190501"/>
                    <a:pt x="39144" y="189131"/>
                    <a:pt x="37448" y="189131"/>
                  </a:cubicBezTo>
                  <a:lnTo>
                    <a:pt x="16571" y="189131"/>
                  </a:lnTo>
                  <a:cubicBezTo>
                    <a:pt x="10797" y="189131"/>
                    <a:pt x="6100" y="184433"/>
                    <a:pt x="6100" y="178660"/>
                  </a:cubicBezTo>
                  <a:lnTo>
                    <a:pt x="6100" y="43548"/>
                  </a:lnTo>
                  <a:cubicBezTo>
                    <a:pt x="6100" y="37807"/>
                    <a:pt x="10797" y="33110"/>
                    <a:pt x="16571" y="33110"/>
                  </a:cubicBezTo>
                  <a:lnTo>
                    <a:pt x="67523" y="33110"/>
                  </a:lnTo>
                  <a:lnTo>
                    <a:pt x="67523" y="40482"/>
                  </a:lnTo>
                  <a:lnTo>
                    <a:pt x="33501" y="40482"/>
                  </a:lnTo>
                  <a:cubicBezTo>
                    <a:pt x="30500" y="40482"/>
                    <a:pt x="27857" y="42635"/>
                    <a:pt x="27205" y="45571"/>
                  </a:cubicBezTo>
                  <a:cubicBezTo>
                    <a:pt x="26324" y="49779"/>
                    <a:pt x="22769" y="53334"/>
                    <a:pt x="18593" y="54215"/>
                  </a:cubicBezTo>
                  <a:cubicBezTo>
                    <a:pt x="15658" y="54835"/>
                    <a:pt x="13505" y="57477"/>
                    <a:pt x="13505" y="60510"/>
                  </a:cubicBezTo>
                  <a:lnTo>
                    <a:pt x="13505" y="161730"/>
                  </a:lnTo>
                  <a:cubicBezTo>
                    <a:pt x="13505" y="164764"/>
                    <a:pt x="15658" y="167406"/>
                    <a:pt x="18593" y="168026"/>
                  </a:cubicBezTo>
                  <a:cubicBezTo>
                    <a:pt x="22769" y="168906"/>
                    <a:pt x="26324" y="172462"/>
                    <a:pt x="27205" y="176637"/>
                  </a:cubicBezTo>
                  <a:cubicBezTo>
                    <a:pt x="27857" y="179606"/>
                    <a:pt x="30500" y="181726"/>
                    <a:pt x="33501" y="181726"/>
                  </a:cubicBezTo>
                  <a:lnTo>
                    <a:pt x="121542" y="181726"/>
                  </a:lnTo>
                  <a:lnTo>
                    <a:pt x="121542" y="189131"/>
                  </a:lnTo>
                  <a:lnTo>
                    <a:pt x="49680" y="189131"/>
                  </a:lnTo>
                  <a:cubicBezTo>
                    <a:pt x="48016" y="189131"/>
                    <a:pt x="46646" y="190501"/>
                    <a:pt x="46646" y="192197"/>
                  </a:cubicBezTo>
                  <a:cubicBezTo>
                    <a:pt x="46646" y="193860"/>
                    <a:pt x="48016" y="195231"/>
                    <a:pt x="49680" y="195231"/>
                  </a:cubicBezTo>
                  <a:lnTo>
                    <a:pt x="121542" y="195231"/>
                  </a:lnTo>
                  <a:lnTo>
                    <a:pt x="121542" y="202276"/>
                  </a:lnTo>
                  <a:cubicBezTo>
                    <a:pt x="121542" y="204331"/>
                    <a:pt x="122553" y="206289"/>
                    <a:pt x="124216" y="207496"/>
                  </a:cubicBezTo>
                  <a:cubicBezTo>
                    <a:pt x="125326" y="208311"/>
                    <a:pt x="126663" y="208703"/>
                    <a:pt x="128000" y="208703"/>
                  </a:cubicBezTo>
                  <a:cubicBezTo>
                    <a:pt x="128685" y="208703"/>
                    <a:pt x="129370" y="208605"/>
                    <a:pt x="130023" y="208376"/>
                  </a:cubicBezTo>
                  <a:lnTo>
                    <a:pt x="144767" y="203451"/>
                  </a:lnTo>
                  <a:lnTo>
                    <a:pt x="144963" y="203451"/>
                  </a:lnTo>
                  <a:lnTo>
                    <a:pt x="159707" y="208376"/>
                  </a:lnTo>
                  <a:cubicBezTo>
                    <a:pt x="160371" y="208598"/>
                    <a:pt x="161060" y="208706"/>
                    <a:pt x="161747" y="208706"/>
                  </a:cubicBezTo>
                  <a:cubicBezTo>
                    <a:pt x="163086" y="208706"/>
                    <a:pt x="164414" y="208293"/>
                    <a:pt x="165513" y="207496"/>
                  </a:cubicBezTo>
                  <a:cubicBezTo>
                    <a:pt x="167177" y="206289"/>
                    <a:pt x="168188" y="204331"/>
                    <a:pt x="168188" y="202276"/>
                  </a:cubicBezTo>
                  <a:lnTo>
                    <a:pt x="168188" y="195231"/>
                  </a:lnTo>
                  <a:lnTo>
                    <a:pt x="192196" y="195231"/>
                  </a:lnTo>
                  <a:cubicBezTo>
                    <a:pt x="201330" y="195231"/>
                    <a:pt x="208767" y="187793"/>
                    <a:pt x="208767" y="178660"/>
                  </a:cubicBezTo>
                  <a:lnTo>
                    <a:pt x="208767" y="43548"/>
                  </a:lnTo>
                  <a:cubicBezTo>
                    <a:pt x="208767" y="34415"/>
                    <a:pt x="201330" y="26977"/>
                    <a:pt x="192196" y="26977"/>
                  </a:cubicBezTo>
                  <a:lnTo>
                    <a:pt x="161436" y="26977"/>
                  </a:lnTo>
                  <a:lnTo>
                    <a:pt x="161436" y="19605"/>
                  </a:lnTo>
                  <a:lnTo>
                    <a:pt x="168612" y="19605"/>
                  </a:lnTo>
                  <a:cubicBezTo>
                    <a:pt x="172102" y="19605"/>
                    <a:pt x="174940" y="16767"/>
                    <a:pt x="174940" y="13310"/>
                  </a:cubicBezTo>
                  <a:lnTo>
                    <a:pt x="174940" y="6329"/>
                  </a:lnTo>
                  <a:cubicBezTo>
                    <a:pt x="174940" y="2839"/>
                    <a:pt x="172102" y="1"/>
                    <a:pt x="168612" y="1"/>
                  </a:cubicBezTo>
                  <a:lnTo>
                    <a:pt x="144343" y="1"/>
                  </a:lnTo>
                  <a:cubicBezTo>
                    <a:pt x="142647" y="1"/>
                    <a:pt x="141277" y="1371"/>
                    <a:pt x="141277" y="3067"/>
                  </a:cubicBezTo>
                  <a:cubicBezTo>
                    <a:pt x="141277" y="4731"/>
                    <a:pt x="142647" y="6101"/>
                    <a:pt x="144343" y="6101"/>
                  </a:cubicBezTo>
                  <a:lnTo>
                    <a:pt x="155303" y="6101"/>
                  </a:lnTo>
                  <a:lnTo>
                    <a:pt x="155303" y="13505"/>
                  </a:lnTo>
                  <a:lnTo>
                    <a:pt x="40090" y="13505"/>
                  </a:lnTo>
                  <a:cubicBezTo>
                    <a:pt x="39959" y="13505"/>
                    <a:pt x="39894" y="13407"/>
                    <a:pt x="39894" y="13310"/>
                  </a:cubicBezTo>
                  <a:lnTo>
                    <a:pt x="39894" y="6329"/>
                  </a:lnTo>
                  <a:cubicBezTo>
                    <a:pt x="39894" y="6198"/>
                    <a:pt x="39959" y="6101"/>
                    <a:pt x="40090" y="6101"/>
                  </a:cubicBezTo>
                  <a:lnTo>
                    <a:pt x="131849" y="6101"/>
                  </a:lnTo>
                  <a:cubicBezTo>
                    <a:pt x="133513" y="6101"/>
                    <a:pt x="134883" y="4731"/>
                    <a:pt x="134883" y="3067"/>
                  </a:cubicBezTo>
                  <a:cubicBezTo>
                    <a:pt x="134883" y="1371"/>
                    <a:pt x="133513" y="1"/>
                    <a:pt x="131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18"/>
            <p:cNvSpPr/>
            <p:nvPr/>
          </p:nvSpPr>
          <p:spPr>
            <a:xfrm>
              <a:off x="5898475" y="1251775"/>
              <a:ext cx="194925" cy="153350"/>
            </a:xfrm>
            <a:custGeom>
              <a:avLst/>
              <a:gdLst/>
              <a:ahLst/>
              <a:cxnLst/>
              <a:rect l="l" t="t" r="r" b="b"/>
              <a:pathLst>
                <a:path w="7797" h="6134" extrusionOk="0">
                  <a:moveTo>
                    <a:pt x="3034" y="0"/>
                  </a:moveTo>
                  <a:cubicBezTo>
                    <a:pt x="1371" y="0"/>
                    <a:pt x="0" y="1371"/>
                    <a:pt x="0" y="3067"/>
                  </a:cubicBezTo>
                  <a:cubicBezTo>
                    <a:pt x="0" y="4763"/>
                    <a:pt x="1371" y="6133"/>
                    <a:pt x="3034" y="6133"/>
                  </a:cubicBezTo>
                  <a:lnTo>
                    <a:pt x="4730" y="6133"/>
                  </a:lnTo>
                  <a:cubicBezTo>
                    <a:pt x="6427" y="6133"/>
                    <a:pt x="7797" y="4763"/>
                    <a:pt x="7797" y="3067"/>
                  </a:cubicBezTo>
                  <a:cubicBezTo>
                    <a:pt x="7797" y="1371"/>
                    <a:pt x="6427" y="0"/>
                    <a:pt x="4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18"/>
            <p:cNvSpPr/>
            <p:nvPr/>
          </p:nvSpPr>
          <p:spPr>
            <a:xfrm>
              <a:off x="1507025" y="1251775"/>
              <a:ext cx="194925" cy="153350"/>
            </a:xfrm>
            <a:custGeom>
              <a:avLst/>
              <a:gdLst/>
              <a:ahLst/>
              <a:cxnLst/>
              <a:rect l="l" t="t" r="r" b="b"/>
              <a:pathLst>
                <a:path w="7797" h="6134" extrusionOk="0">
                  <a:moveTo>
                    <a:pt x="3067" y="0"/>
                  </a:moveTo>
                  <a:cubicBezTo>
                    <a:pt x="1371" y="0"/>
                    <a:pt x="1" y="1371"/>
                    <a:pt x="1" y="3067"/>
                  </a:cubicBezTo>
                  <a:cubicBezTo>
                    <a:pt x="1" y="4763"/>
                    <a:pt x="1371" y="6133"/>
                    <a:pt x="3067" y="6133"/>
                  </a:cubicBezTo>
                  <a:lnTo>
                    <a:pt x="4763" y="6133"/>
                  </a:lnTo>
                  <a:cubicBezTo>
                    <a:pt x="6427" y="6133"/>
                    <a:pt x="7797" y="4763"/>
                    <a:pt x="7797" y="3067"/>
                  </a:cubicBezTo>
                  <a:cubicBezTo>
                    <a:pt x="7797" y="1371"/>
                    <a:pt x="6427" y="0"/>
                    <a:pt x="4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18"/>
            <p:cNvSpPr/>
            <p:nvPr/>
          </p:nvSpPr>
          <p:spPr>
            <a:xfrm>
              <a:off x="1507025" y="4629550"/>
              <a:ext cx="194925" cy="152525"/>
            </a:xfrm>
            <a:custGeom>
              <a:avLst/>
              <a:gdLst/>
              <a:ahLst/>
              <a:cxnLst/>
              <a:rect l="l" t="t" r="r" b="b"/>
              <a:pathLst>
                <a:path w="7797" h="6101" extrusionOk="0">
                  <a:moveTo>
                    <a:pt x="3067" y="1"/>
                  </a:moveTo>
                  <a:cubicBezTo>
                    <a:pt x="1371" y="1"/>
                    <a:pt x="1" y="1371"/>
                    <a:pt x="1" y="3035"/>
                  </a:cubicBezTo>
                  <a:cubicBezTo>
                    <a:pt x="1" y="4731"/>
                    <a:pt x="1371" y="6101"/>
                    <a:pt x="3067" y="6101"/>
                  </a:cubicBezTo>
                  <a:lnTo>
                    <a:pt x="4763" y="6101"/>
                  </a:lnTo>
                  <a:cubicBezTo>
                    <a:pt x="6427" y="6101"/>
                    <a:pt x="7797" y="4731"/>
                    <a:pt x="7797" y="3035"/>
                  </a:cubicBezTo>
                  <a:cubicBezTo>
                    <a:pt x="7797" y="1371"/>
                    <a:pt x="6427" y="1"/>
                    <a:pt x="47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18"/>
            <p:cNvSpPr/>
            <p:nvPr/>
          </p:nvSpPr>
          <p:spPr>
            <a:xfrm>
              <a:off x="5898475" y="4629550"/>
              <a:ext cx="194925" cy="152525"/>
            </a:xfrm>
            <a:custGeom>
              <a:avLst/>
              <a:gdLst/>
              <a:ahLst/>
              <a:cxnLst/>
              <a:rect l="l" t="t" r="r" b="b"/>
              <a:pathLst>
                <a:path w="7797" h="6101" extrusionOk="0">
                  <a:moveTo>
                    <a:pt x="3034" y="1"/>
                  </a:moveTo>
                  <a:cubicBezTo>
                    <a:pt x="1371" y="1"/>
                    <a:pt x="0" y="1371"/>
                    <a:pt x="0" y="3035"/>
                  </a:cubicBezTo>
                  <a:cubicBezTo>
                    <a:pt x="0" y="4731"/>
                    <a:pt x="1371" y="6101"/>
                    <a:pt x="3034" y="6101"/>
                  </a:cubicBezTo>
                  <a:lnTo>
                    <a:pt x="4730" y="6101"/>
                  </a:lnTo>
                  <a:cubicBezTo>
                    <a:pt x="6427" y="6101"/>
                    <a:pt x="7797" y="4731"/>
                    <a:pt x="7797" y="3035"/>
                  </a:cubicBezTo>
                  <a:cubicBezTo>
                    <a:pt x="7797" y="1371"/>
                    <a:pt x="6427"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18"/>
            <p:cNvSpPr/>
            <p:nvPr/>
          </p:nvSpPr>
          <p:spPr>
            <a:xfrm>
              <a:off x="4397950" y="3447100"/>
              <a:ext cx="828575" cy="827750"/>
            </a:xfrm>
            <a:custGeom>
              <a:avLst/>
              <a:gdLst/>
              <a:ahLst/>
              <a:cxnLst/>
              <a:rect l="l" t="t" r="r" b="b"/>
              <a:pathLst>
                <a:path w="33143" h="33110" extrusionOk="0">
                  <a:moveTo>
                    <a:pt x="16572" y="6100"/>
                  </a:moveTo>
                  <a:cubicBezTo>
                    <a:pt x="22346" y="6100"/>
                    <a:pt x="27010" y="10797"/>
                    <a:pt x="27010" y="16538"/>
                  </a:cubicBezTo>
                  <a:cubicBezTo>
                    <a:pt x="27010" y="22312"/>
                    <a:pt x="22346" y="27009"/>
                    <a:pt x="16572" y="27009"/>
                  </a:cubicBezTo>
                  <a:cubicBezTo>
                    <a:pt x="10831" y="27009"/>
                    <a:pt x="6133" y="22312"/>
                    <a:pt x="6133" y="16538"/>
                  </a:cubicBezTo>
                  <a:cubicBezTo>
                    <a:pt x="6133" y="10797"/>
                    <a:pt x="10831" y="6100"/>
                    <a:pt x="16572" y="6100"/>
                  </a:cubicBezTo>
                  <a:close/>
                  <a:moveTo>
                    <a:pt x="16572" y="0"/>
                  </a:moveTo>
                  <a:cubicBezTo>
                    <a:pt x="7438" y="0"/>
                    <a:pt x="1" y="7405"/>
                    <a:pt x="1" y="16538"/>
                  </a:cubicBezTo>
                  <a:cubicBezTo>
                    <a:pt x="1" y="25672"/>
                    <a:pt x="7438" y="33109"/>
                    <a:pt x="16572" y="33109"/>
                  </a:cubicBezTo>
                  <a:cubicBezTo>
                    <a:pt x="25705" y="33109"/>
                    <a:pt x="33143" y="25672"/>
                    <a:pt x="33143" y="16538"/>
                  </a:cubicBezTo>
                  <a:cubicBezTo>
                    <a:pt x="33143" y="7405"/>
                    <a:pt x="25705" y="0"/>
                    <a:pt x="16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18"/>
            <p:cNvSpPr/>
            <p:nvPr/>
          </p:nvSpPr>
          <p:spPr>
            <a:xfrm>
              <a:off x="4715200" y="3784700"/>
              <a:ext cx="194925" cy="152525"/>
            </a:xfrm>
            <a:custGeom>
              <a:avLst/>
              <a:gdLst/>
              <a:ahLst/>
              <a:cxnLst/>
              <a:rect l="l" t="t" r="r" b="b"/>
              <a:pathLst>
                <a:path w="7797" h="6101" extrusionOk="0">
                  <a:moveTo>
                    <a:pt x="3034" y="1"/>
                  </a:moveTo>
                  <a:cubicBezTo>
                    <a:pt x="1337" y="1"/>
                    <a:pt x="0" y="1371"/>
                    <a:pt x="0" y="3034"/>
                  </a:cubicBezTo>
                  <a:cubicBezTo>
                    <a:pt x="0" y="4731"/>
                    <a:pt x="1337" y="6101"/>
                    <a:pt x="3034" y="6101"/>
                  </a:cubicBezTo>
                  <a:lnTo>
                    <a:pt x="4730" y="6101"/>
                  </a:lnTo>
                  <a:cubicBezTo>
                    <a:pt x="6426" y="6101"/>
                    <a:pt x="7796" y="4731"/>
                    <a:pt x="7796" y="3034"/>
                  </a:cubicBezTo>
                  <a:cubicBezTo>
                    <a:pt x="7796" y="1371"/>
                    <a:pt x="6426"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18"/>
            <p:cNvSpPr/>
            <p:nvPr/>
          </p:nvSpPr>
          <p:spPr>
            <a:xfrm>
              <a:off x="3047500" y="2096625"/>
              <a:ext cx="1503800" cy="490950"/>
            </a:xfrm>
            <a:custGeom>
              <a:avLst/>
              <a:gdLst/>
              <a:ahLst/>
              <a:cxnLst/>
              <a:rect l="l" t="t" r="r" b="b"/>
              <a:pathLst>
                <a:path w="60152" h="19638" extrusionOk="0">
                  <a:moveTo>
                    <a:pt x="53823" y="6133"/>
                  </a:moveTo>
                  <a:cubicBezTo>
                    <a:pt x="53954" y="6133"/>
                    <a:pt x="54019" y="6231"/>
                    <a:pt x="54019" y="6329"/>
                  </a:cubicBezTo>
                  <a:lnTo>
                    <a:pt x="54019" y="13310"/>
                  </a:lnTo>
                  <a:cubicBezTo>
                    <a:pt x="54019" y="13440"/>
                    <a:pt x="53954" y="13505"/>
                    <a:pt x="53823" y="13505"/>
                  </a:cubicBezTo>
                  <a:lnTo>
                    <a:pt x="6329" y="13505"/>
                  </a:lnTo>
                  <a:cubicBezTo>
                    <a:pt x="6231" y="13505"/>
                    <a:pt x="6133" y="13440"/>
                    <a:pt x="6133" y="13310"/>
                  </a:cubicBezTo>
                  <a:lnTo>
                    <a:pt x="6133" y="6329"/>
                  </a:lnTo>
                  <a:cubicBezTo>
                    <a:pt x="6133" y="6231"/>
                    <a:pt x="6231" y="6133"/>
                    <a:pt x="6329" y="6133"/>
                  </a:cubicBezTo>
                  <a:close/>
                  <a:moveTo>
                    <a:pt x="6329" y="1"/>
                  </a:moveTo>
                  <a:cubicBezTo>
                    <a:pt x="2838" y="1"/>
                    <a:pt x="0" y="2839"/>
                    <a:pt x="0" y="6329"/>
                  </a:cubicBezTo>
                  <a:lnTo>
                    <a:pt x="0" y="13310"/>
                  </a:lnTo>
                  <a:cubicBezTo>
                    <a:pt x="0" y="16800"/>
                    <a:pt x="2838" y="19638"/>
                    <a:pt x="6329" y="19638"/>
                  </a:cubicBezTo>
                  <a:lnTo>
                    <a:pt x="53823" y="19638"/>
                  </a:lnTo>
                  <a:cubicBezTo>
                    <a:pt x="57314" y="19638"/>
                    <a:pt x="60151" y="16800"/>
                    <a:pt x="60151" y="13310"/>
                  </a:cubicBezTo>
                  <a:lnTo>
                    <a:pt x="60151" y="6329"/>
                  </a:lnTo>
                  <a:cubicBezTo>
                    <a:pt x="60151" y="2839"/>
                    <a:pt x="57314" y="1"/>
                    <a:pt x="53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8"/>
            <p:cNvSpPr/>
            <p:nvPr/>
          </p:nvSpPr>
          <p:spPr>
            <a:xfrm>
              <a:off x="2203450" y="2771850"/>
              <a:ext cx="3191900" cy="153350"/>
            </a:xfrm>
            <a:custGeom>
              <a:avLst/>
              <a:gdLst/>
              <a:ahLst/>
              <a:cxnLst/>
              <a:rect l="l" t="t" r="r" b="b"/>
              <a:pathLst>
                <a:path w="127676" h="6134" extrusionOk="0">
                  <a:moveTo>
                    <a:pt x="3067" y="1"/>
                  </a:moveTo>
                  <a:cubicBezTo>
                    <a:pt x="1371" y="1"/>
                    <a:pt x="1" y="1371"/>
                    <a:pt x="1" y="3067"/>
                  </a:cubicBezTo>
                  <a:cubicBezTo>
                    <a:pt x="1" y="4763"/>
                    <a:pt x="1371" y="6133"/>
                    <a:pt x="3067" y="6133"/>
                  </a:cubicBezTo>
                  <a:lnTo>
                    <a:pt x="124609" y="6133"/>
                  </a:lnTo>
                  <a:cubicBezTo>
                    <a:pt x="126305" y="6133"/>
                    <a:pt x="127675" y="4763"/>
                    <a:pt x="127675" y="3067"/>
                  </a:cubicBezTo>
                  <a:cubicBezTo>
                    <a:pt x="127675" y="1371"/>
                    <a:pt x="126305" y="1"/>
                    <a:pt x="124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8"/>
            <p:cNvSpPr/>
            <p:nvPr/>
          </p:nvSpPr>
          <p:spPr>
            <a:xfrm>
              <a:off x="2203450" y="4122325"/>
              <a:ext cx="659775" cy="152525"/>
            </a:xfrm>
            <a:custGeom>
              <a:avLst/>
              <a:gdLst/>
              <a:ahLst/>
              <a:cxnLst/>
              <a:rect l="l" t="t" r="r" b="b"/>
              <a:pathLst>
                <a:path w="26391" h="6101" extrusionOk="0">
                  <a:moveTo>
                    <a:pt x="3067" y="0"/>
                  </a:moveTo>
                  <a:cubicBezTo>
                    <a:pt x="1371" y="0"/>
                    <a:pt x="1" y="1370"/>
                    <a:pt x="1" y="3034"/>
                  </a:cubicBezTo>
                  <a:cubicBezTo>
                    <a:pt x="1" y="4730"/>
                    <a:pt x="1371" y="6100"/>
                    <a:pt x="3067" y="6100"/>
                  </a:cubicBezTo>
                  <a:lnTo>
                    <a:pt x="23324" y="6100"/>
                  </a:lnTo>
                  <a:cubicBezTo>
                    <a:pt x="25020" y="6100"/>
                    <a:pt x="26390" y="4730"/>
                    <a:pt x="26390" y="3034"/>
                  </a:cubicBezTo>
                  <a:cubicBezTo>
                    <a:pt x="26390" y="1370"/>
                    <a:pt x="25020" y="0"/>
                    <a:pt x="23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14"/>
                                        </p:tgtEl>
                                        <p:attrNameLst>
                                          <p:attrName>style.visibility</p:attrName>
                                        </p:attrNameLst>
                                      </p:cBhvr>
                                      <p:to>
                                        <p:strVal val="visible"/>
                                      </p:to>
                                    </p:set>
                                    <p:anim calcmode="lin" valueType="num">
                                      <p:cBhvr additive="base">
                                        <p:cTn id="7" dur="1000"/>
                                        <p:tgtEl>
                                          <p:spTgt spid="2314"/>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2315"/>
                                        </p:tgtEl>
                                        <p:attrNameLst>
                                          <p:attrName>style.visibility</p:attrName>
                                        </p:attrNameLst>
                                      </p:cBhvr>
                                      <p:to>
                                        <p:strVal val="visible"/>
                                      </p:to>
                                    </p:set>
                                    <p:animEffect transition="in" filter="fade">
                                      <p:cBhvr>
                                        <p:cTn id="10" dur="1000"/>
                                        <p:tgtEl>
                                          <p:spTgt spid="2315"/>
                                        </p:tgtEl>
                                      </p:cBhvr>
                                    </p:animEffect>
                                  </p:childTnLst>
                                </p:cTn>
                              </p:par>
                              <p:par>
                                <p:cTn id="11" presetID="10" presetClass="entr" presetSubtype="0" fill="hold" nodeType="withEffect">
                                  <p:stCondLst>
                                    <p:cond delay="0"/>
                                  </p:stCondLst>
                                  <p:childTnLst>
                                    <p:set>
                                      <p:cBhvr>
                                        <p:cTn id="12" dur="1" fill="hold">
                                          <p:stCondLst>
                                            <p:cond delay="0"/>
                                          </p:stCondLst>
                                        </p:cTn>
                                        <p:tgtEl>
                                          <p:spTgt spid="2337"/>
                                        </p:tgtEl>
                                        <p:attrNameLst>
                                          <p:attrName>style.visibility</p:attrName>
                                        </p:attrNameLst>
                                      </p:cBhvr>
                                      <p:to>
                                        <p:strVal val="visible"/>
                                      </p:to>
                                    </p:set>
                                    <p:animEffect transition="in" filter="fade">
                                      <p:cBhvr>
                                        <p:cTn id="13" dur="1000"/>
                                        <p:tgtEl>
                                          <p:spTgt spid="2337"/>
                                        </p:tgtEl>
                                      </p:cBhvr>
                                    </p:animEffect>
                                  </p:childTnLst>
                                </p:cTn>
                              </p:par>
                              <p:par>
                                <p:cTn id="14" presetID="10" presetClass="entr" presetSubtype="0" fill="hold" nodeType="withEffect">
                                  <p:stCondLst>
                                    <p:cond delay="0"/>
                                  </p:stCondLst>
                                  <p:childTnLst>
                                    <p:set>
                                      <p:cBhvr>
                                        <p:cTn id="15" dur="1" fill="hold">
                                          <p:stCondLst>
                                            <p:cond delay="0"/>
                                          </p:stCondLst>
                                        </p:cTn>
                                        <p:tgtEl>
                                          <p:spTgt spid="2353"/>
                                        </p:tgtEl>
                                        <p:attrNameLst>
                                          <p:attrName>style.visibility</p:attrName>
                                        </p:attrNameLst>
                                      </p:cBhvr>
                                      <p:to>
                                        <p:strVal val="visible"/>
                                      </p:to>
                                    </p:set>
                                    <p:animEffect transition="in" filter="fade">
                                      <p:cBhvr>
                                        <p:cTn id="16" dur="1000"/>
                                        <p:tgtEl>
                                          <p:spTgt spid="2353"/>
                                        </p:tgtEl>
                                      </p:cBhvr>
                                    </p:animEffect>
                                  </p:childTnLst>
                                </p:cTn>
                              </p:par>
                              <p:par>
                                <p:cTn id="17" presetID="10" presetClass="entr" presetSubtype="0" fill="hold" nodeType="withEffect">
                                  <p:stCondLst>
                                    <p:cond delay="0"/>
                                  </p:stCondLst>
                                  <p:childTnLst>
                                    <p:set>
                                      <p:cBhvr>
                                        <p:cTn id="18" dur="1" fill="hold">
                                          <p:stCondLst>
                                            <p:cond delay="0"/>
                                          </p:stCondLst>
                                        </p:cTn>
                                        <p:tgtEl>
                                          <p:spTgt spid="2374"/>
                                        </p:tgtEl>
                                        <p:attrNameLst>
                                          <p:attrName>style.visibility</p:attrName>
                                        </p:attrNameLst>
                                      </p:cBhvr>
                                      <p:to>
                                        <p:strVal val="visible"/>
                                      </p:to>
                                    </p:set>
                                    <p:animEffect transition="in" filter="fade">
                                      <p:cBhvr>
                                        <p:cTn id="19" dur="1000"/>
                                        <p:tgtEl>
                                          <p:spTgt spid="2374"/>
                                        </p:tgtEl>
                                      </p:cBhvr>
                                    </p:animEffect>
                                  </p:childTnLst>
                                </p:cTn>
                              </p:par>
                              <p:par>
                                <p:cTn id="20" presetID="10" presetClass="entr" presetSubtype="0" fill="hold" nodeType="withEffect">
                                  <p:stCondLst>
                                    <p:cond delay="0"/>
                                  </p:stCondLst>
                                  <p:childTnLst>
                                    <p:set>
                                      <p:cBhvr>
                                        <p:cTn id="21" dur="1" fill="hold">
                                          <p:stCondLst>
                                            <p:cond delay="0"/>
                                          </p:stCondLst>
                                        </p:cTn>
                                        <p:tgtEl>
                                          <p:spTgt spid="2375"/>
                                        </p:tgtEl>
                                        <p:attrNameLst>
                                          <p:attrName>style.visibility</p:attrName>
                                        </p:attrNameLst>
                                      </p:cBhvr>
                                      <p:to>
                                        <p:strVal val="visible"/>
                                      </p:to>
                                    </p:set>
                                    <p:animEffect transition="in" filter="fade">
                                      <p:cBhvr>
                                        <p:cTn id="22" dur="1000"/>
                                        <p:tgtEl>
                                          <p:spTgt spid="2375"/>
                                        </p:tgtEl>
                                      </p:cBhvr>
                                    </p:animEffect>
                                  </p:childTnLst>
                                </p:cTn>
                              </p:par>
                              <p:par>
                                <p:cTn id="23" presetID="10" presetClass="entr" presetSubtype="0" fill="hold" nodeType="withEffect">
                                  <p:stCondLst>
                                    <p:cond delay="0"/>
                                  </p:stCondLst>
                                  <p:childTnLst>
                                    <p:set>
                                      <p:cBhvr>
                                        <p:cTn id="24" dur="1" fill="hold">
                                          <p:stCondLst>
                                            <p:cond delay="0"/>
                                          </p:stCondLst>
                                        </p:cTn>
                                        <p:tgtEl>
                                          <p:spTgt spid="2376"/>
                                        </p:tgtEl>
                                        <p:attrNameLst>
                                          <p:attrName>style.visibility</p:attrName>
                                        </p:attrNameLst>
                                      </p:cBhvr>
                                      <p:to>
                                        <p:strVal val="visible"/>
                                      </p:to>
                                    </p:set>
                                    <p:animEffect transition="in" filter="fade">
                                      <p:cBhvr>
                                        <p:cTn id="25" dur="1000"/>
                                        <p:tgtEl>
                                          <p:spTgt spid="2376"/>
                                        </p:tgtEl>
                                      </p:cBhvr>
                                    </p:animEffect>
                                  </p:childTnLst>
                                </p:cTn>
                              </p:par>
                              <p:par>
                                <p:cTn id="26" presetID="10" presetClass="entr" presetSubtype="0" fill="hold" nodeType="withEffect">
                                  <p:stCondLst>
                                    <p:cond delay="0"/>
                                  </p:stCondLst>
                                  <p:childTnLst>
                                    <p:set>
                                      <p:cBhvr>
                                        <p:cTn id="27" dur="1" fill="hold">
                                          <p:stCondLst>
                                            <p:cond delay="0"/>
                                          </p:stCondLst>
                                        </p:cTn>
                                        <p:tgtEl>
                                          <p:spTgt spid="2377"/>
                                        </p:tgtEl>
                                        <p:attrNameLst>
                                          <p:attrName>style.visibility</p:attrName>
                                        </p:attrNameLst>
                                      </p:cBhvr>
                                      <p:to>
                                        <p:strVal val="visible"/>
                                      </p:to>
                                    </p:set>
                                    <p:animEffect transition="in" filter="fade">
                                      <p:cBhvr>
                                        <p:cTn id="28" dur="1000"/>
                                        <p:tgtEl>
                                          <p:spTgt spid="2377"/>
                                        </p:tgtEl>
                                      </p:cBhvr>
                                    </p:animEffect>
                                  </p:childTnLst>
                                </p:cTn>
                              </p:par>
                              <p:par>
                                <p:cTn id="29" presetID="10" presetClass="entr" presetSubtype="0" fill="hold" nodeType="withEffect">
                                  <p:stCondLst>
                                    <p:cond delay="0"/>
                                  </p:stCondLst>
                                  <p:childTnLst>
                                    <p:set>
                                      <p:cBhvr>
                                        <p:cTn id="30" dur="1" fill="hold">
                                          <p:stCondLst>
                                            <p:cond delay="0"/>
                                          </p:stCondLst>
                                        </p:cTn>
                                        <p:tgtEl>
                                          <p:spTgt spid="2378"/>
                                        </p:tgtEl>
                                        <p:attrNameLst>
                                          <p:attrName>style.visibility</p:attrName>
                                        </p:attrNameLst>
                                      </p:cBhvr>
                                      <p:to>
                                        <p:strVal val="visible"/>
                                      </p:to>
                                    </p:set>
                                    <p:animEffect transition="in" filter="fade">
                                      <p:cBhvr>
                                        <p:cTn id="31" dur="1000"/>
                                        <p:tgtEl>
                                          <p:spTgt spid="2378"/>
                                        </p:tgtEl>
                                      </p:cBhvr>
                                    </p:animEffect>
                                  </p:childTnLst>
                                </p:cTn>
                              </p:par>
                              <p:par>
                                <p:cTn id="32" presetID="10" presetClass="entr" presetSubtype="0" fill="hold" nodeType="withEffect">
                                  <p:stCondLst>
                                    <p:cond delay="0"/>
                                  </p:stCondLst>
                                  <p:childTnLst>
                                    <p:set>
                                      <p:cBhvr>
                                        <p:cTn id="33" dur="1" fill="hold">
                                          <p:stCondLst>
                                            <p:cond delay="0"/>
                                          </p:stCondLst>
                                        </p:cTn>
                                        <p:tgtEl>
                                          <p:spTgt spid="2381"/>
                                        </p:tgtEl>
                                        <p:attrNameLst>
                                          <p:attrName>style.visibility</p:attrName>
                                        </p:attrNameLst>
                                      </p:cBhvr>
                                      <p:to>
                                        <p:strVal val="visible"/>
                                      </p:to>
                                    </p:set>
                                    <p:animEffect transition="in" filter="fade">
                                      <p:cBhvr>
                                        <p:cTn id="34" dur="1000"/>
                                        <p:tgtEl>
                                          <p:spTgt spid="2381"/>
                                        </p:tgtEl>
                                      </p:cBhvr>
                                    </p:animEffect>
                                  </p:childTnLst>
                                </p:cTn>
                              </p:par>
                              <p:par>
                                <p:cTn id="35" presetID="10" presetClass="entr" presetSubtype="0" fill="hold" nodeType="withEffect">
                                  <p:stCondLst>
                                    <p:cond delay="0"/>
                                  </p:stCondLst>
                                  <p:childTnLst>
                                    <p:set>
                                      <p:cBhvr>
                                        <p:cTn id="36" dur="1" fill="hold">
                                          <p:stCondLst>
                                            <p:cond delay="0"/>
                                          </p:stCondLst>
                                        </p:cTn>
                                        <p:tgtEl>
                                          <p:spTgt spid="2385"/>
                                        </p:tgtEl>
                                        <p:attrNameLst>
                                          <p:attrName>style.visibility</p:attrName>
                                        </p:attrNameLst>
                                      </p:cBhvr>
                                      <p:to>
                                        <p:strVal val="visible"/>
                                      </p:to>
                                    </p:set>
                                    <p:animEffect transition="in" filter="fade">
                                      <p:cBhvr>
                                        <p:cTn id="37" dur="1000"/>
                                        <p:tgtEl>
                                          <p:spTgt spid="2385"/>
                                        </p:tgtEl>
                                      </p:cBhvr>
                                    </p:animEffect>
                                  </p:childTnLst>
                                </p:cTn>
                              </p:par>
                              <p:par>
                                <p:cTn id="38" presetID="10" presetClass="entr" presetSubtype="0" fill="hold" nodeType="withEffect">
                                  <p:stCondLst>
                                    <p:cond delay="0"/>
                                  </p:stCondLst>
                                  <p:childTnLst>
                                    <p:set>
                                      <p:cBhvr>
                                        <p:cTn id="39" dur="1" fill="hold">
                                          <p:stCondLst>
                                            <p:cond delay="0"/>
                                          </p:stCondLst>
                                        </p:cTn>
                                        <p:tgtEl>
                                          <p:spTgt spid="2392"/>
                                        </p:tgtEl>
                                        <p:attrNameLst>
                                          <p:attrName>style.visibility</p:attrName>
                                        </p:attrNameLst>
                                      </p:cBhvr>
                                      <p:to>
                                        <p:strVal val="visible"/>
                                      </p:to>
                                    </p:set>
                                    <p:animEffect transition="in" filter="fade">
                                      <p:cBhvr>
                                        <p:cTn id="40" dur="1000"/>
                                        <p:tgtEl>
                                          <p:spTgt spid="2392"/>
                                        </p:tgtEl>
                                      </p:cBhvr>
                                    </p:animEffect>
                                  </p:childTnLst>
                                </p:cTn>
                              </p:par>
                              <p:par>
                                <p:cTn id="41" presetID="10" presetClass="entr" presetSubtype="0" fill="hold" nodeType="withEffect">
                                  <p:stCondLst>
                                    <p:cond delay="0"/>
                                  </p:stCondLst>
                                  <p:childTnLst>
                                    <p:set>
                                      <p:cBhvr>
                                        <p:cTn id="42" dur="1" fill="hold">
                                          <p:stCondLst>
                                            <p:cond delay="0"/>
                                          </p:stCondLst>
                                        </p:cTn>
                                        <p:tgtEl>
                                          <p:spTgt spid="2401"/>
                                        </p:tgtEl>
                                        <p:attrNameLst>
                                          <p:attrName>style.visibility</p:attrName>
                                        </p:attrNameLst>
                                      </p:cBhvr>
                                      <p:to>
                                        <p:strVal val="visible"/>
                                      </p:to>
                                    </p:set>
                                    <p:animEffect transition="in" filter="fade">
                                      <p:cBhvr>
                                        <p:cTn id="43" dur="1000"/>
                                        <p:tgtEl>
                                          <p:spTgt spid="2401"/>
                                        </p:tgtEl>
                                      </p:cBhvr>
                                    </p:animEffect>
                                  </p:childTnLst>
                                </p:cTn>
                              </p:par>
                              <p:par>
                                <p:cTn id="44" presetID="10" presetClass="entr" presetSubtype="0" fill="hold" nodeType="withEffect">
                                  <p:stCondLst>
                                    <p:cond delay="0"/>
                                  </p:stCondLst>
                                  <p:childTnLst>
                                    <p:set>
                                      <p:cBhvr>
                                        <p:cTn id="45" dur="1" fill="hold">
                                          <p:stCondLst>
                                            <p:cond delay="0"/>
                                          </p:stCondLst>
                                        </p:cTn>
                                        <p:tgtEl>
                                          <p:spTgt spid="2402"/>
                                        </p:tgtEl>
                                        <p:attrNameLst>
                                          <p:attrName>style.visibility</p:attrName>
                                        </p:attrNameLst>
                                      </p:cBhvr>
                                      <p:to>
                                        <p:strVal val="visible"/>
                                      </p:to>
                                    </p:set>
                                    <p:animEffect transition="in" filter="fade">
                                      <p:cBhvr>
                                        <p:cTn id="46" dur="1000"/>
                                        <p:tgtEl>
                                          <p:spTgt spid="2402"/>
                                        </p:tgtEl>
                                      </p:cBhvr>
                                    </p:animEffect>
                                  </p:childTnLst>
                                </p:cTn>
                              </p:par>
                              <p:par>
                                <p:cTn id="47" presetID="10" presetClass="entr" presetSubtype="0" fill="hold" nodeType="withEffect">
                                  <p:stCondLst>
                                    <p:cond delay="0"/>
                                  </p:stCondLst>
                                  <p:childTnLst>
                                    <p:set>
                                      <p:cBhvr>
                                        <p:cTn id="48" dur="1" fill="hold">
                                          <p:stCondLst>
                                            <p:cond delay="0"/>
                                          </p:stCondLst>
                                        </p:cTn>
                                        <p:tgtEl>
                                          <p:spTgt spid="2403"/>
                                        </p:tgtEl>
                                        <p:attrNameLst>
                                          <p:attrName>style.visibility</p:attrName>
                                        </p:attrNameLst>
                                      </p:cBhvr>
                                      <p:to>
                                        <p:strVal val="visible"/>
                                      </p:to>
                                    </p:set>
                                    <p:animEffect transition="in" filter="fade">
                                      <p:cBhvr>
                                        <p:cTn id="49" dur="1000"/>
                                        <p:tgtEl>
                                          <p:spTgt spid="2403"/>
                                        </p:tgtEl>
                                      </p:cBhvr>
                                    </p:animEffect>
                                  </p:childTnLst>
                                </p:cTn>
                              </p:par>
                              <p:par>
                                <p:cTn id="50" presetID="10" presetClass="entr" presetSubtype="0" fill="hold" nodeType="withEffect">
                                  <p:stCondLst>
                                    <p:cond delay="0"/>
                                  </p:stCondLst>
                                  <p:childTnLst>
                                    <p:set>
                                      <p:cBhvr>
                                        <p:cTn id="51" dur="1" fill="hold">
                                          <p:stCondLst>
                                            <p:cond delay="0"/>
                                          </p:stCondLst>
                                        </p:cTn>
                                        <p:tgtEl>
                                          <p:spTgt spid="2404"/>
                                        </p:tgtEl>
                                        <p:attrNameLst>
                                          <p:attrName>style.visibility</p:attrName>
                                        </p:attrNameLst>
                                      </p:cBhvr>
                                      <p:to>
                                        <p:strVal val="visible"/>
                                      </p:to>
                                    </p:set>
                                    <p:animEffect transition="in" filter="fade">
                                      <p:cBhvr>
                                        <p:cTn id="52" dur="1000"/>
                                        <p:tgtEl>
                                          <p:spTgt spid="2404"/>
                                        </p:tgtEl>
                                      </p:cBhvr>
                                    </p:animEffect>
                                  </p:childTnLst>
                                </p:cTn>
                              </p:par>
                              <p:par>
                                <p:cTn id="53" presetID="10" presetClass="entr" presetSubtype="0" fill="hold" nodeType="withEffect">
                                  <p:stCondLst>
                                    <p:cond delay="0"/>
                                  </p:stCondLst>
                                  <p:childTnLst>
                                    <p:set>
                                      <p:cBhvr>
                                        <p:cTn id="54" dur="1" fill="hold">
                                          <p:stCondLst>
                                            <p:cond delay="0"/>
                                          </p:stCondLst>
                                        </p:cTn>
                                        <p:tgtEl>
                                          <p:spTgt spid="2405"/>
                                        </p:tgtEl>
                                        <p:attrNameLst>
                                          <p:attrName>style.visibility</p:attrName>
                                        </p:attrNameLst>
                                      </p:cBhvr>
                                      <p:to>
                                        <p:strVal val="visible"/>
                                      </p:to>
                                    </p:set>
                                    <p:animEffect transition="in" filter="fade">
                                      <p:cBhvr>
                                        <p:cTn id="55" dur="1000"/>
                                        <p:tgtEl>
                                          <p:spTgt spid="2405"/>
                                        </p:tgtEl>
                                      </p:cBhvr>
                                    </p:animEffect>
                                  </p:childTnLst>
                                </p:cTn>
                              </p:par>
                              <p:par>
                                <p:cTn id="56" presetID="10" presetClass="entr" presetSubtype="0" fill="hold" nodeType="withEffect">
                                  <p:stCondLst>
                                    <p:cond delay="0"/>
                                  </p:stCondLst>
                                  <p:childTnLst>
                                    <p:set>
                                      <p:cBhvr>
                                        <p:cTn id="57" dur="1" fill="hold">
                                          <p:stCondLst>
                                            <p:cond delay="0"/>
                                          </p:stCondLst>
                                        </p:cTn>
                                        <p:tgtEl>
                                          <p:spTgt spid="2406"/>
                                        </p:tgtEl>
                                        <p:attrNameLst>
                                          <p:attrName>style.visibility</p:attrName>
                                        </p:attrNameLst>
                                      </p:cBhvr>
                                      <p:to>
                                        <p:strVal val="visible"/>
                                      </p:to>
                                    </p:set>
                                    <p:animEffect transition="in" filter="fade">
                                      <p:cBhvr>
                                        <p:cTn id="58" dur="1000"/>
                                        <p:tgtEl>
                                          <p:spTgt spid="2406"/>
                                        </p:tgtEl>
                                      </p:cBhvr>
                                    </p:animEffect>
                                  </p:childTnLst>
                                </p:cTn>
                              </p:par>
                              <p:par>
                                <p:cTn id="59" presetID="10" presetClass="entr" presetSubtype="0" fill="hold" nodeType="withEffect">
                                  <p:stCondLst>
                                    <p:cond delay="0"/>
                                  </p:stCondLst>
                                  <p:childTnLst>
                                    <p:set>
                                      <p:cBhvr>
                                        <p:cTn id="60" dur="1" fill="hold">
                                          <p:stCondLst>
                                            <p:cond delay="0"/>
                                          </p:stCondLst>
                                        </p:cTn>
                                        <p:tgtEl>
                                          <p:spTgt spid="2407"/>
                                        </p:tgtEl>
                                        <p:attrNameLst>
                                          <p:attrName>style.visibility</p:attrName>
                                        </p:attrNameLst>
                                      </p:cBhvr>
                                      <p:to>
                                        <p:strVal val="visible"/>
                                      </p:to>
                                    </p:set>
                                    <p:animEffect transition="in" filter="fade">
                                      <p:cBhvr>
                                        <p:cTn id="61" dur="1000"/>
                                        <p:tgtEl>
                                          <p:spTgt spid="2407"/>
                                        </p:tgtEl>
                                      </p:cBhvr>
                                    </p:animEffect>
                                  </p:childTnLst>
                                </p:cTn>
                              </p:par>
                              <p:par>
                                <p:cTn id="62" presetID="10" presetClass="entr" presetSubtype="0" fill="hold" nodeType="withEffect">
                                  <p:stCondLst>
                                    <p:cond delay="0"/>
                                  </p:stCondLst>
                                  <p:childTnLst>
                                    <p:set>
                                      <p:cBhvr>
                                        <p:cTn id="63" dur="1" fill="hold">
                                          <p:stCondLst>
                                            <p:cond delay="0"/>
                                          </p:stCondLst>
                                        </p:cTn>
                                        <p:tgtEl>
                                          <p:spTgt spid="2408"/>
                                        </p:tgtEl>
                                        <p:attrNameLst>
                                          <p:attrName>style.visibility</p:attrName>
                                        </p:attrNameLst>
                                      </p:cBhvr>
                                      <p:to>
                                        <p:strVal val="visible"/>
                                      </p:to>
                                    </p:set>
                                    <p:animEffect transition="in" filter="fade">
                                      <p:cBhvr>
                                        <p:cTn id="64" dur="1000"/>
                                        <p:tgtEl>
                                          <p:spTgt spid="2408"/>
                                        </p:tgtEl>
                                      </p:cBhvr>
                                    </p:animEffect>
                                  </p:childTnLst>
                                </p:cTn>
                              </p:par>
                              <p:par>
                                <p:cTn id="65" presetID="10" presetClass="entr" presetSubtype="0" fill="hold" nodeType="withEffect">
                                  <p:stCondLst>
                                    <p:cond delay="0"/>
                                  </p:stCondLst>
                                  <p:childTnLst>
                                    <p:set>
                                      <p:cBhvr>
                                        <p:cTn id="66" dur="1" fill="hold">
                                          <p:stCondLst>
                                            <p:cond delay="0"/>
                                          </p:stCondLst>
                                        </p:cTn>
                                        <p:tgtEl>
                                          <p:spTgt spid="2409"/>
                                        </p:tgtEl>
                                        <p:attrNameLst>
                                          <p:attrName>style.visibility</p:attrName>
                                        </p:attrNameLst>
                                      </p:cBhvr>
                                      <p:to>
                                        <p:strVal val="visible"/>
                                      </p:to>
                                    </p:set>
                                    <p:animEffect transition="in" filter="fade">
                                      <p:cBhvr>
                                        <p:cTn id="67" dur="1000"/>
                                        <p:tgtEl>
                                          <p:spTgt spid="2409"/>
                                        </p:tgtEl>
                                      </p:cBhvr>
                                    </p:animEffect>
                                  </p:childTnLst>
                                </p:cTn>
                              </p:par>
                              <p:par>
                                <p:cTn id="68" presetID="10" presetClass="entr" presetSubtype="0" fill="hold" nodeType="withEffect">
                                  <p:stCondLst>
                                    <p:cond delay="0"/>
                                  </p:stCondLst>
                                  <p:childTnLst>
                                    <p:set>
                                      <p:cBhvr>
                                        <p:cTn id="69" dur="1" fill="hold">
                                          <p:stCondLst>
                                            <p:cond delay="0"/>
                                          </p:stCondLst>
                                        </p:cTn>
                                        <p:tgtEl>
                                          <p:spTgt spid="2410"/>
                                        </p:tgtEl>
                                        <p:attrNameLst>
                                          <p:attrName>style.visibility</p:attrName>
                                        </p:attrNameLst>
                                      </p:cBhvr>
                                      <p:to>
                                        <p:strVal val="visible"/>
                                      </p:to>
                                    </p:set>
                                    <p:animEffect transition="in" filter="fade">
                                      <p:cBhvr>
                                        <p:cTn id="70" dur="1000"/>
                                        <p:tgtEl>
                                          <p:spTgt spid="2410"/>
                                        </p:tgtEl>
                                      </p:cBhvr>
                                    </p:animEffect>
                                  </p:childTnLst>
                                </p:cTn>
                              </p:par>
                              <p:par>
                                <p:cTn id="71" presetID="10" presetClass="entr" presetSubtype="0" fill="hold" nodeType="withEffect">
                                  <p:stCondLst>
                                    <p:cond delay="0"/>
                                  </p:stCondLst>
                                  <p:childTnLst>
                                    <p:set>
                                      <p:cBhvr>
                                        <p:cTn id="72" dur="1" fill="hold">
                                          <p:stCondLst>
                                            <p:cond delay="0"/>
                                          </p:stCondLst>
                                        </p:cTn>
                                        <p:tgtEl>
                                          <p:spTgt spid="2411"/>
                                        </p:tgtEl>
                                        <p:attrNameLst>
                                          <p:attrName>style.visibility</p:attrName>
                                        </p:attrNameLst>
                                      </p:cBhvr>
                                      <p:to>
                                        <p:strVal val="visible"/>
                                      </p:to>
                                    </p:set>
                                    <p:animEffect transition="in" filter="fade">
                                      <p:cBhvr>
                                        <p:cTn id="73" dur="1000"/>
                                        <p:tgtEl>
                                          <p:spTgt spid="2411"/>
                                        </p:tgtEl>
                                      </p:cBhvr>
                                    </p:animEffect>
                                  </p:childTnLst>
                                </p:cTn>
                              </p:par>
                              <p:par>
                                <p:cTn id="74" presetID="10" presetClass="entr" presetSubtype="0" fill="hold" nodeType="withEffect">
                                  <p:stCondLst>
                                    <p:cond delay="0"/>
                                  </p:stCondLst>
                                  <p:childTnLst>
                                    <p:set>
                                      <p:cBhvr>
                                        <p:cTn id="75" dur="1" fill="hold">
                                          <p:stCondLst>
                                            <p:cond delay="0"/>
                                          </p:stCondLst>
                                        </p:cTn>
                                        <p:tgtEl>
                                          <p:spTgt spid="2414"/>
                                        </p:tgtEl>
                                        <p:attrNameLst>
                                          <p:attrName>style.visibility</p:attrName>
                                        </p:attrNameLst>
                                      </p:cBhvr>
                                      <p:to>
                                        <p:strVal val="visible"/>
                                      </p:to>
                                    </p:set>
                                    <p:animEffect transition="in" filter="fade">
                                      <p:cBhvr>
                                        <p:cTn id="76" dur="1000"/>
                                        <p:tgtEl>
                                          <p:spTgt spid="2414"/>
                                        </p:tgtEl>
                                      </p:cBhvr>
                                    </p:animEffect>
                                  </p:childTnLst>
                                </p:cTn>
                              </p:par>
                              <p:par>
                                <p:cTn id="77" presetID="10" presetClass="entr" presetSubtype="0" fill="hold" nodeType="withEffect">
                                  <p:stCondLst>
                                    <p:cond delay="0"/>
                                  </p:stCondLst>
                                  <p:childTnLst>
                                    <p:set>
                                      <p:cBhvr>
                                        <p:cTn id="78" dur="1" fill="hold">
                                          <p:stCondLst>
                                            <p:cond delay="0"/>
                                          </p:stCondLst>
                                        </p:cTn>
                                        <p:tgtEl>
                                          <p:spTgt spid="2417"/>
                                        </p:tgtEl>
                                        <p:attrNameLst>
                                          <p:attrName>style.visibility</p:attrName>
                                        </p:attrNameLst>
                                      </p:cBhvr>
                                      <p:to>
                                        <p:strVal val="visible"/>
                                      </p:to>
                                    </p:set>
                                    <p:animEffect transition="in" filter="fade">
                                      <p:cBhvr>
                                        <p:cTn id="79" dur="1000"/>
                                        <p:tgtEl>
                                          <p:spTgt spid="2417"/>
                                        </p:tgtEl>
                                      </p:cBhvr>
                                    </p:animEffect>
                                  </p:childTnLst>
                                </p:cTn>
                              </p:par>
                              <p:par>
                                <p:cTn id="80" presetID="10" presetClass="entr" presetSubtype="0" fill="hold" nodeType="withEffect">
                                  <p:stCondLst>
                                    <p:cond delay="0"/>
                                  </p:stCondLst>
                                  <p:childTnLst>
                                    <p:set>
                                      <p:cBhvr>
                                        <p:cTn id="81" dur="1" fill="hold">
                                          <p:stCondLst>
                                            <p:cond delay="0"/>
                                          </p:stCondLst>
                                        </p:cTn>
                                        <p:tgtEl>
                                          <p:spTgt spid="2420"/>
                                        </p:tgtEl>
                                        <p:attrNameLst>
                                          <p:attrName>style.visibility</p:attrName>
                                        </p:attrNameLst>
                                      </p:cBhvr>
                                      <p:to>
                                        <p:strVal val="visible"/>
                                      </p:to>
                                    </p:set>
                                    <p:animEffect transition="in" filter="fade">
                                      <p:cBhvr>
                                        <p:cTn id="82" dur="1000"/>
                                        <p:tgtEl>
                                          <p:spTgt spid="2420"/>
                                        </p:tgtEl>
                                      </p:cBhvr>
                                    </p:animEffect>
                                  </p:childTnLst>
                                </p:cTn>
                              </p:par>
                              <p:par>
                                <p:cTn id="83" presetID="10" presetClass="entr" presetSubtype="0" fill="hold" nodeType="withEffect">
                                  <p:stCondLst>
                                    <p:cond delay="0"/>
                                  </p:stCondLst>
                                  <p:childTnLst>
                                    <p:set>
                                      <p:cBhvr>
                                        <p:cTn id="84" dur="1" fill="hold">
                                          <p:stCondLst>
                                            <p:cond delay="0"/>
                                          </p:stCondLst>
                                        </p:cTn>
                                        <p:tgtEl>
                                          <p:spTgt spid="2424"/>
                                        </p:tgtEl>
                                        <p:attrNameLst>
                                          <p:attrName>style.visibility</p:attrName>
                                        </p:attrNameLst>
                                      </p:cBhvr>
                                      <p:to>
                                        <p:strVal val="visible"/>
                                      </p:to>
                                    </p:set>
                                    <p:animEffect transition="in" filter="fade">
                                      <p:cBhvr>
                                        <p:cTn id="85" dur="1000"/>
                                        <p:tgtEl>
                                          <p:spTgt spid="2424"/>
                                        </p:tgtEl>
                                      </p:cBhvr>
                                    </p:animEffect>
                                  </p:childTnLst>
                                </p:cTn>
                              </p:par>
                              <p:par>
                                <p:cTn id="86" presetID="10" presetClass="entr" presetSubtype="0" fill="hold" nodeType="withEffect">
                                  <p:stCondLst>
                                    <p:cond delay="0"/>
                                  </p:stCondLst>
                                  <p:childTnLst>
                                    <p:set>
                                      <p:cBhvr>
                                        <p:cTn id="87" dur="1" fill="hold">
                                          <p:stCondLst>
                                            <p:cond delay="0"/>
                                          </p:stCondLst>
                                        </p:cTn>
                                        <p:tgtEl>
                                          <p:spTgt spid="2429"/>
                                        </p:tgtEl>
                                        <p:attrNameLst>
                                          <p:attrName>style.visibility</p:attrName>
                                        </p:attrNameLst>
                                      </p:cBhvr>
                                      <p:to>
                                        <p:strVal val="visible"/>
                                      </p:to>
                                    </p:set>
                                    <p:animEffect transition="in" filter="fade">
                                      <p:cBhvr>
                                        <p:cTn id="88" dur="1000"/>
                                        <p:tgtEl>
                                          <p:spTgt spid="2429"/>
                                        </p:tgtEl>
                                      </p:cBhvr>
                                    </p:animEffect>
                                  </p:childTnLst>
                                </p:cTn>
                              </p:par>
                              <p:par>
                                <p:cTn id="89" presetID="10" presetClass="entr" presetSubtype="0" fill="hold" nodeType="withEffect">
                                  <p:stCondLst>
                                    <p:cond delay="0"/>
                                  </p:stCondLst>
                                  <p:childTnLst>
                                    <p:set>
                                      <p:cBhvr>
                                        <p:cTn id="90" dur="1" fill="hold">
                                          <p:stCondLst>
                                            <p:cond delay="0"/>
                                          </p:stCondLst>
                                        </p:cTn>
                                        <p:tgtEl>
                                          <p:spTgt spid="2430"/>
                                        </p:tgtEl>
                                        <p:attrNameLst>
                                          <p:attrName>style.visibility</p:attrName>
                                        </p:attrNameLst>
                                      </p:cBhvr>
                                      <p:to>
                                        <p:strVal val="visible"/>
                                      </p:to>
                                    </p:set>
                                    <p:animEffect transition="in" filter="fade">
                                      <p:cBhvr>
                                        <p:cTn id="91" dur="1000"/>
                                        <p:tgtEl>
                                          <p:spTgt spid="2430"/>
                                        </p:tgtEl>
                                      </p:cBhvr>
                                    </p:animEffect>
                                  </p:childTnLst>
                                </p:cTn>
                              </p:par>
                              <p:par>
                                <p:cTn id="92" presetID="10" presetClass="entr" presetSubtype="0" fill="hold" nodeType="withEffect">
                                  <p:stCondLst>
                                    <p:cond delay="0"/>
                                  </p:stCondLst>
                                  <p:childTnLst>
                                    <p:set>
                                      <p:cBhvr>
                                        <p:cTn id="93" dur="1" fill="hold">
                                          <p:stCondLst>
                                            <p:cond delay="0"/>
                                          </p:stCondLst>
                                        </p:cTn>
                                        <p:tgtEl>
                                          <p:spTgt spid="2431"/>
                                        </p:tgtEl>
                                        <p:attrNameLst>
                                          <p:attrName>style.visibility</p:attrName>
                                        </p:attrNameLst>
                                      </p:cBhvr>
                                      <p:to>
                                        <p:strVal val="visible"/>
                                      </p:to>
                                    </p:set>
                                    <p:animEffect transition="in" filter="fade">
                                      <p:cBhvr>
                                        <p:cTn id="94" dur="1000"/>
                                        <p:tgtEl>
                                          <p:spTgt spid="2431"/>
                                        </p:tgtEl>
                                      </p:cBhvr>
                                    </p:animEffect>
                                  </p:childTnLst>
                                </p:cTn>
                              </p:par>
                              <p:par>
                                <p:cTn id="95" presetID="10" presetClass="entr" presetSubtype="0" fill="hold" nodeType="withEffect">
                                  <p:stCondLst>
                                    <p:cond delay="0"/>
                                  </p:stCondLst>
                                  <p:childTnLst>
                                    <p:set>
                                      <p:cBhvr>
                                        <p:cTn id="96" dur="1" fill="hold">
                                          <p:stCondLst>
                                            <p:cond delay="0"/>
                                          </p:stCondLst>
                                        </p:cTn>
                                        <p:tgtEl>
                                          <p:spTgt spid="2432"/>
                                        </p:tgtEl>
                                        <p:attrNameLst>
                                          <p:attrName>style.visibility</p:attrName>
                                        </p:attrNameLst>
                                      </p:cBhvr>
                                      <p:to>
                                        <p:strVal val="visible"/>
                                      </p:to>
                                    </p:set>
                                    <p:animEffect transition="in" filter="fade">
                                      <p:cBhvr>
                                        <p:cTn id="97" dur="1000"/>
                                        <p:tgtEl>
                                          <p:spTgt spid="2432"/>
                                        </p:tgtEl>
                                      </p:cBhvr>
                                    </p:animEffect>
                                  </p:childTnLst>
                                </p:cTn>
                              </p:par>
                              <p:par>
                                <p:cTn id="98" presetID="10" presetClass="entr" presetSubtype="0" fill="hold" nodeType="withEffect">
                                  <p:stCondLst>
                                    <p:cond delay="0"/>
                                  </p:stCondLst>
                                  <p:childTnLst>
                                    <p:set>
                                      <p:cBhvr>
                                        <p:cTn id="99" dur="1" fill="hold">
                                          <p:stCondLst>
                                            <p:cond delay="0"/>
                                          </p:stCondLst>
                                        </p:cTn>
                                        <p:tgtEl>
                                          <p:spTgt spid="2433"/>
                                        </p:tgtEl>
                                        <p:attrNameLst>
                                          <p:attrName>style.visibility</p:attrName>
                                        </p:attrNameLst>
                                      </p:cBhvr>
                                      <p:to>
                                        <p:strVal val="visible"/>
                                      </p:to>
                                    </p:set>
                                    <p:animEffect transition="in" filter="fade">
                                      <p:cBhvr>
                                        <p:cTn id="100" dur="1000"/>
                                        <p:tgtEl>
                                          <p:spTgt spid="2433"/>
                                        </p:tgtEl>
                                      </p:cBhvr>
                                    </p:animEffect>
                                  </p:childTnLst>
                                </p:cTn>
                              </p:par>
                              <p:par>
                                <p:cTn id="101" presetID="10" presetClass="entr" presetSubtype="0" fill="hold" nodeType="withEffect">
                                  <p:stCondLst>
                                    <p:cond delay="0"/>
                                  </p:stCondLst>
                                  <p:childTnLst>
                                    <p:set>
                                      <p:cBhvr>
                                        <p:cTn id="102" dur="1" fill="hold">
                                          <p:stCondLst>
                                            <p:cond delay="0"/>
                                          </p:stCondLst>
                                        </p:cTn>
                                        <p:tgtEl>
                                          <p:spTgt spid="2434"/>
                                        </p:tgtEl>
                                        <p:attrNameLst>
                                          <p:attrName>style.visibility</p:attrName>
                                        </p:attrNameLst>
                                      </p:cBhvr>
                                      <p:to>
                                        <p:strVal val="visible"/>
                                      </p:to>
                                    </p:set>
                                    <p:animEffect transition="in" filter="fade">
                                      <p:cBhvr>
                                        <p:cTn id="103" dur="1000"/>
                                        <p:tgtEl>
                                          <p:spTgt spid="2434"/>
                                        </p:tgtEl>
                                      </p:cBhvr>
                                    </p:animEffect>
                                  </p:childTnLst>
                                </p:cTn>
                              </p:par>
                              <p:par>
                                <p:cTn id="104" presetID="10" presetClass="entr" presetSubtype="0" fill="hold" nodeType="withEffect">
                                  <p:stCondLst>
                                    <p:cond delay="0"/>
                                  </p:stCondLst>
                                  <p:childTnLst>
                                    <p:set>
                                      <p:cBhvr>
                                        <p:cTn id="105" dur="1" fill="hold">
                                          <p:stCondLst>
                                            <p:cond delay="0"/>
                                          </p:stCondLst>
                                        </p:cTn>
                                        <p:tgtEl>
                                          <p:spTgt spid="2435"/>
                                        </p:tgtEl>
                                        <p:attrNameLst>
                                          <p:attrName>style.visibility</p:attrName>
                                        </p:attrNameLst>
                                      </p:cBhvr>
                                      <p:to>
                                        <p:strVal val="visible"/>
                                      </p:to>
                                    </p:set>
                                    <p:animEffect transition="in" filter="fade">
                                      <p:cBhvr>
                                        <p:cTn id="106" dur="1000"/>
                                        <p:tgtEl>
                                          <p:spTgt spid="2435"/>
                                        </p:tgtEl>
                                      </p:cBhvr>
                                    </p:animEffect>
                                  </p:childTnLst>
                                </p:cTn>
                              </p:par>
                              <p:par>
                                <p:cTn id="107" presetID="10" presetClass="entr" presetSubtype="0" fill="hold" nodeType="withEffect">
                                  <p:stCondLst>
                                    <p:cond delay="0"/>
                                  </p:stCondLst>
                                  <p:childTnLst>
                                    <p:set>
                                      <p:cBhvr>
                                        <p:cTn id="108" dur="1" fill="hold">
                                          <p:stCondLst>
                                            <p:cond delay="0"/>
                                          </p:stCondLst>
                                        </p:cTn>
                                        <p:tgtEl>
                                          <p:spTgt spid="2436"/>
                                        </p:tgtEl>
                                        <p:attrNameLst>
                                          <p:attrName>style.visibility</p:attrName>
                                        </p:attrNameLst>
                                      </p:cBhvr>
                                      <p:to>
                                        <p:strVal val="visible"/>
                                      </p:to>
                                    </p:set>
                                    <p:animEffect transition="in" filter="fade">
                                      <p:cBhvr>
                                        <p:cTn id="109" dur="1000"/>
                                        <p:tgtEl>
                                          <p:spTgt spid="2436"/>
                                        </p:tgtEl>
                                      </p:cBhvr>
                                    </p:animEffect>
                                  </p:childTnLst>
                                </p:cTn>
                              </p:par>
                              <p:par>
                                <p:cTn id="110" presetID="10" presetClass="entr" presetSubtype="0" fill="hold" nodeType="withEffect">
                                  <p:stCondLst>
                                    <p:cond delay="0"/>
                                  </p:stCondLst>
                                  <p:childTnLst>
                                    <p:set>
                                      <p:cBhvr>
                                        <p:cTn id="111" dur="1" fill="hold">
                                          <p:stCondLst>
                                            <p:cond delay="0"/>
                                          </p:stCondLst>
                                        </p:cTn>
                                        <p:tgtEl>
                                          <p:spTgt spid="2437"/>
                                        </p:tgtEl>
                                        <p:attrNameLst>
                                          <p:attrName>style.visibility</p:attrName>
                                        </p:attrNameLst>
                                      </p:cBhvr>
                                      <p:to>
                                        <p:strVal val="visible"/>
                                      </p:to>
                                    </p:set>
                                    <p:animEffect transition="in" filter="fade">
                                      <p:cBhvr>
                                        <p:cTn id="112" dur="1000"/>
                                        <p:tgtEl>
                                          <p:spTgt spid="2437"/>
                                        </p:tgtEl>
                                      </p:cBhvr>
                                    </p:animEffect>
                                  </p:childTnLst>
                                </p:cTn>
                              </p:par>
                              <p:par>
                                <p:cTn id="113" presetID="10" presetClass="entr" presetSubtype="0" fill="hold" nodeType="withEffect">
                                  <p:stCondLst>
                                    <p:cond delay="0"/>
                                  </p:stCondLst>
                                  <p:childTnLst>
                                    <p:set>
                                      <p:cBhvr>
                                        <p:cTn id="114" dur="1" fill="hold">
                                          <p:stCondLst>
                                            <p:cond delay="0"/>
                                          </p:stCondLst>
                                        </p:cTn>
                                        <p:tgtEl>
                                          <p:spTgt spid="2438"/>
                                        </p:tgtEl>
                                        <p:attrNameLst>
                                          <p:attrName>style.visibility</p:attrName>
                                        </p:attrNameLst>
                                      </p:cBhvr>
                                      <p:to>
                                        <p:strVal val="visible"/>
                                      </p:to>
                                    </p:set>
                                    <p:animEffect transition="in" filter="fade">
                                      <p:cBhvr>
                                        <p:cTn id="115" dur="1000"/>
                                        <p:tgtEl>
                                          <p:spTgt spid="2438"/>
                                        </p:tgtEl>
                                      </p:cBhvr>
                                    </p:animEffect>
                                  </p:childTnLst>
                                </p:cTn>
                              </p:par>
                              <p:par>
                                <p:cTn id="116" presetID="10" presetClass="entr" presetSubtype="0" fill="hold" nodeType="withEffect">
                                  <p:stCondLst>
                                    <p:cond delay="0"/>
                                  </p:stCondLst>
                                  <p:childTnLst>
                                    <p:set>
                                      <p:cBhvr>
                                        <p:cTn id="117" dur="1" fill="hold">
                                          <p:stCondLst>
                                            <p:cond delay="0"/>
                                          </p:stCondLst>
                                        </p:cTn>
                                        <p:tgtEl>
                                          <p:spTgt spid="2439"/>
                                        </p:tgtEl>
                                        <p:attrNameLst>
                                          <p:attrName>style.visibility</p:attrName>
                                        </p:attrNameLst>
                                      </p:cBhvr>
                                      <p:to>
                                        <p:strVal val="visible"/>
                                      </p:to>
                                    </p:set>
                                    <p:animEffect transition="in" filter="fade">
                                      <p:cBhvr>
                                        <p:cTn id="118" dur="1000"/>
                                        <p:tgtEl>
                                          <p:spTgt spid="2439"/>
                                        </p:tgtEl>
                                      </p:cBhvr>
                                    </p:animEffect>
                                  </p:childTnLst>
                                </p:cTn>
                              </p:par>
                              <p:par>
                                <p:cTn id="119" presetID="10" presetClass="entr" presetSubtype="0" fill="hold" nodeType="withEffect">
                                  <p:stCondLst>
                                    <p:cond delay="0"/>
                                  </p:stCondLst>
                                  <p:childTnLst>
                                    <p:set>
                                      <p:cBhvr>
                                        <p:cTn id="120" dur="1" fill="hold">
                                          <p:stCondLst>
                                            <p:cond delay="0"/>
                                          </p:stCondLst>
                                        </p:cTn>
                                        <p:tgtEl>
                                          <p:spTgt spid="2440"/>
                                        </p:tgtEl>
                                        <p:attrNameLst>
                                          <p:attrName>style.visibility</p:attrName>
                                        </p:attrNameLst>
                                      </p:cBhvr>
                                      <p:to>
                                        <p:strVal val="visible"/>
                                      </p:to>
                                    </p:set>
                                    <p:animEffect transition="in" filter="fade">
                                      <p:cBhvr>
                                        <p:cTn id="121" dur="1000"/>
                                        <p:tgtEl>
                                          <p:spTgt spid="2440"/>
                                        </p:tgtEl>
                                      </p:cBhvr>
                                    </p:animEffect>
                                  </p:childTnLst>
                                </p:cTn>
                              </p:par>
                              <p:par>
                                <p:cTn id="122" presetID="10" presetClass="entr" presetSubtype="0" fill="hold" nodeType="withEffect">
                                  <p:stCondLst>
                                    <p:cond delay="0"/>
                                  </p:stCondLst>
                                  <p:childTnLst>
                                    <p:set>
                                      <p:cBhvr>
                                        <p:cTn id="123" dur="1" fill="hold">
                                          <p:stCondLst>
                                            <p:cond delay="0"/>
                                          </p:stCondLst>
                                        </p:cTn>
                                        <p:tgtEl>
                                          <p:spTgt spid="2441"/>
                                        </p:tgtEl>
                                        <p:attrNameLst>
                                          <p:attrName>style.visibility</p:attrName>
                                        </p:attrNameLst>
                                      </p:cBhvr>
                                      <p:to>
                                        <p:strVal val="visible"/>
                                      </p:to>
                                    </p:set>
                                    <p:animEffect transition="in" filter="fade">
                                      <p:cBhvr>
                                        <p:cTn id="124" dur="1000"/>
                                        <p:tgtEl>
                                          <p:spTgt spid="2441"/>
                                        </p:tgtEl>
                                      </p:cBhvr>
                                    </p:animEffect>
                                  </p:childTnLst>
                                </p:cTn>
                              </p:par>
                              <p:par>
                                <p:cTn id="125" presetID="10" presetClass="entr" presetSubtype="0" fill="hold" nodeType="withEffect">
                                  <p:stCondLst>
                                    <p:cond delay="0"/>
                                  </p:stCondLst>
                                  <p:childTnLst>
                                    <p:set>
                                      <p:cBhvr>
                                        <p:cTn id="126" dur="1" fill="hold">
                                          <p:stCondLst>
                                            <p:cond delay="0"/>
                                          </p:stCondLst>
                                        </p:cTn>
                                        <p:tgtEl>
                                          <p:spTgt spid="2447"/>
                                        </p:tgtEl>
                                        <p:attrNameLst>
                                          <p:attrName>style.visibility</p:attrName>
                                        </p:attrNameLst>
                                      </p:cBhvr>
                                      <p:to>
                                        <p:strVal val="visible"/>
                                      </p:to>
                                    </p:set>
                                    <p:animEffect transition="in" filter="fade">
                                      <p:cBhvr>
                                        <p:cTn id="127" dur="1000"/>
                                        <p:tgtEl>
                                          <p:spTgt spid="2447"/>
                                        </p:tgtEl>
                                      </p:cBhvr>
                                    </p:animEffect>
                                  </p:childTnLst>
                                </p:cTn>
                              </p:par>
                              <p:par>
                                <p:cTn id="128" presetID="10" presetClass="entr" presetSubtype="0" fill="hold" nodeType="withEffect">
                                  <p:stCondLst>
                                    <p:cond delay="0"/>
                                  </p:stCondLst>
                                  <p:childTnLst>
                                    <p:set>
                                      <p:cBhvr>
                                        <p:cTn id="129" dur="1" fill="hold">
                                          <p:stCondLst>
                                            <p:cond delay="0"/>
                                          </p:stCondLst>
                                        </p:cTn>
                                        <p:tgtEl>
                                          <p:spTgt spid="2457"/>
                                        </p:tgtEl>
                                        <p:attrNameLst>
                                          <p:attrName>style.visibility</p:attrName>
                                        </p:attrNameLst>
                                      </p:cBhvr>
                                      <p:to>
                                        <p:strVal val="visible"/>
                                      </p:to>
                                    </p:set>
                                    <p:animEffect transition="in" filter="fade">
                                      <p:cBhvr>
                                        <p:cTn id="130" dur="1000"/>
                                        <p:tgtEl>
                                          <p:spTgt spid="2457"/>
                                        </p:tgtEl>
                                      </p:cBhvr>
                                    </p:animEffect>
                                  </p:childTnLst>
                                </p:cTn>
                              </p:par>
                              <p:par>
                                <p:cTn id="131" presetID="10" presetClass="entr" presetSubtype="0" fill="hold" nodeType="withEffect">
                                  <p:stCondLst>
                                    <p:cond delay="0"/>
                                  </p:stCondLst>
                                  <p:childTnLst>
                                    <p:set>
                                      <p:cBhvr>
                                        <p:cTn id="132" dur="1" fill="hold">
                                          <p:stCondLst>
                                            <p:cond delay="0"/>
                                          </p:stCondLst>
                                        </p:cTn>
                                        <p:tgtEl>
                                          <p:spTgt spid="2460"/>
                                        </p:tgtEl>
                                        <p:attrNameLst>
                                          <p:attrName>style.visibility</p:attrName>
                                        </p:attrNameLst>
                                      </p:cBhvr>
                                      <p:to>
                                        <p:strVal val="visible"/>
                                      </p:to>
                                    </p:set>
                                    <p:animEffect transition="in" filter="fade">
                                      <p:cBhvr>
                                        <p:cTn id="133" dur="1000"/>
                                        <p:tgtEl>
                                          <p:spTgt spid="2460"/>
                                        </p:tgtEl>
                                      </p:cBhvr>
                                    </p:animEffect>
                                  </p:childTnLst>
                                </p:cTn>
                              </p:par>
                              <p:par>
                                <p:cTn id="134" presetID="10" presetClass="entr" presetSubtype="0" fill="hold" nodeType="withEffect">
                                  <p:stCondLst>
                                    <p:cond delay="0"/>
                                  </p:stCondLst>
                                  <p:childTnLst>
                                    <p:set>
                                      <p:cBhvr>
                                        <p:cTn id="135" dur="1" fill="hold">
                                          <p:stCondLst>
                                            <p:cond delay="0"/>
                                          </p:stCondLst>
                                        </p:cTn>
                                        <p:tgtEl>
                                          <p:spTgt spid="2461"/>
                                        </p:tgtEl>
                                        <p:attrNameLst>
                                          <p:attrName>style.visibility</p:attrName>
                                        </p:attrNameLst>
                                      </p:cBhvr>
                                      <p:to>
                                        <p:strVal val="visible"/>
                                      </p:to>
                                    </p:set>
                                    <p:animEffect transition="in" filter="fade">
                                      <p:cBhvr>
                                        <p:cTn id="136" dur="1000"/>
                                        <p:tgtEl>
                                          <p:spTgt spid="2461"/>
                                        </p:tgtEl>
                                      </p:cBhvr>
                                    </p:animEffect>
                                  </p:childTnLst>
                                </p:cTn>
                              </p:par>
                              <p:par>
                                <p:cTn id="137" presetID="10" presetClass="entr" presetSubtype="0" fill="hold" nodeType="withEffect">
                                  <p:stCondLst>
                                    <p:cond delay="0"/>
                                  </p:stCondLst>
                                  <p:childTnLst>
                                    <p:set>
                                      <p:cBhvr>
                                        <p:cTn id="138" dur="1" fill="hold">
                                          <p:stCondLst>
                                            <p:cond delay="0"/>
                                          </p:stCondLst>
                                        </p:cTn>
                                        <p:tgtEl>
                                          <p:spTgt spid="2462"/>
                                        </p:tgtEl>
                                        <p:attrNameLst>
                                          <p:attrName>style.visibility</p:attrName>
                                        </p:attrNameLst>
                                      </p:cBhvr>
                                      <p:to>
                                        <p:strVal val="visible"/>
                                      </p:to>
                                    </p:set>
                                    <p:animEffect transition="in" filter="fade">
                                      <p:cBhvr>
                                        <p:cTn id="139" dur="1000"/>
                                        <p:tgtEl>
                                          <p:spTgt spid="2462"/>
                                        </p:tgtEl>
                                      </p:cBhvr>
                                    </p:animEffect>
                                  </p:childTnLst>
                                </p:cTn>
                              </p:par>
                              <p:par>
                                <p:cTn id="140" presetID="10" presetClass="entr" presetSubtype="0" fill="hold" nodeType="withEffect">
                                  <p:stCondLst>
                                    <p:cond delay="0"/>
                                  </p:stCondLst>
                                  <p:childTnLst>
                                    <p:set>
                                      <p:cBhvr>
                                        <p:cTn id="141" dur="1" fill="hold">
                                          <p:stCondLst>
                                            <p:cond delay="0"/>
                                          </p:stCondLst>
                                        </p:cTn>
                                        <p:tgtEl>
                                          <p:spTgt spid="2468"/>
                                        </p:tgtEl>
                                        <p:attrNameLst>
                                          <p:attrName>style.visibility</p:attrName>
                                        </p:attrNameLst>
                                      </p:cBhvr>
                                      <p:to>
                                        <p:strVal val="visible"/>
                                      </p:to>
                                    </p:set>
                                    <p:animEffect transition="in" filter="fade">
                                      <p:cBhvr>
                                        <p:cTn id="142" dur="1000"/>
                                        <p:tgtEl>
                                          <p:spTgt spid="2468"/>
                                        </p:tgtEl>
                                      </p:cBhvr>
                                    </p:animEffect>
                                  </p:childTnLst>
                                </p:cTn>
                              </p:par>
                              <p:par>
                                <p:cTn id="143" presetID="10" presetClass="entr" presetSubtype="0" fill="hold" nodeType="withEffect">
                                  <p:stCondLst>
                                    <p:cond delay="0"/>
                                  </p:stCondLst>
                                  <p:childTnLst>
                                    <p:set>
                                      <p:cBhvr>
                                        <p:cTn id="144" dur="1" fill="hold">
                                          <p:stCondLst>
                                            <p:cond delay="0"/>
                                          </p:stCondLst>
                                        </p:cTn>
                                        <p:tgtEl>
                                          <p:spTgt spid="2476"/>
                                        </p:tgtEl>
                                        <p:attrNameLst>
                                          <p:attrName>style.visibility</p:attrName>
                                        </p:attrNameLst>
                                      </p:cBhvr>
                                      <p:to>
                                        <p:strVal val="visible"/>
                                      </p:to>
                                    </p:set>
                                    <p:animEffect transition="in" filter="fade">
                                      <p:cBhvr>
                                        <p:cTn id="145" dur="1000"/>
                                        <p:tgtEl>
                                          <p:spTgt spid="2476"/>
                                        </p:tgtEl>
                                      </p:cBhvr>
                                    </p:animEffect>
                                  </p:childTnLst>
                                </p:cTn>
                              </p:par>
                              <p:par>
                                <p:cTn id="146" presetID="10" presetClass="entr" presetSubtype="0" fill="hold" nodeType="withEffect">
                                  <p:stCondLst>
                                    <p:cond delay="0"/>
                                  </p:stCondLst>
                                  <p:childTnLst>
                                    <p:set>
                                      <p:cBhvr>
                                        <p:cTn id="147" dur="1" fill="hold">
                                          <p:stCondLst>
                                            <p:cond delay="0"/>
                                          </p:stCondLst>
                                        </p:cTn>
                                        <p:tgtEl>
                                          <p:spTgt spid="2477"/>
                                        </p:tgtEl>
                                        <p:attrNameLst>
                                          <p:attrName>style.visibility</p:attrName>
                                        </p:attrNameLst>
                                      </p:cBhvr>
                                      <p:to>
                                        <p:strVal val="visible"/>
                                      </p:to>
                                    </p:set>
                                    <p:animEffect transition="in" filter="fade">
                                      <p:cBhvr>
                                        <p:cTn id="148" dur="1000"/>
                                        <p:tgtEl>
                                          <p:spTgt spid="2477"/>
                                        </p:tgtEl>
                                      </p:cBhvr>
                                    </p:animEffect>
                                  </p:childTnLst>
                                </p:cTn>
                              </p:par>
                              <p:par>
                                <p:cTn id="149" presetID="10" presetClass="entr" presetSubtype="0" fill="hold" nodeType="withEffect">
                                  <p:stCondLst>
                                    <p:cond delay="0"/>
                                  </p:stCondLst>
                                  <p:childTnLst>
                                    <p:set>
                                      <p:cBhvr>
                                        <p:cTn id="150" dur="1" fill="hold">
                                          <p:stCondLst>
                                            <p:cond delay="0"/>
                                          </p:stCondLst>
                                        </p:cTn>
                                        <p:tgtEl>
                                          <p:spTgt spid="2478"/>
                                        </p:tgtEl>
                                        <p:attrNameLst>
                                          <p:attrName>style.visibility</p:attrName>
                                        </p:attrNameLst>
                                      </p:cBhvr>
                                      <p:to>
                                        <p:strVal val="visible"/>
                                      </p:to>
                                    </p:set>
                                    <p:animEffect transition="in" filter="fade">
                                      <p:cBhvr>
                                        <p:cTn id="151" dur="1000"/>
                                        <p:tgtEl>
                                          <p:spTgt spid="2478"/>
                                        </p:tgtEl>
                                      </p:cBhvr>
                                    </p:animEffect>
                                  </p:childTnLst>
                                </p:cTn>
                              </p:par>
                              <p:par>
                                <p:cTn id="152" presetID="10" presetClass="entr" presetSubtype="0" fill="hold" nodeType="withEffect">
                                  <p:stCondLst>
                                    <p:cond delay="0"/>
                                  </p:stCondLst>
                                  <p:childTnLst>
                                    <p:set>
                                      <p:cBhvr>
                                        <p:cTn id="153" dur="1" fill="hold">
                                          <p:stCondLst>
                                            <p:cond delay="0"/>
                                          </p:stCondLst>
                                        </p:cTn>
                                        <p:tgtEl>
                                          <p:spTgt spid="2479"/>
                                        </p:tgtEl>
                                        <p:attrNameLst>
                                          <p:attrName>style.visibility</p:attrName>
                                        </p:attrNameLst>
                                      </p:cBhvr>
                                      <p:to>
                                        <p:strVal val="visible"/>
                                      </p:to>
                                    </p:set>
                                    <p:animEffect transition="in" filter="fade">
                                      <p:cBhvr>
                                        <p:cTn id="154" dur="1000"/>
                                        <p:tgtEl>
                                          <p:spTgt spid="2479"/>
                                        </p:tgtEl>
                                      </p:cBhvr>
                                    </p:animEffect>
                                  </p:childTnLst>
                                </p:cTn>
                              </p:par>
                              <p:par>
                                <p:cTn id="155" presetID="10" presetClass="entr" presetSubtype="0" fill="hold" nodeType="withEffect">
                                  <p:stCondLst>
                                    <p:cond delay="0"/>
                                  </p:stCondLst>
                                  <p:childTnLst>
                                    <p:set>
                                      <p:cBhvr>
                                        <p:cTn id="156" dur="1" fill="hold">
                                          <p:stCondLst>
                                            <p:cond delay="0"/>
                                          </p:stCondLst>
                                        </p:cTn>
                                        <p:tgtEl>
                                          <p:spTgt spid="2480"/>
                                        </p:tgtEl>
                                        <p:attrNameLst>
                                          <p:attrName>style.visibility</p:attrName>
                                        </p:attrNameLst>
                                      </p:cBhvr>
                                      <p:to>
                                        <p:strVal val="visible"/>
                                      </p:to>
                                    </p:set>
                                    <p:animEffect transition="in" filter="fade">
                                      <p:cBhvr>
                                        <p:cTn id="157" dur="1000"/>
                                        <p:tgtEl>
                                          <p:spTgt spid="2480"/>
                                        </p:tgtEl>
                                      </p:cBhvr>
                                    </p:animEffect>
                                  </p:childTnLst>
                                </p:cTn>
                              </p:par>
                              <p:par>
                                <p:cTn id="158" presetID="10" presetClass="entr" presetSubtype="0" fill="hold" nodeType="withEffect">
                                  <p:stCondLst>
                                    <p:cond delay="0"/>
                                  </p:stCondLst>
                                  <p:childTnLst>
                                    <p:set>
                                      <p:cBhvr>
                                        <p:cTn id="159" dur="1" fill="hold">
                                          <p:stCondLst>
                                            <p:cond delay="0"/>
                                          </p:stCondLst>
                                        </p:cTn>
                                        <p:tgtEl>
                                          <p:spTgt spid="2481"/>
                                        </p:tgtEl>
                                        <p:attrNameLst>
                                          <p:attrName>style.visibility</p:attrName>
                                        </p:attrNameLst>
                                      </p:cBhvr>
                                      <p:to>
                                        <p:strVal val="visible"/>
                                      </p:to>
                                    </p:set>
                                    <p:animEffect transition="in" filter="fade">
                                      <p:cBhvr>
                                        <p:cTn id="160" dur="1000"/>
                                        <p:tgtEl>
                                          <p:spTgt spid="2481"/>
                                        </p:tgtEl>
                                      </p:cBhvr>
                                    </p:animEffect>
                                  </p:childTnLst>
                                </p:cTn>
                              </p:par>
                              <p:par>
                                <p:cTn id="161" presetID="10" presetClass="entr" presetSubtype="0" fill="hold" nodeType="withEffect">
                                  <p:stCondLst>
                                    <p:cond delay="0"/>
                                  </p:stCondLst>
                                  <p:childTnLst>
                                    <p:set>
                                      <p:cBhvr>
                                        <p:cTn id="162" dur="1" fill="hold">
                                          <p:stCondLst>
                                            <p:cond delay="0"/>
                                          </p:stCondLst>
                                        </p:cTn>
                                        <p:tgtEl>
                                          <p:spTgt spid="2482"/>
                                        </p:tgtEl>
                                        <p:attrNameLst>
                                          <p:attrName>style.visibility</p:attrName>
                                        </p:attrNameLst>
                                      </p:cBhvr>
                                      <p:to>
                                        <p:strVal val="visible"/>
                                      </p:to>
                                    </p:set>
                                    <p:animEffect transition="in" filter="fade">
                                      <p:cBhvr>
                                        <p:cTn id="163" dur="1000"/>
                                        <p:tgtEl>
                                          <p:spTgt spid="2482"/>
                                        </p:tgtEl>
                                      </p:cBhvr>
                                    </p:animEffect>
                                  </p:childTnLst>
                                </p:cTn>
                              </p:par>
                              <p:par>
                                <p:cTn id="164" presetID="10" presetClass="entr" presetSubtype="0" fill="hold" nodeType="withEffect">
                                  <p:stCondLst>
                                    <p:cond delay="0"/>
                                  </p:stCondLst>
                                  <p:childTnLst>
                                    <p:set>
                                      <p:cBhvr>
                                        <p:cTn id="165" dur="1" fill="hold">
                                          <p:stCondLst>
                                            <p:cond delay="0"/>
                                          </p:stCondLst>
                                        </p:cTn>
                                        <p:tgtEl>
                                          <p:spTgt spid="2483"/>
                                        </p:tgtEl>
                                        <p:attrNameLst>
                                          <p:attrName>style.visibility</p:attrName>
                                        </p:attrNameLst>
                                      </p:cBhvr>
                                      <p:to>
                                        <p:strVal val="visible"/>
                                      </p:to>
                                    </p:set>
                                    <p:animEffect transition="in" filter="fade">
                                      <p:cBhvr>
                                        <p:cTn id="166" dur="1000"/>
                                        <p:tgtEl>
                                          <p:spTgt spid="2483"/>
                                        </p:tgtEl>
                                      </p:cBhvr>
                                    </p:animEffect>
                                  </p:childTnLst>
                                </p:cTn>
                              </p:par>
                              <p:par>
                                <p:cTn id="167" presetID="10" presetClass="entr" presetSubtype="0" fill="hold" nodeType="withEffect">
                                  <p:stCondLst>
                                    <p:cond delay="0"/>
                                  </p:stCondLst>
                                  <p:childTnLst>
                                    <p:set>
                                      <p:cBhvr>
                                        <p:cTn id="168" dur="1" fill="hold">
                                          <p:stCondLst>
                                            <p:cond delay="0"/>
                                          </p:stCondLst>
                                        </p:cTn>
                                        <p:tgtEl>
                                          <p:spTgt spid="2484"/>
                                        </p:tgtEl>
                                        <p:attrNameLst>
                                          <p:attrName>style.visibility</p:attrName>
                                        </p:attrNameLst>
                                      </p:cBhvr>
                                      <p:to>
                                        <p:strVal val="visible"/>
                                      </p:to>
                                    </p:set>
                                    <p:animEffect transition="in" filter="fade">
                                      <p:cBhvr>
                                        <p:cTn id="169" dur="1000"/>
                                        <p:tgtEl>
                                          <p:spTgt spid="2484"/>
                                        </p:tgtEl>
                                      </p:cBhvr>
                                    </p:animEffect>
                                  </p:childTnLst>
                                </p:cTn>
                              </p:par>
                              <p:par>
                                <p:cTn id="170" presetID="10" presetClass="entr" presetSubtype="0" fill="hold" nodeType="withEffect">
                                  <p:stCondLst>
                                    <p:cond delay="0"/>
                                  </p:stCondLst>
                                  <p:childTnLst>
                                    <p:set>
                                      <p:cBhvr>
                                        <p:cTn id="171" dur="1" fill="hold">
                                          <p:stCondLst>
                                            <p:cond delay="0"/>
                                          </p:stCondLst>
                                        </p:cTn>
                                        <p:tgtEl>
                                          <p:spTgt spid="2490"/>
                                        </p:tgtEl>
                                        <p:attrNameLst>
                                          <p:attrName>style.visibility</p:attrName>
                                        </p:attrNameLst>
                                      </p:cBhvr>
                                      <p:to>
                                        <p:strVal val="visible"/>
                                      </p:to>
                                    </p:set>
                                    <p:animEffect transition="in" filter="fade">
                                      <p:cBhvr>
                                        <p:cTn id="172" dur="1000"/>
                                        <p:tgtEl>
                                          <p:spTgt spid="2490"/>
                                        </p:tgtEl>
                                      </p:cBhvr>
                                    </p:animEffect>
                                  </p:childTnLst>
                                </p:cTn>
                              </p:par>
                              <p:par>
                                <p:cTn id="173" presetID="10" presetClass="entr" presetSubtype="0" fill="hold" nodeType="withEffect">
                                  <p:stCondLst>
                                    <p:cond delay="0"/>
                                  </p:stCondLst>
                                  <p:childTnLst>
                                    <p:set>
                                      <p:cBhvr>
                                        <p:cTn id="174" dur="1" fill="hold">
                                          <p:stCondLst>
                                            <p:cond delay="0"/>
                                          </p:stCondLst>
                                        </p:cTn>
                                        <p:tgtEl>
                                          <p:spTgt spid="2495"/>
                                        </p:tgtEl>
                                        <p:attrNameLst>
                                          <p:attrName>style.visibility</p:attrName>
                                        </p:attrNameLst>
                                      </p:cBhvr>
                                      <p:to>
                                        <p:strVal val="visible"/>
                                      </p:to>
                                    </p:set>
                                    <p:animEffect transition="in" filter="fade">
                                      <p:cBhvr>
                                        <p:cTn id="175" dur="1000"/>
                                        <p:tgtEl>
                                          <p:spTgt spid="2495"/>
                                        </p:tgtEl>
                                      </p:cBhvr>
                                    </p:animEffect>
                                  </p:childTnLst>
                                </p:cTn>
                              </p:par>
                              <p:par>
                                <p:cTn id="176" presetID="10" presetClass="entr" presetSubtype="0" fill="hold" nodeType="withEffect">
                                  <p:stCondLst>
                                    <p:cond delay="0"/>
                                  </p:stCondLst>
                                  <p:childTnLst>
                                    <p:set>
                                      <p:cBhvr>
                                        <p:cTn id="177" dur="1" fill="hold">
                                          <p:stCondLst>
                                            <p:cond delay="0"/>
                                          </p:stCondLst>
                                        </p:cTn>
                                        <p:tgtEl>
                                          <p:spTgt spid="2505"/>
                                        </p:tgtEl>
                                        <p:attrNameLst>
                                          <p:attrName>style.visibility</p:attrName>
                                        </p:attrNameLst>
                                      </p:cBhvr>
                                      <p:to>
                                        <p:strVal val="visible"/>
                                      </p:to>
                                    </p:set>
                                    <p:animEffect transition="in" filter="fade">
                                      <p:cBhvr>
                                        <p:cTn id="178" dur="1000"/>
                                        <p:tgtEl>
                                          <p:spTgt spid="25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2606"/>
        <p:cNvGrpSpPr/>
        <p:nvPr/>
      </p:nvGrpSpPr>
      <p:grpSpPr>
        <a:xfrm>
          <a:off x="0" y="0"/>
          <a:ext cx="0" cy="0"/>
          <a:chOff x="0" y="0"/>
          <a:chExt cx="0" cy="0"/>
        </a:xfrm>
      </p:grpSpPr>
      <p:sp>
        <p:nvSpPr>
          <p:cNvPr id="2607" name="Google Shape;2607;p126"/>
          <p:cNvSpPr txBox="1"/>
          <p:nvPr/>
        </p:nvSpPr>
        <p:spPr>
          <a:xfrm>
            <a:off x="1068100" y="1221875"/>
            <a:ext cx="7047300" cy="482400"/>
          </a:xfrm>
          <a:prstGeom prst="rect">
            <a:avLst/>
          </a:prstGeom>
          <a:solidFill>
            <a:srgbClr val="007055"/>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CB0B"/>
                </a:solidFill>
              </a:rPr>
              <a:t>You can easil</a:t>
            </a:r>
            <a:r>
              <a:rPr lang="en-US" sz="1100" dirty="0">
                <a:solidFill>
                  <a:srgbClr val="FFCB0B"/>
                </a:solidFill>
              </a:rPr>
              <a:t>y resize </a:t>
            </a:r>
            <a:r>
              <a:rPr lang="en" sz="1100" dirty="0">
                <a:solidFill>
                  <a:srgbClr val="FFCB0B"/>
                </a:solidFill>
              </a:rPr>
              <a:t>these resources without losing quality. To </a:t>
            </a:r>
            <a:r>
              <a:rPr lang="en-US" sz="1100" dirty="0">
                <a:solidFill>
                  <a:srgbClr val="FFCB0B"/>
                </a:solidFill>
              </a:rPr>
              <a:t>change the color</a:t>
            </a:r>
            <a:r>
              <a:rPr lang="en" sz="1100" dirty="0">
                <a:solidFill>
                  <a:srgbClr val="FFCB0B"/>
                </a:solidFill>
              </a:rPr>
              <a:t>, just ungroup the resource and click on the object you want to change. Then, click on the paint bucket and select the color you want. Group the resource again when you’re done. </a:t>
            </a:r>
            <a:endParaRPr sz="1100" dirty="0">
              <a:solidFill>
                <a:srgbClr val="FFCB0B"/>
              </a:solidFill>
            </a:endParaRPr>
          </a:p>
        </p:txBody>
      </p:sp>
      <p:grpSp>
        <p:nvGrpSpPr>
          <p:cNvPr id="2608" name="Google Shape;2608;p126"/>
          <p:cNvGrpSpPr/>
          <p:nvPr/>
        </p:nvGrpSpPr>
        <p:grpSpPr>
          <a:xfrm>
            <a:off x="5156078" y="3085736"/>
            <a:ext cx="474294" cy="551291"/>
            <a:chOff x="4727025" y="1332775"/>
            <a:chExt cx="59900" cy="69625"/>
          </a:xfrm>
          <a:solidFill>
            <a:srgbClr val="007055"/>
          </a:solidFill>
        </p:grpSpPr>
        <p:sp>
          <p:nvSpPr>
            <p:cNvPr id="2609" name="Google Shape;2609;p12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2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126"/>
          <p:cNvGrpSpPr/>
          <p:nvPr/>
        </p:nvGrpSpPr>
        <p:grpSpPr>
          <a:xfrm>
            <a:off x="5769734" y="2314340"/>
            <a:ext cx="555653" cy="557031"/>
            <a:chOff x="4820425" y="1329900"/>
            <a:chExt cx="70175" cy="70350"/>
          </a:xfrm>
          <a:solidFill>
            <a:srgbClr val="007055"/>
          </a:solidFill>
        </p:grpSpPr>
        <p:sp>
          <p:nvSpPr>
            <p:cNvPr id="2612" name="Google Shape;2612;p12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2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2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2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6" name="Google Shape;2616;p126"/>
          <p:cNvGrpSpPr/>
          <p:nvPr/>
        </p:nvGrpSpPr>
        <p:grpSpPr>
          <a:xfrm>
            <a:off x="6396103" y="2318845"/>
            <a:ext cx="582574" cy="533871"/>
            <a:chOff x="4903200" y="1331525"/>
            <a:chExt cx="73575" cy="67425"/>
          </a:xfrm>
          <a:solidFill>
            <a:srgbClr val="007055"/>
          </a:solidFill>
        </p:grpSpPr>
        <p:sp>
          <p:nvSpPr>
            <p:cNvPr id="2617" name="Google Shape;2617;p12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2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126"/>
          <p:cNvGrpSpPr/>
          <p:nvPr/>
        </p:nvGrpSpPr>
        <p:grpSpPr>
          <a:xfrm>
            <a:off x="5755581" y="3078709"/>
            <a:ext cx="583960" cy="565345"/>
            <a:chOff x="4815575" y="1416800"/>
            <a:chExt cx="73750" cy="71400"/>
          </a:xfrm>
          <a:solidFill>
            <a:srgbClr val="007055"/>
          </a:solidFill>
        </p:grpSpPr>
        <p:sp>
          <p:nvSpPr>
            <p:cNvPr id="2620" name="Google Shape;2620;p12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2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2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126"/>
          <p:cNvGrpSpPr/>
          <p:nvPr/>
        </p:nvGrpSpPr>
        <p:grpSpPr>
          <a:xfrm>
            <a:off x="6390362" y="3108896"/>
            <a:ext cx="589898" cy="504970"/>
            <a:chOff x="4902475" y="1418875"/>
            <a:chExt cx="74500" cy="63775"/>
          </a:xfrm>
          <a:solidFill>
            <a:srgbClr val="007055"/>
          </a:solidFill>
        </p:grpSpPr>
        <p:sp>
          <p:nvSpPr>
            <p:cNvPr id="2624" name="Google Shape;2624;p12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2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126"/>
          <p:cNvGrpSpPr/>
          <p:nvPr/>
        </p:nvGrpSpPr>
        <p:grpSpPr>
          <a:xfrm>
            <a:off x="5765577" y="3826000"/>
            <a:ext cx="563967" cy="567127"/>
            <a:chOff x="4818100" y="1507675"/>
            <a:chExt cx="71225" cy="71625"/>
          </a:xfrm>
          <a:solidFill>
            <a:srgbClr val="007055"/>
          </a:solidFill>
        </p:grpSpPr>
        <p:sp>
          <p:nvSpPr>
            <p:cNvPr id="2627" name="Google Shape;2627;p12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2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2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2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126"/>
          <p:cNvGrpSpPr/>
          <p:nvPr/>
        </p:nvGrpSpPr>
        <p:grpSpPr>
          <a:xfrm>
            <a:off x="5079075" y="3829461"/>
            <a:ext cx="628301" cy="588505"/>
            <a:chOff x="4721450" y="1509475"/>
            <a:chExt cx="79350" cy="74325"/>
          </a:xfrm>
          <a:solidFill>
            <a:srgbClr val="007055"/>
          </a:solidFill>
        </p:grpSpPr>
        <p:sp>
          <p:nvSpPr>
            <p:cNvPr id="2632" name="Google Shape;2632;p12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2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2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2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126"/>
          <p:cNvGrpSpPr/>
          <p:nvPr/>
        </p:nvGrpSpPr>
        <p:grpSpPr>
          <a:xfrm>
            <a:off x="6424608" y="3814027"/>
            <a:ext cx="557038" cy="562772"/>
            <a:chOff x="4906800" y="1507500"/>
            <a:chExt cx="70350" cy="71075"/>
          </a:xfrm>
          <a:solidFill>
            <a:srgbClr val="007055"/>
          </a:solidFill>
        </p:grpSpPr>
        <p:sp>
          <p:nvSpPr>
            <p:cNvPr id="2637" name="Google Shape;2637;p12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2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2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2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2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126"/>
          <p:cNvGrpSpPr/>
          <p:nvPr/>
        </p:nvGrpSpPr>
        <p:grpSpPr>
          <a:xfrm>
            <a:off x="4462216" y="2340963"/>
            <a:ext cx="517934" cy="517934"/>
            <a:chOff x="3736598" y="2170606"/>
            <a:chExt cx="404889" cy="404889"/>
          </a:xfrm>
          <a:solidFill>
            <a:srgbClr val="007055"/>
          </a:solidFill>
        </p:grpSpPr>
        <p:sp>
          <p:nvSpPr>
            <p:cNvPr id="2643" name="Google Shape;2643;p12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2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2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2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126"/>
          <p:cNvGrpSpPr/>
          <p:nvPr/>
        </p:nvGrpSpPr>
        <p:grpSpPr>
          <a:xfrm>
            <a:off x="3729277" y="2341061"/>
            <a:ext cx="586986" cy="517740"/>
            <a:chOff x="3161917" y="2170682"/>
            <a:chExt cx="458870" cy="404737"/>
          </a:xfrm>
          <a:solidFill>
            <a:srgbClr val="007055"/>
          </a:solidFill>
        </p:grpSpPr>
        <p:sp>
          <p:nvSpPr>
            <p:cNvPr id="2648" name="Google Shape;2648;p12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2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2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126"/>
          <p:cNvGrpSpPr/>
          <p:nvPr/>
        </p:nvGrpSpPr>
        <p:grpSpPr>
          <a:xfrm>
            <a:off x="3752299" y="3102400"/>
            <a:ext cx="540943" cy="517963"/>
            <a:chOff x="3179914" y="2889488"/>
            <a:chExt cx="422876" cy="404911"/>
          </a:xfrm>
          <a:solidFill>
            <a:srgbClr val="007055"/>
          </a:solidFill>
        </p:grpSpPr>
        <p:sp>
          <p:nvSpPr>
            <p:cNvPr id="2652" name="Google Shape;2652;p12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2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2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2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2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2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126"/>
          <p:cNvGrpSpPr/>
          <p:nvPr/>
        </p:nvGrpSpPr>
        <p:grpSpPr>
          <a:xfrm>
            <a:off x="4453093" y="3102358"/>
            <a:ext cx="536180" cy="518047"/>
            <a:chOff x="3729467" y="2889422"/>
            <a:chExt cx="419153" cy="404977"/>
          </a:xfrm>
          <a:solidFill>
            <a:srgbClr val="007055"/>
          </a:solidFill>
        </p:grpSpPr>
        <p:sp>
          <p:nvSpPr>
            <p:cNvPr id="2659" name="Google Shape;2659;p12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2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2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2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2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2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2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6" name="Google Shape;2666;p126"/>
          <p:cNvGrpSpPr/>
          <p:nvPr/>
        </p:nvGrpSpPr>
        <p:grpSpPr>
          <a:xfrm>
            <a:off x="1990126" y="3445787"/>
            <a:ext cx="965351" cy="134611"/>
            <a:chOff x="4411970" y="2962952"/>
            <a:chExt cx="706544" cy="104212"/>
          </a:xfrm>
          <a:solidFill>
            <a:srgbClr val="007055"/>
          </a:solidFill>
        </p:grpSpPr>
        <p:sp>
          <p:nvSpPr>
            <p:cNvPr id="2667" name="Google Shape;2667;p12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2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2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2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1" name="Google Shape;2671;p126"/>
          <p:cNvGrpSpPr/>
          <p:nvPr/>
        </p:nvGrpSpPr>
        <p:grpSpPr>
          <a:xfrm>
            <a:off x="1990126" y="3041077"/>
            <a:ext cx="960158" cy="289172"/>
            <a:chOff x="4411970" y="2726085"/>
            <a:chExt cx="643107" cy="193659"/>
          </a:xfrm>
          <a:solidFill>
            <a:srgbClr val="007055"/>
          </a:solidFill>
        </p:grpSpPr>
        <p:sp>
          <p:nvSpPr>
            <p:cNvPr id="2672" name="Google Shape;2672;p12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2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2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126"/>
          <p:cNvGrpSpPr/>
          <p:nvPr/>
        </p:nvGrpSpPr>
        <p:grpSpPr>
          <a:xfrm>
            <a:off x="998624" y="3295400"/>
            <a:ext cx="811503" cy="252584"/>
            <a:chOff x="4411970" y="4340222"/>
            <a:chExt cx="779467" cy="242683"/>
          </a:xfrm>
          <a:solidFill>
            <a:srgbClr val="007055"/>
          </a:solidFill>
        </p:grpSpPr>
        <p:sp>
          <p:nvSpPr>
            <p:cNvPr id="2676" name="Google Shape;2676;p12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2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2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126"/>
          <p:cNvGrpSpPr/>
          <p:nvPr/>
        </p:nvGrpSpPr>
        <p:grpSpPr>
          <a:xfrm>
            <a:off x="1990126" y="2709308"/>
            <a:ext cx="965160" cy="216230"/>
            <a:chOff x="4411970" y="2468674"/>
            <a:chExt cx="747317" cy="167425"/>
          </a:xfrm>
          <a:solidFill>
            <a:srgbClr val="007055"/>
          </a:solidFill>
        </p:grpSpPr>
        <p:sp>
          <p:nvSpPr>
            <p:cNvPr id="2680" name="Google Shape;2680;p12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2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2" name="Google Shape;2682;p12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3" name="Google Shape;2683;p126"/>
          <p:cNvGrpSpPr/>
          <p:nvPr/>
        </p:nvGrpSpPr>
        <p:grpSpPr>
          <a:xfrm>
            <a:off x="997692" y="2334687"/>
            <a:ext cx="1959041" cy="208784"/>
            <a:chOff x="6336019" y="3733725"/>
            <a:chExt cx="2566206" cy="351310"/>
          </a:xfrm>
          <a:solidFill>
            <a:srgbClr val="007055"/>
          </a:solidFill>
        </p:grpSpPr>
        <p:sp>
          <p:nvSpPr>
            <p:cNvPr id="2684" name="Google Shape;2684;p126"/>
            <p:cNvSpPr/>
            <p:nvPr/>
          </p:nvSpPr>
          <p:spPr>
            <a:xfrm>
              <a:off x="6336019" y="3733735"/>
              <a:ext cx="1881300" cy="351300"/>
            </a:xfrm>
            <a:prstGeom prst="homePlate">
              <a:avLst>
                <a:gd name="adj" fmla="val 50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26"/>
            <p:cNvSpPr/>
            <p:nvPr/>
          </p:nvSpPr>
          <p:spPr>
            <a:xfrm>
              <a:off x="8098525" y="3733725"/>
              <a:ext cx="346500" cy="351300"/>
            </a:xfrm>
            <a:prstGeom prst="chevron">
              <a:avLst>
                <a:gd name="adj" fmla="val 50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26"/>
            <p:cNvSpPr/>
            <p:nvPr/>
          </p:nvSpPr>
          <p:spPr>
            <a:xfrm>
              <a:off x="8327125" y="3733725"/>
              <a:ext cx="346500" cy="351300"/>
            </a:xfrm>
            <a:prstGeom prst="chevron">
              <a:avLst>
                <a:gd name="adj" fmla="val 50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26"/>
            <p:cNvSpPr/>
            <p:nvPr/>
          </p:nvSpPr>
          <p:spPr>
            <a:xfrm>
              <a:off x="8555725" y="3733725"/>
              <a:ext cx="346500" cy="351300"/>
            </a:xfrm>
            <a:prstGeom prst="chevron">
              <a:avLst>
                <a:gd name="adj" fmla="val 50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8" name="Google Shape;2688;p126"/>
          <p:cNvGrpSpPr/>
          <p:nvPr/>
        </p:nvGrpSpPr>
        <p:grpSpPr>
          <a:xfrm>
            <a:off x="1990126" y="3950602"/>
            <a:ext cx="946551" cy="153200"/>
            <a:chOff x="4404545" y="3301592"/>
            <a:chExt cx="782403" cy="129272"/>
          </a:xfrm>
          <a:solidFill>
            <a:srgbClr val="007055"/>
          </a:solidFill>
        </p:grpSpPr>
        <p:sp>
          <p:nvSpPr>
            <p:cNvPr id="2689" name="Google Shape;2689;p12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2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126"/>
          <p:cNvGrpSpPr/>
          <p:nvPr/>
        </p:nvGrpSpPr>
        <p:grpSpPr>
          <a:xfrm>
            <a:off x="1990126" y="3695937"/>
            <a:ext cx="962257" cy="139127"/>
            <a:chOff x="4411970" y="3131459"/>
            <a:chExt cx="710520" cy="117397"/>
          </a:xfrm>
          <a:solidFill>
            <a:srgbClr val="007055"/>
          </a:solidFill>
        </p:grpSpPr>
        <p:sp>
          <p:nvSpPr>
            <p:cNvPr id="2692" name="Google Shape;2692;p12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2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126" descr="Timeline background shape"/>
          <p:cNvSpPr/>
          <p:nvPr/>
        </p:nvSpPr>
        <p:spPr>
          <a:xfrm>
            <a:off x="1990126" y="4219341"/>
            <a:ext cx="960300" cy="153000"/>
          </a:xfrm>
          <a:prstGeom prst="homePlate">
            <a:avLst>
              <a:gd name="adj" fmla="val 50000"/>
            </a:avLst>
          </a:pr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5" name="Google Shape;2695;p126"/>
          <p:cNvGrpSpPr/>
          <p:nvPr/>
        </p:nvGrpSpPr>
        <p:grpSpPr>
          <a:xfrm>
            <a:off x="990271" y="3621603"/>
            <a:ext cx="823838" cy="458988"/>
            <a:chOff x="4411970" y="1801825"/>
            <a:chExt cx="734586" cy="409262"/>
          </a:xfrm>
          <a:solidFill>
            <a:srgbClr val="007055"/>
          </a:solidFill>
        </p:grpSpPr>
        <p:sp>
          <p:nvSpPr>
            <p:cNvPr id="2696" name="Google Shape;2696;p12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2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126"/>
          <p:cNvGrpSpPr/>
          <p:nvPr/>
        </p:nvGrpSpPr>
        <p:grpSpPr>
          <a:xfrm>
            <a:off x="3095243" y="2339173"/>
            <a:ext cx="521514" cy="521514"/>
            <a:chOff x="5681300" y="2527788"/>
            <a:chExt cx="805800" cy="805800"/>
          </a:xfrm>
          <a:solidFill>
            <a:srgbClr val="007055"/>
          </a:solidFill>
        </p:grpSpPr>
        <p:sp>
          <p:nvSpPr>
            <p:cNvPr id="2699" name="Google Shape;2699;p126"/>
            <p:cNvSpPr/>
            <p:nvPr/>
          </p:nvSpPr>
          <p:spPr>
            <a:xfrm>
              <a:off x="5681300" y="2527788"/>
              <a:ext cx="805800" cy="805800"/>
            </a:xfrm>
            <a:prstGeom prst="ellipse">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26"/>
            <p:cNvSpPr/>
            <p:nvPr/>
          </p:nvSpPr>
          <p:spPr>
            <a:xfrm>
              <a:off x="5681300" y="2527788"/>
              <a:ext cx="805800" cy="805800"/>
            </a:xfrm>
            <a:prstGeom prst="pie">
              <a:avLst>
                <a:gd name="adj1" fmla="val 0"/>
                <a:gd name="adj2" fmla="val 16200000"/>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126"/>
          <p:cNvGrpSpPr/>
          <p:nvPr/>
        </p:nvGrpSpPr>
        <p:grpSpPr>
          <a:xfrm>
            <a:off x="3089483" y="3094865"/>
            <a:ext cx="533033" cy="533033"/>
            <a:chOff x="4049800" y="640400"/>
            <a:chExt cx="858900" cy="858900"/>
          </a:xfrm>
          <a:solidFill>
            <a:srgbClr val="007055"/>
          </a:solidFill>
        </p:grpSpPr>
        <p:sp>
          <p:nvSpPr>
            <p:cNvPr id="2702" name="Google Shape;2702;p126"/>
            <p:cNvSpPr/>
            <p:nvPr/>
          </p:nvSpPr>
          <p:spPr>
            <a:xfrm>
              <a:off x="4049800" y="640400"/>
              <a:ext cx="858900" cy="858900"/>
            </a:xfrm>
            <a:prstGeom prst="donut">
              <a:avLst>
                <a:gd name="adj" fmla="val 25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26"/>
            <p:cNvSpPr/>
            <p:nvPr/>
          </p:nvSpPr>
          <p:spPr>
            <a:xfrm>
              <a:off x="4049800" y="640400"/>
              <a:ext cx="858900" cy="858900"/>
            </a:xfrm>
            <a:prstGeom prst="blockArc">
              <a:avLst>
                <a:gd name="adj1" fmla="val 7914150"/>
                <a:gd name="adj2" fmla="val 0"/>
                <a:gd name="adj3" fmla="val 25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4" name="Google Shape;2704;p126"/>
          <p:cNvGrpSpPr/>
          <p:nvPr/>
        </p:nvGrpSpPr>
        <p:grpSpPr>
          <a:xfrm>
            <a:off x="3014966" y="3772543"/>
            <a:ext cx="682068" cy="682068"/>
            <a:chOff x="5080188" y="927900"/>
            <a:chExt cx="961200" cy="961200"/>
          </a:xfrm>
          <a:solidFill>
            <a:srgbClr val="007055"/>
          </a:solidFill>
        </p:grpSpPr>
        <p:sp>
          <p:nvSpPr>
            <p:cNvPr id="2705" name="Google Shape;2705;p126"/>
            <p:cNvSpPr/>
            <p:nvPr/>
          </p:nvSpPr>
          <p:spPr>
            <a:xfrm>
              <a:off x="5201900" y="1050116"/>
              <a:ext cx="716700" cy="716700"/>
            </a:xfrm>
            <a:prstGeom prst="donut">
              <a:avLst>
                <a:gd name="adj" fmla="val 4716"/>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26"/>
            <p:cNvSpPr/>
            <p:nvPr/>
          </p:nvSpPr>
          <p:spPr>
            <a:xfrm>
              <a:off x="5269594" y="1117818"/>
              <a:ext cx="581100" cy="581100"/>
            </a:xfrm>
            <a:prstGeom prst="donut">
              <a:avLst>
                <a:gd name="adj" fmla="val 5814"/>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26"/>
            <p:cNvSpPr/>
            <p:nvPr/>
          </p:nvSpPr>
          <p:spPr>
            <a:xfrm>
              <a:off x="5339279" y="1187526"/>
              <a:ext cx="441900" cy="441600"/>
            </a:xfrm>
            <a:prstGeom prst="donut">
              <a:avLst>
                <a:gd name="adj" fmla="val 7648"/>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26"/>
            <p:cNvSpPr/>
            <p:nvPr/>
          </p:nvSpPr>
          <p:spPr>
            <a:xfrm>
              <a:off x="5414892" y="1263155"/>
              <a:ext cx="290700" cy="290700"/>
            </a:xfrm>
            <a:prstGeom prst="donut">
              <a:avLst>
                <a:gd name="adj" fmla="val 10182"/>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26"/>
            <p:cNvSpPr/>
            <p:nvPr/>
          </p:nvSpPr>
          <p:spPr>
            <a:xfrm rot="-3809958">
              <a:off x="5202435" y="1050148"/>
              <a:ext cx="716705" cy="716705"/>
            </a:xfrm>
            <a:prstGeom prst="blockArc">
              <a:avLst>
                <a:gd name="adj1" fmla="val 5266439"/>
                <a:gd name="adj2" fmla="val 19995741"/>
                <a:gd name="adj3" fmla="val 4692"/>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26"/>
            <p:cNvSpPr/>
            <p:nvPr/>
          </p:nvSpPr>
          <p:spPr>
            <a:xfrm rot="-3906059">
              <a:off x="5269616" y="1117617"/>
              <a:ext cx="581445" cy="581445"/>
            </a:xfrm>
            <a:prstGeom prst="blockArc">
              <a:avLst>
                <a:gd name="adj1" fmla="val 3085776"/>
                <a:gd name="adj2" fmla="val 20100839"/>
                <a:gd name="adj3" fmla="val 5564"/>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26"/>
            <p:cNvSpPr/>
            <p:nvPr/>
          </p:nvSpPr>
          <p:spPr>
            <a:xfrm rot="-4222340">
              <a:off x="5339825" y="1187386"/>
              <a:ext cx="442087" cy="442087"/>
            </a:xfrm>
            <a:prstGeom prst="blockArc">
              <a:avLst>
                <a:gd name="adj1" fmla="val 8884448"/>
                <a:gd name="adj2" fmla="val 20414899"/>
                <a:gd name="adj3" fmla="val 7688"/>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26"/>
            <p:cNvSpPr/>
            <p:nvPr/>
          </p:nvSpPr>
          <p:spPr>
            <a:xfrm rot="-4538880">
              <a:off x="5414922" y="1262925"/>
              <a:ext cx="290465" cy="290465"/>
            </a:xfrm>
            <a:prstGeom prst="blockArc">
              <a:avLst>
                <a:gd name="adj1" fmla="val 6490304"/>
                <a:gd name="adj2" fmla="val 20700625"/>
                <a:gd name="adj3" fmla="val 10156"/>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126"/>
          <p:cNvGrpSpPr/>
          <p:nvPr/>
        </p:nvGrpSpPr>
        <p:grpSpPr>
          <a:xfrm>
            <a:off x="4478465" y="3869234"/>
            <a:ext cx="505650" cy="504006"/>
            <a:chOff x="6039282" y="1042577"/>
            <a:chExt cx="734315" cy="731929"/>
          </a:xfrm>
          <a:solidFill>
            <a:srgbClr val="007055"/>
          </a:solidFill>
        </p:grpSpPr>
        <p:sp>
          <p:nvSpPr>
            <p:cNvPr id="2714" name="Google Shape;2714;p12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2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2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2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2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2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2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2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2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2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2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2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2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2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2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2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2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2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2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2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2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5" name="Google Shape;2735;p126"/>
          <p:cNvGrpSpPr/>
          <p:nvPr/>
        </p:nvGrpSpPr>
        <p:grpSpPr>
          <a:xfrm>
            <a:off x="5091067" y="2298862"/>
            <a:ext cx="567744" cy="602136"/>
            <a:chOff x="1825800" y="1651625"/>
            <a:chExt cx="539989" cy="571775"/>
          </a:xfrm>
          <a:solidFill>
            <a:srgbClr val="007055"/>
          </a:solidFill>
        </p:grpSpPr>
        <p:sp>
          <p:nvSpPr>
            <p:cNvPr id="2736" name="Google Shape;2736;p12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2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2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2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 name="Google Shape;2740;p126"/>
          <p:cNvGrpSpPr/>
          <p:nvPr/>
        </p:nvGrpSpPr>
        <p:grpSpPr>
          <a:xfrm>
            <a:off x="3765995" y="3855579"/>
            <a:ext cx="508123" cy="507955"/>
            <a:chOff x="1897577" y="2802432"/>
            <a:chExt cx="492176" cy="492014"/>
          </a:xfrm>
          <a:solidFill>
            <a:srgbClr val="007055"/>
          </a:solidFill>
        </p:grpSpPr>
        <p:sp>
          <p:nvSpPr>
            <p:cNvPr id="2741" name="Google Shape;2741;p12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2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2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2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2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2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2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2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2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2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26"/>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26"/>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3" name="Google Shape;2753;p126"/>
          <p:cNvGrpSpPr/>
          <p:nvPr/>
        </p:nvGrpSpPr>
        <p:grpSpPr>
          <a:xfrm>
            <a:off x="997525" y="4169123"/>
            <a:ext cx="809227" cy="200842"/>
            <a:chOff x="2013045" y="4813233"/>
            <a:chExt cx="921986" cy="228854"/>
          </a:xfrm>
          <a:solidFill>
            <a:srgbClr val="007055"/>
          </a:solidFill>
        </p:grpSpPr>
        <p:sp>
          <p:nvSpPr>
            <p:cNvPr id="2754" name="Google Shape;2754;p12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2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6" name="Google Shape;2756;p126"/>
          <p:cNvGrpSpPr/>
          <p:nvPr/>
        </p:nvGrpSpPr>
        <p:grpSpPr>
          <a:xfrm>
            <a:off x="1005985" y="2656004"/>
            <a:ext cx="792421" cy="269941"/>
            <a:chOff x="1046767" y="4756633"/>
            <a:chExt cx="859646" cy="292841"/>
          </a:xfrm>
          <a:solidFill>
            <a:srgbClr val="007055"/>
          </a:solidFill>
        </p:grpSpPr>
        <p:sp>
          <p:nvSpPr>
            <p:cNvPr id="2757" name="Google Shape;2757;p12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2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2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grpFill/>
            <a:ln w="9525" cap="flat" cmpd="sng">
              <a:solidFill>
                <a:schemeClr val="bg1"/>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0" name="Google Shape;2760;p12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2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2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2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4" name="Google Shape;2764;p126"/>
          <p:cNvGrpSpPr/>
          <p:nvPr/>
        </p:nvGrpSpPr>
        <p:grpSpPr>
          <a:xfrm>
            <a:off x="7141841" y="2550562"/>
            <a:ext cx="166473" cy="141497"/>
            <a:chOff x="4660325" y="1866850"/>
            <a:chExt cx="68350" cy="58100"/>
          </a:xfrm>
          <a:solidFill>
            <a:srgbClr val="007055"/>
          </a:solidFill>
        </p:grpSpPr>
        <p:sp>
          <p:nvSpPr>
            <p:cNvPr id="2765" name="Google Shape;2765;p12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2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126"/>
          <p:cNvGrpSpPr/>
          <p:nvPr/>
        </p:nvGrpSpPr>
        <p:grpSpPr>
          <a:xfrm>
            <a:off x="7451186" y="2576286"/>
            <a:ext cx="162515" cy="90049"/>
            <a:chOff x="4791775" y="1877500"/>
            <a:chExt cx="66725" cy="36975"/>
          </a:xfrm>
          <a:solidFill>
            <a:srgbClr val="007055"/>
          </a:solidFill>
        </p:grpSpPr>
        <p:sp>
          <p:nvSpPr>
            <p:cNvPr id="2768" name="Google Shape;2768;p12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2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126"/>
          <p:cNvGrpSpPr/>
          <p:nvPr/>
        </p:nvGrpSpPr>
        <p:grpSpPr>
          <a:xfrm>
            <a:off x="7772899" y="2576286"/>
            <a:ext cx="144979" cy="90049"/>
            <a:chOff x="4923925" y="1877500"/>
            <a:chExt cx="59525" cy="36975"/>
          </a:xfrm>
          <a:solidFill>
            <a:srgbClr val="007055"/>
          </a:solidFill>
        </p:grpSpPr>
        <p:sp>
          <p:nvSpPr>
            <p:cNvPr id="2771" name="Google Shape;2771;p12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2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 name="Google Shape;2773;p126"/>
          <p:cNvGrpSpPr/>
          <p:nvPr/>
        </p:nvGrpSpPr>
        <p:grpSpPr>
          <a:xfrm>
            <a:off x="8067390" y="2558477"/>
            <a:ext cx="141447" cy="125667"/>
            <a:chOff x="5058450" y="1870100"/>
            <a:chExt cx="58075" cy="51600"/>
          </a:xfrm>
          <a:solidFill>
            <a:srgbClr val="007055"/>
          </a:solidFill>
        </p:grpSpPr>
        <p:sp>
          <p:nvSpPr>
            <p:cNvPr id="2774" name="Google Shape;2774;p12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2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 name="Google Shape;2776;p126"/>
          <p:cNvGrpSpPr/>
          <p:nvPr/>
        </p:nvGrpSpPr>
        <p:grpSpPr>
          <a:xfrm>
            <a:off x="7481905" y="2980885"/>
            <a:ext cx="101077" cy="107645"/>
            <a:chOff x="4811425" y="2065025"/>
            <a:chExt cx="41500" cy="44200"/>
          </a:xfrm>
          <a:solidFill>
            <a:srgbClr val="007055"/>
          </a:solidFill>
        </p:grpSpPr>
        <p:sp>
          <p:nvSpPr>
            <p:cNvPr id="2777" name="Google Shape;2777;p12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2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 name="Google Shape;2779;p126"/>
          <p:cNvGrpSpPr/>
          <p:nvPr/>
        </p:nvGrpSpPr>
        <p:grpSpPr>
          <a:xfrm>
            <a:off x="7774342" y="2981098"/>
            <a:ext cx="120867" cy="107218"/>
            <a:chOff x="4929875" y="2065025"/>
            <a:chExt cx="49625" cy="44025"/>
          </a:xfrm>
          <a:solidFill>
            <a:srgbClr val="007055"/>
          </a:solidFill>
        </p:grpSpPr>
        <p:sp>
          <p:nvSpPr>
            <p:cNvPr id="2780" name="Google Shape;2780;p12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2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126"/>
          <p:cNvGrpSpPr/>
          <p:nvPr/>
        </p:nvGrpSpPr>
        <p:grpSpPr>
          <a:xfrm>
            <a:off x="8103011" y="2984112"/>
            <a:ext cx="70206" cy="101191"/>
            <a:chOff x="5083925" y="2066350"/>
            <a:chExt cx="28825" cy="41550"/>
          </a:xfrm>
          <a:solidFill>
            <a:srgbClr val="007055"/>
          </a:solidFill>
        </p:grpSpPr>
        <p:sp>
          <p:nvSpPr>
            <p:cNvPr id="2783" name="Google Shape;2783;p12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2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 name="Google Shape;2785;p126"/>
          <p:cNvGrpSpPr/>
          <p:nvPr/>
        </p:nvGrpSpPr>
        <p:grpSpPr>
          <a:xfrm>
            <a:off x="7134565" y="2999759"/>
            <a:ext cx="181026" cy="69896"/>
            <a:chOff x="4659775" y="2072775"/>
            <a:chExt cx="74325" cy="28700"/>
          </a:xfrm>
          <a:solidFill>
            <a:srgbClr val="007055"/>
          </a:solidFill>
        </p:grpSpPr>
        <p:sp>
          <p:nvSpPr>
            <p:cNvPr id="2786" name="Google Shape;2786;p12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2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2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9" name="Google Shape;2789;p126"/>
          <p:cNvGrpSpPr/>
          <p:nvPr/>
        </p:nvGrpSpPr>
        <p:grpSpPr>
          <a:xfrm>
            <a:off x="8054421" y="2790324"/>
            <a:ext cx="167387" cy="89197"/>
            <a:chOff x="4662475" y="1976500"/>
            <a:chExt cx="68725" cy="36625"/>
          </a:xfrm>
          <a:solidFill>
            <a:srgbClr val="007055"/>
          </a:solidFill>
        </p:grpSpPr>
        <p:sp>
          <p:nvSpPr>
            <p:cNvPr id="2790" name="Google Shape;2790;p12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2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2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3" name="Google Shape;2793;p126"/>
          <p:cNvGrpSpPr/>
          <p:nvPr/>
        </p:nvGrpSpPr>
        <p:grpSpPr>
          <a:xfrm>
            <a:off x="7751326" y="2793764"/>
            <a:ext cx="166899" cy="82317"/>
            <a:chOff x="4920150" y="1977875"/>
            <a:chExt cx="68525" cy="33800"/>
          </a:xfrm>
          <a:solidFill>
            <a:srgbClr val="007055"/>
          </a:solidFill>
        </p:grpSpPr>
        <p:sp>
          <p:nvSpPr>
            <p:cNvPr id="2794" name="Google Shape;2794;p12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2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2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126"/>
          <p:cNvGrpSpPr/>
          <p:nvPr/>
        </p:nvGrpSpPr>
        <p:grpSpPr>
          <a:xfrm>
            <a:off x="7162483" y="3197682"/>
            <a:ext cx="125190" cy="127859"/>
            <a:chOff x="4676550" y="2160575"/>
            <a:chExt cx="51400" cy="52500"/>
          </a:xfrm>
          <a:solidFill>
            <a:srgbClr val="007055"/>
          </a:solidFill>
        </p:grpSpPr>
        <p:sp>
          <p:nvSpPr>
            <p:cNvPr id="2798" name="Google Shape;2798;p12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2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2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126"/>
          <p:cNvGrpSpPr/>
          <p:nvPr/>
        </p:nvGrpSpPr>
        <p:grpSpPr>
          <a:xfrm>
            <a:off x="7459741" y="3204714"/>
            <a:ext cx="145405" cy="113794"/>
            <a:chOff x="4768325" y="2163475"/>
            <a:chExt cx="59700" cy="46725"/>
          </a:xfrm>
          <a:solidFill>
            <a:srgbClr val="007055"/>
          </a:solidFill>
        </p:grpSpPr>
        <p:sp>
          <p:nvSpPr>
            <p:cNvPr id="2802" name="Google Shape;2802;p12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2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4" name="Google Shape;2804;p12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2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2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2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2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2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0" name="Google Shape;2810;p126"/>
          <p:cNvGrpSpPr/>
          <p:nvPr/>
        </p:nvGrpSpPr>
        <p:grpSpPr>
          <a:xfrm>
            <a:off x="7476059" y="3459808"/>
            <a:ext cx="112768" cy="106853"/>
            <a:chOff x="4768575" y="2253950"/>
            <a:chExt cx="46300" cy="43875"/>
          </a:xfrm>
          <a:solidFill>
            <a:srgbClr val="007055"/>
          </a:solidFill>
        </p:grpSpPr>
        <p:sp>
          <p:nvSpPr>
            <p:cNvPr id="2811" name="Google Shape;2811;p12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2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126"/>
          <p:cNvGrpSpPr/>
          <p:nvPr/>
        </p:nvGrpSpPr>
        <p:grpSpPr>
          <a:xfrm>
            <a:off x="7775682" y="3948834"/>
            <a:ext cx="118187" cy="146246"/>
            <a:chOff x="4960900" y="2433225"/>
            <a:chExt cx="48525" cy="60050"/>
          </a:xfrm>
          <a:solidFill>
            <a:srgbClr val="007055"/>
          </a:solidFill>
        </p:grpSpPr>
        <p:sp>
          <p:nvSpPr>
            <p:cNvPr id="2814" name="Google Shape;2814;p12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2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126"/>
          <p:cNvGrpSpPr/>
          <p:nvPr/>
        </p:nvGrpSpPr>
        <p:grpSpPr>
          <a:xfrm>
            <a:off x="7464247" y="4212895"/>
            <a:ext cx="136394" cy="143810"/>
            <a:chOff x="4854075" y="2527625"/>
            <a:chExt cx="56000" cy="59050"/>
          </a:xfrm>
          <a:solidFill>
            <a:srgbClr val="007055"/>
          </a:solidFill>
        </p:grpSpPr>
        <p:sp>
          <p:nvSpPr>
            <p:cNvPr id="2817" name="Google Shape;2817;p12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2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9" name="Google Shape;2819;p12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2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2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2" name="Google Shape;2822;p126"/>
          <p:cNvGrpSpPr/>
          <p:nvPr/>
        </p:nvGrpSpPr>
        <p:grpSpPr>
          <a:xfrm>
            <a:off x="8088458" y="3676639"/>
            <a:ext cx="99312" cy="160797"/>
            <a:chOff x="5059700" y="2334775"/>
            <a:chExt cx="40775" cy="66025"/>
          </a:xfrm>
          <a:solidFill>
            <a:srgbClr val="007055"/>
          </a:solidFill>
        </p:grpSpPr>
        <p:sp>
          <p:nvSpPr>
            <p:cNvPr id="2823" name="Google Shape;2823;p12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2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2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2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2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2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2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2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2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126"/>
          <p:cNvGrpSpPr/>
          <p:nvPr/>
        </p:nvGrpSpPr>
        <p:grpSpPr>
          <a:xfrm>
            <a:off x="8045622" y="3941771"/>
            <a:ext cx="184984" cy="160371"/>
            <a:chOff x="5037700" y="2430325"/>
            <a:chExt cx="75950" cy="65850"/>
          </a:xfrm>
          <a:solidFill>
            <a:srgbClr val="007055"/>
          </a:solidFill>
        </p:grpSpPr>
        <p:sp>
          <p:nvSpPr>
            <p:cNvPr id="2833" name="Google Shape;2833;p12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2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126"/>
          <p:cNvGrpSpPr/>
          <p:nvPr/>
        </p:nvGrpSpPr>
        <p:grpSpPr>
          <a:xfrm>
            <a:off x="7465128" y="3708223"/>
            <a:ext cx="173014" cy="97629"/>
            <a:chOff x="4756975" y="2341800"/>
            <a:chExt cx="91975" cy="51925"/>
          </a:xfrm>
          <a:solidFill>
            <a:srgbClr val="007055"/>
          </a:solidFill>
        </p:grpSpPr>
        <p:sp>
          <p:nvSpPr>
            <p:cNvPr id="2836" name="Google Shape;2836;p12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2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2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2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2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2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2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2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2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2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2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2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2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2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2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2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2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2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2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2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 name="Google Shape;2856;p126"/>
          <p:cNvGrpSpPr/>
          <p:nvPr/>
        </p:nvGrpSpPr>
        <p:grpSpPr>
          <a:xfrm>
            <a:off x="7732065" y="4196920"/>
            <a:ext cx="212497" cy="175761"/>
            <a:chOff x="4943575" y="2516350"/>
            <a:chExt cx="98675" cy="81700"/>
          </a:xfrm>
          <a:solidFill>
            <a:srgbClr val="007055"/>
          </a:solidFill>
        </p:grpSpPr>
        <p:sp>
          <p:nvSpPr>
            <p:cNvPr id="2857" name="Google Shape;2857;p12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2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2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2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2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2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2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2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2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2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2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2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2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2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2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2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2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2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2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2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2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2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2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2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2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2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2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2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2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2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2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2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2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2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2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2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2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2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2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2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2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2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2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2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2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2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2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2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2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2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2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2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2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2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2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2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2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2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2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2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2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2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2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2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2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2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2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2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2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2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2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2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2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2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2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2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2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2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5" name="Google Shape;2935;p12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26"/>
          <p:cNvSpPr/>
          <p:nvPr/>
        </p:nvSpPr>
        <p:spPr>
          <a:xfrm>
            <a:off x="8063864" y="3454885"/>
            <a:ext cx="148500" cy="116700"/>
          </a:xfrm>
          <a:prstGeom prst="stripedRightArrow">
            <a:avLst>
              <a:gd name="adj1" fmla="val 50000"/>
              <a:gd name="adj2" fmla="val 50000"/>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26"/>
          <p:cNvSpPr/>
          <p:nvPr/>
        </p:nvSpPr>
        <p:spPr>
          <a:xfrm>
            <a:off x="7165978" y="2775822"/>
            <a:ext cx="118200" cy="118200"/>
          </a:xfrm>
          <a:prstGeom prst="curvedRightArrow">
            <a:avLst>
              <a:gd name="adj1" fmla="val 25000"/>
              <a:gd name="adj2" fmla="val 50000"/>
              <a:gd name="adj3" fmla="val 25000"/>
            </a:avLst>
          </a:pr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26"/>
          <p:cNvSpPr/>
          <p:nvPr/>
        </p:nvSpPr>
        <p:spPr>
          <a:xfrm flipH="1">
            <a:off x="7473344" y="2775822"/>
            <a:ext cx="118200" cy="118200"/>
          </a:xfrm>
          <a:prstGeom prst="curvedRightArrow">
            <a:avLst>
              <a:gd name="adj1" fmla="val 25000"/>
              <a:gd name="adj2" fmla="val 50000"/>
              <a:gd name="adj3" fmla="val 25000"/>
            </a:avLst>
          </a:pr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26"/>
          <p:cNvSpPr txBox="1"/>
          <p:nvPr/>
        </p:nvSpPr>
        <p:spPr>
          <a:xfrm>
            <a:off x="1062105" y="302827"/>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solidFill>
                  <a:srgbClr val="FFFFFF"/>
                </a:solidFill>
              </a:rPr>
              <a:t>Use our editable graphic resources...</a:t>
            </a:r>
            <a:endParaRPr sz="2400" dirty="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943"/>
        <p:cNvGrpSpPr/>
        <p:nvPr/>
      </p:nvGrpSpPr>
      <p:grpSpPr>
        <a:xfrm>
          <a:off x="0" y="0"/>
          <a:ext cx="0" cy="0"/>
          <a:chOff x="0" y="0"/>
          <a:chExt cx="0" cy="0"/>
        </a:xfrm>
      </p:grpSpPr>
      <p:grpSp>
        <p:nvGrpSpPr>
          <p:cNvPr id="2944" name="Google Shape;2944;p127"/>
          <p:cNvGrpSpPr/>
          <p:nvPr/>
        </p:nvGrpSpPr>
        <p:grpSpPr>
          <a:xfrm>
            <a:off x="6647587" y="3567393"/>
            <a:ext cx="560636" cy="516497"/>
            <a:chOff x="6652051" y="3714143"/>
            <a:chExt cx="560636" cy="516497"/>
          </a:xfrm>
          <a:solidFill>
            <a:schemeClr val="bg1"/>
          </a:solidFill>
        </p:grpSpPr>
        <p:grpSp>
          <p:nvGrpSpPr>
            <p:cNvPr id="2945" name="Google Shape;2945;p127"/>
            <p:cNvGrpSpPr/>
            <p:nvPr/>
          </p:nvGrpSpPr>
          <p:grpSpPr>
            <a:xfrm>
              <a:off x="6669657" y="3716715"/>
              <a:ext cx="466768" cy="464314"/>
              <a:chOff x="3139766" y="765669"/>
              <a:chExt cx="886380" cy="881888"/>
            </a:xfrm>
            <a:grpFill/>
          </p:grpSpPr>
          <p:grpSp>
            <p:nvGrpSpPr>
              <p:cNvPr id="2946" name="Google Shape;2946;p127"/>
              <p:cNvGrpSpPr/>
              <p:nvPr/>
            </p:nvGrpSpPr>
            <p:grpSpPr>
              <a:xfrm>
                <a:off x="3139766" y="765669"/>
                <a:ext cx="886380" cy="881888"/>
                <a:chOff x="3139766" y="765669"/>
                <a:chExt cx="886380" cy="881888"/>
              </a:xfrm>
              <a:grpFill/>
            </p:grpSpPr>
            <p:sp>
              <p:nvSpPr>
                <p:cNvPr id="2947" name="Google Shape;2947;p12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2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2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2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2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2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2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2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2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6" name="Google Shape;2956;p12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2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2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2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0" name="Google Shape;2960;p12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127"/>
          <p:cNvGrpSpPr/>
          <p:nvPr/>
        </p:nvGrpSpPr>
        <p:grpSpPr>
          <a:xfrm>
            <a:off x="7646296" y="3047976"/>
            <a:ext cx="104231" cy="320340"/>
            <a:chOff x="7564426" y="3224343"/>
            <a:chExt cx="119985" cy="368801"/>
          </a:xfrm>
          <a:solidFill>
            <a:schemeClr val="bg1"/>
          </a:solidFill>
        </p:grpSpPr>
        <p:sp>
          <p:nvSpPr>
            <p:cNvPr id="2962" name="Google Shape;2962;p12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2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 name="Google Shape;2964;p127"/>
          <p:cNvGrpSpPr/>
          <p:nvPr/>
        </p:nvGrpSpPr>
        <p:grpSpPr>
          <a:xfrm>
            <a:off x="7345785" y="3042077"/>
            <a:ext cx="189489" cy="332132"/>
            <a:chOff x="8370831" y="3202002"/>
            <a:chExt cx="218129" cy="382376"/>
          </a:xfrm>
          <a:solidFill>
            <a:schemeClr val="bg1"/>
          </a:solidFill>
        </p:grpSpPr>
        <p:sp>
          <p:nvSpPr>
            <p:cNvPr id="2965" name="Google Shape;2965;p12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2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7" name="Google Shape;2967;p127"/>
          <p:cNvGrpSpPr/>
          <p:nvPr/>
        </p:nvGrpSpPr>
        <p:grpSpPr>
          <a:xfrm>
            <a:off x="8069174" y="3453209"/>
            <a:ext cx="309429" cy="267000"/>
            <a:chOff x="6742064" y="3750480"/>
            <a:chExt cx="399315" cy="344560"/>
          </a:xfrm>
          <a:solidFill>
            <a:schemeClr val="bg1"/>
          </a:solidFill>
        </p:grpSpPr>
        <p:sp>
          <p:nvSpPr>
            <p:cNvPr id="2968" name="Google Shape;2968;p12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2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127"/>
          <p:cNvGrpSpPr/>
          <p:nvPr/>
        </p:nvGrpSpPr>
        <p:grpSpPr>
          <a:xfrm>
            <a:off x="7608193" y="3804257"/>
            <a:ext cx="180437" cy="281608"/>
            <a:chOff x="7248525" y="3739696"/>
            <a:chExt cx="230531" cy="359790"/>
          </a:xfrm>
          <a:solidFill>
            <a:schemeClr val="bg1"/>
          </a:solidFill>
        </p:grpSpPr>
        <p:sp>
          <p:nvSpPr>
            <p:cNvPr id="2971" name="Google Shape;2971;p12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2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3" name="Google Shape;2973;p127"/>
          <p:cNvGrpSpPr/>
          <p:nvPr/>
        </p:nvGrpSpPr>
        <p:grpSpPr>
          <a:xfrm>
            <a:off x="7854113" y="3447481"/>
            <a:ext cx="162896" cy="278710"/>
            <a:chOff x="7601242" y="3729267"/>
            <a:chExt cx="222566" cy="380803"/>
          </a:xfrm>
          <a:solidFill>
            <a:schemeClr val="bg1"/>
          </a:solidFill>
        </p:grpSpPr>
        <p:sp>
          <p:nvSpPr>
            <p:cNvPr id="2974" name="Google Shape;2974;p12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2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127"/>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bg1"/>
          </a:solid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7" name="Google Shape;2977;p127"/>
          <p:cNvGrpSpPr/>
          <p:nvPr/>
        </p:nvGrpSpPr>
        <p:grpSpPr>
          <a:xfrm>
            <a:off x="7343758" y="3448622"/>
            <a:ext cx="193543" cy="275990"/>
            <a:chOff x="8304647" y="3738687"/>
            <a:chExt cx="225076" cy="320956"/>
          </a:xfrm>
          <a:solidFill>
            <a:schemeClr val="bg1"/>
          </a:solidFill>
        </p:grpSpPr>
        <p:sp>
          <p:nvSpPr>
            <p:cNvPr id="2978" name="Google Shape;2978;p12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2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2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127"/>
          <p:cNvGrpSpPr/>
          <p:nvPr/>
        </p:nvGrpSpPr>
        <p:grpSpPr>
          <a:xfrm>
            <a:off x="7616251" y="3448622"/>
            <a:ext cx="178492" cy="275990"/>
            <a:chOff x="8615101" y="3738687"/>
            <a:chExt cx="207573" cy="320956"/>
          </a:xfrm>
          <a:solidFill>
            <a:schemeClr val="bg1"/>
          </a:solidFill>
        </p:grpSpPr>
        <p:sp>
          <p:nvSpPr>
            <p:cNvPr id="2982" name="Google Shape;2982;p12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2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2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5" name="Google Shape;2985;p127"/>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bg1"/>
          </a:solid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6" name="Google Shape;2986;p127"/>
          <p:cNvGrpSpPr/>
          <p:nvPr/>
        </p:nvGrpSpPr>
        <p:grpSpPr>
          <a:xfrm>
            <a:off x="7841782" y="3851282"/>
            <a:ext cx="187557" cy="187557"/>
            <a:chOff x="8565775" y="671075"/>
            <a:chExt cx="441000" cy="441000"/>
          </a:xfrm>
          <a:solidFill>
            <a:schemeClr val="bg1"/>
          </a:solidFill>
        </p:grpSpPr>
        <p:sp>
          <p:nvSpPr>
            <p:cNvPr id="2987" name="Google Shape;2987;p127"/>
            <p:cNvSpPr/>
            <p:nvPr/>
          </p:nvSpPr>
          <p:spPr>
            <a:xfrm>
              <a:off x="8565775" y="671075"/>
              <a:ext cx="441000" cy="441000"/>
            </a:xfrm>
            <a:prstGeom prst="ellipse">
              <a:avLst/>
            </a:prstGeom>
            <a:grp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27"/>
            <p:cNvSpPr/>
            <p:nvPr/>
          </p:nvSpPr>
          <p:spPr>
            <a:xfrm>
              <a:off x="8706625" y="811925"/>
              <a:ext cx="159300" cy="159300"/>
            </a:xfrm>
            <a:prstGeom prst="ellipse">
              <a:avLst/>
            </a:prstGeom>
            <a:grp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9" name="Google Shape;2989;p127"/>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bg1"/>
          </a:solid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27"/>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bg1"/>
          </a:solid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1" name="Google Shape;2991;p127"/>
          <p:cNvGrpSpPr/>
          <p:nvPr/>
        </p:nvGrpSpPr>
        <p:grpSpPr>
          <a:xfrm>
            <a:off x="6305854" y="3024786"/>
            <a:ext cx="587865" cy="517731"/>
            <a:chOff x="6000718" y="3070557"/>
            <a:chExt cx="587865" cy="517731"/>
          </a:xfrm>
          <a:solidFill>
            <a:schemeClr val="bg1"/>
          </a:solidFill>
        </p:grpSpPr>
        <p:sp>
          <p:nvSpPr>
            <p:cNvPr id="2992" name="Google Shape;2992;p12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2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2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2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2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2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2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2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2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2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2" name="Google Shape;3002;p127"/>
          <p:cNvGrpSpPr/>
          <p:nvPr/>
        </p:nvGrpSpPr>
        <p:grpSpPr>
          <a:xfrm>
            <a:off x="6011059" y="3567468"/>
            <a:ext cx="557665" cy="516387"/>
            <a:chOff x="6015523" y="3714217"/>
            <a:chExt cx="557665" cy="516387"/>
          </a:xfrm>
          <a:solidFill>
            <a:schemeClr val="bg1"/>
          </a:solidFill>
        </p:grpSpPr>
        <p:grpSp>
          <p:nvGrpSpPr>
            <p:cNvPr id="3003" name="Google Shape;3003;p127"/>
            <p:cNvGrpSpPr/>
            <p:nvPr/>
          </p:nvGrpSpPr>
          <p:grpSpPr>
            <a:xfrm>
              <a:off x="6036094" y="3716980"/>
              <a:ext cx="529822" cy="510480"/>
              <a:chOff x="3148311" y="-545634"/>
              <a:chExt cx="1006118" cy="969572"/>
            </a:xfrm>
            <a:grpFill/>
          </p:grpSpPr>
          <p:sp>
            <p:nvSpPr>
              <p:cNvPr id="3004" name="Google Shape;3004;p12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2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2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2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2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2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2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2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2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2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4" name="Google Shape;3014;p12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127"/>
          <p:cNvGrpSpPr/>
          <p:nvPr/>
        </p:nvGrpSpPr>
        <p:grpSpPr>
          <a:xfrm>
            <a:off x="719115" y="2852867"/>
            <a:ext cx="2622876" cy="1333540"/>
            <a:chOff x="238125" y="1038125"/>
            <a:chExt cx="7146800" cy="3633625"/>
          </a:xfrm>
          <a:solidFill>
            <a:schemeClr val="bg1"/>
          </a:solidFill>
        </p:grpSpPr>
        <p:sp>
          <p:nvSpPr>
            <p:cNvPr id="3029" name="Google Shape;3029;p12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2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2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2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2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2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2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2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2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2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2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2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2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2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2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2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2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2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2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2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2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2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2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2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2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2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2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2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2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2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2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2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2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2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2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2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2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2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2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2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2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2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2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2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2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2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2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2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2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2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2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2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2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2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2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2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2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2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2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2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2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2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2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2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2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2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2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2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2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2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2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2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2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2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2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2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2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2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2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2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2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2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2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2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2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2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2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2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2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2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2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2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2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2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2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2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2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2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2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2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2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2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2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2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2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2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2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2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2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2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2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2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2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2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2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2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2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2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2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2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2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2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2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2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2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2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2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2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2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2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2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2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2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2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2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2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2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2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2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2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2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2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2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2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2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2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2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2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2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2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2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2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2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2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2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2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2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2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2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2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2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2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2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2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2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2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2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2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2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2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2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2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2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2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2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2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2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2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2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2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2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2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2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2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2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2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2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2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2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2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2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2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2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2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2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2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2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2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2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2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2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2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2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2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2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2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2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2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2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2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2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2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2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2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2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2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2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2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2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2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2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2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2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2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2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2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2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2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2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2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2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2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2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2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2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2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2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2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2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2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2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2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2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2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2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2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2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2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2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2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2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2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2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2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2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2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2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2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2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2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2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2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2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2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2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2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2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2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2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2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2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2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2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2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2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2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2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2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2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2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2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2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2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2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2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2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2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2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2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2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2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2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2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2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2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2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2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2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2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2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2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2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2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2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2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2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2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2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2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2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2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2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2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2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2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2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2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2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2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2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2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2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2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2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2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2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2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2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2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2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2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2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2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2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2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2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2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2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2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2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2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2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2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2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2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2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2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2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2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2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2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2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2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2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2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2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2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2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2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2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2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2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2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2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2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2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2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2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2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2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2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2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2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2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2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2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2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2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2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2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2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2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2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2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2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2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2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2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2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2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2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2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2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2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2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2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2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2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2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2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2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2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2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2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2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2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2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2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2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2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2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2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2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2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2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2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2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2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2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2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2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2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2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2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2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2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2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2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2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2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2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2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2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2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2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2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2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2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2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2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2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2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2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2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2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2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2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2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2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2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2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2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2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2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2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2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2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2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2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2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2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2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2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2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2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2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2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2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2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2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2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2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2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2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2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2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2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2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2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2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2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2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2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2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2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2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2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2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2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2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2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2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2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2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2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2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2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2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2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2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2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2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2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2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2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2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2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2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2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2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2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2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2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2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2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2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2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2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2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2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2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2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2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2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2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2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2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2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2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2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2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2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2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2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2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2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2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2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2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2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2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2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2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2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2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2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2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2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2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2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2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2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2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2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2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2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2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2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2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2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2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2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2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2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2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2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2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2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2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2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2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2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2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2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2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2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2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2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2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2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2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2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2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2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2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2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2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2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2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2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2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2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2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2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2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2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2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2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2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2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2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2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2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2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2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2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2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2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2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2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2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2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2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2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2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2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2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2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2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2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2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2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2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2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2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2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2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2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2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2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2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2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2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2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2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2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2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2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2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2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2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2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2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2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2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2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2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2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2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2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2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2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2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2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2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2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2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2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2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2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2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2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2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2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2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2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2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2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2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2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2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2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2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2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2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2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2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2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2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2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2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2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2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2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2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2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2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2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2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2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2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2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2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2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2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2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2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2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2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2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2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2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2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2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2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2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2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2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2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2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2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2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2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2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2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2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2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2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2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2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2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2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2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2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2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2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2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2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2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2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2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2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2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2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2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2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2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2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2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2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2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2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2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2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2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2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2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2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2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2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2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2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2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2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2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2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2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2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2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2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2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2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2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2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2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2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2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2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2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2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2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2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2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2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2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2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2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2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2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2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2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2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2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2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2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2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2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2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2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2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2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2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2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2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2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2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2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2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2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2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2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2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2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2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2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2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2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2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2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2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2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2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2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2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2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2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2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2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2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2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2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2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2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2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2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2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2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2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2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2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2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2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2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2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2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2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2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2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2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2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2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2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2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2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2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2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2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2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2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2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2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2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2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2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2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2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2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2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2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2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2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2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2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2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2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2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2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2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2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2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2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2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2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2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2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2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2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2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2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2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2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2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2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2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2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2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2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2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2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2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2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2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2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2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2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2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2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2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2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2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2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2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2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2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2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2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2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2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2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2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2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2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2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2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2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2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2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2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2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2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2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2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2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2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2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2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2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2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2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2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2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2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2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2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2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2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2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2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2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2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2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2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2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2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2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2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2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2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2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2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2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2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2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2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2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2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2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2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2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2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2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2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2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2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2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2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2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2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2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2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2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2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2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2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2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2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2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2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2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2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2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2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2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2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2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2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2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2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2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2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2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2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2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2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2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2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2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2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2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2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2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2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2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2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2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2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2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2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2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2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2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2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2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2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2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2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2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2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2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2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2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2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2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2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2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2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2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2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2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2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2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2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2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2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2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2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2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2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2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2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2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2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2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2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2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2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2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2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2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2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2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2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2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2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2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2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2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2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2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2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2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2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2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2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2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2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2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2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2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2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2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2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2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2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2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2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2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2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2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2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2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2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2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2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2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2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2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2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2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2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2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2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2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2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2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2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2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2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2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2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2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2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2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2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2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2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2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2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2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2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2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2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2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2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2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2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2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2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2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2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2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2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2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2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2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2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2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2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2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2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2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2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2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2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2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2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2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2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2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2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2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2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2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2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2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2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2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2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2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2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2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2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2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2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2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2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2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2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2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2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2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2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2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2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2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2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2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2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2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2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2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2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2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2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2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2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2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2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2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2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2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2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2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2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2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2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2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2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2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2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2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2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2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2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2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2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2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2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2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2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2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2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2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2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2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2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2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2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2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2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2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2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2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2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2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2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2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2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2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2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2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2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2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2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2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2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2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2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2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2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2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2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2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2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2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2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2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2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2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2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2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2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2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2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2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2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2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2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2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2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2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2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2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2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2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2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2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2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2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2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2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2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2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2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2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2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2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2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2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2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2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2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2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2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2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2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2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2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2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2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2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2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2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2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2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2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2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2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2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2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2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2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2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2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2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2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2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2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2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2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2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2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2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2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2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2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2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2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2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2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2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2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2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2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2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2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2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2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2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2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2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2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2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2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2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2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2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2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2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2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2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2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2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2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2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2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2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2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2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2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2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2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2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2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2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2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2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2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2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2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2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2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2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2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2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2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2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2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2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2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2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2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2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2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2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2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2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2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2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2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2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2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2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2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2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2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2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2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2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2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2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2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2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2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2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2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2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2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2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2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2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2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2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2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2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2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2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2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2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2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2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2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2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2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2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2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2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2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2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2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2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2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2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2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2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2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2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2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2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2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2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2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2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2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2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2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2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2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2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2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2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2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2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2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2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2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2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2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2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2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2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2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2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2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2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2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2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2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2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2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2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2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2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2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2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2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2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2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2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2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2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2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2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2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2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2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2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2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2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2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2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2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2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2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2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2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2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2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2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2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2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2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2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2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2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2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2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2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2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2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2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2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2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2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2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2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2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2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2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2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2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2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2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2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2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2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2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2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2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2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2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2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2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2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2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2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2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2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2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2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2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2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2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2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2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2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2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2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2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2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2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2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2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2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2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2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2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2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2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2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2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2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2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2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2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2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2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2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2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2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2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2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2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2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2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2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2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2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2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2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2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2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2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2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2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2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2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2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2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2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2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2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127"/>
          <p:cNvGrpSpPr/>
          <p:nvPr/>
        </p:nvGrpSpPr>
        <p:grpSpPr>
          <a:xfrm>
            <a:off x="3574273" y="2854307"/>
            <a:ext cx="2241344" cy="1330656"/>
            <a:chOff x="3597785" y="3065882"/>
            <a:chExt cx="2241344" cy="1330656"/>
          </a:xfrm>
        </p:grpSpPr>
        <p:grpSp>
          <p:nvGrpSpPr>
            <p:cNvPr id="4602" name="Google Shape;4602;p127"/>
            <p:cNvGrpSpPr/>
            <p:nvPr/>
          </p:nvGrpSpPr>
          <p:grpSpPr>
            <a:xfrm>
              <a:off x="5296908" y="3937355"/>
              <a:ext cx="143198" cy="32380"/>
              <a:chOff x="5296908" y="3937355"/>
              <a:chExt cx="143198" cy="32380"/>
            </a:xfrm>
          </p:grpSpPr>
          <p:sp>
            <p:nvSpPr>
              <p:cNvPr id="4603" name="Google Shape;4603;p12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4" name="Google Shape;4604;p127"/>
              <p:cNvGrpSpPr/>
              <p:nvPr/>
            </p:nvGrpSpPr>
            <p:grpSpPr>
              <a:xfrm>
                <a:off x="5402331" y="3937355"/>
                <a:ext cx="37776" cy="32380"/>
                <a:chOff x="5402331" y="3937355"/>
                <a:chExt cx="37776" cy="32380"/>
              </a:xfrm>
            </p:grpSpPr>
            <p:sp>
              <p:nvSpPr>
                <p:cNvPr id="4605" name="Google Shape;4605;p12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2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127"/>
              <p:cNvGrpSpPr/>
              <p:nvPr/>
            </p:nvGrpSpPr>
            <p:grpSpPr>
              <a:xfrm>
                <a:off x="5296908" y="3937355"/>
                <a:ext cx="37783" cy="32380"/>
                <a:chOff x="5296908" y="3937355"/>
                <a:chExt cx="37783" cy="32380"/>
              </a:xfrm>
            </p:grpSpPr>
            <p:sp>
              <p:nvSpPr>
                <p:cNvPr id="4608" name="Google Shape;4608;p12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2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0" name="Google Shape;4610;p127"/>
            <p:cNvGrpSpPr/>
            <p:nvPr/>
          </p:nvGrpSpPr>
          <p:grpSpPr>
            <a:xfrm>
              <a:off x="4724163" y="3119631"/>
              <a:ext cx="120838" cy="84218"/>
              <a:chOff x="4724163" y="3119631"/>
              <a:chExt cx="120838" cy="84218"/>
            </a:xfrm>
          </p:grpSpPr>
          <p:grpSp>
            <p:nvGrpSpPr>
              <p:cNvPr id="4611" name="Google Shape;4611;p127"/>
              <p:cNvGrpSpPr/>
              <p:nvPr/>
            </p:nvGrpSpPr>
            <p:grpSpPr>
              <a:xfrm>
                <a:off x="4746712" y="3132773"/>
                <a:ext cx="86869" cy="56424"/>
                <a:chOff x="4746712" y="3132773"/>
                <a:chExt cx="86869" cy="56424"/>
              </a:xfrm>
            </p:grpSpPr>
            <p:sp>
              <p:nvSpPr>
                <p:cNvPr id="4612" name="Google Shape;4612;p12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2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127"/>
              <p:cNvGrpSpPr/>
              <p:nvPr/>
            </p:nvGrpSpPr>
            <p:grpSpPr>
              <a:xfrm>
                <a:off x="4773634" y="3143336"/>
                <a:ext cx="37776" cy="32451"/>
                <a:chOff x="4773634" y="3143336"/>
                <a:chExt cx="37776" cy="32451"/>
              </a:xfrm>
            </p:grpSpPr>
            <p:sp>
              <p:nvSpPr>
                <p:cNvPr id="4615" name="Google Shape;4615;p12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2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127"/>
              <p:cNvGrpSpPr/>
              <p:nvPr/>
            </p:nvGrpSpPr>
            <p:grpSpPr>
              <a:xfrm>
                <a:off x="4724163" y="3131248"/>
                <a:ext cx="37776" cy="32459"/>
                <a:chOff x="4724163" y="3131248"/>
                <a:chExt cx="37776" cy="32459"/>
              </a:xfrm>
            </p:grpSpPr>
            <p:sp>
              <p:nvSpPr>
                <p:cNvPr id="4618" name="Google Shape;4618;p12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2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127"/>
              <p:cNvGrpSpPr/>
              <p:nvPr/>
            </p:nvGrpSpPr>
            <p:grpSpPr>
              <a:xfrm>
                <a:off x="4755081" y="3176054"/>
                <a:ext cx="32357" cy="27795"/>
                <a:chOff x="4755081" y="3176054"/>
                <a:chExt cx="32357" cy="27795"/>
              </a:xfrm>
            </p:grpSpPr>
            <p:sp>
              <p:nvSpPr>
                <p:cNvPr id="4621" name="Google Shape;4621;p12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2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127"/>
              <p:cNvGrpSpPr/>
              <p:nvPr/>
            </p:nvGrpSpPr>
            <p:grpSpPr>
              <a:xfrm>
                <a:off x="4812550" y="3119631"/>
                <a:ext cx="32451" cy="27803"/>
                <a:chOff x="4812550" y="3119631"/>
                <a:chExt cx="32451" cy="27803"/>
              </a:xfrm>
            </p:grpSpPr>
            <p:sp>
              <p:nvSpPr>
                <p:cNvPr id="4624" name="Google Shape;4624;p12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2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6" name="Google Shape;4626;p127"/>
            <p:cNvGrpSpPr/>
            <p:nvPr/>
          </p:nvGrpSpPr>
          <p:grpSpPr>
            <a:xfrm>
              <a:off x="5382826" y="4027197"/>
              <a:ext cx="268967" cy="250422"/>
              <a:chOff x="5382826" y="4027197"/>
              <a:chExt cx="268967" cy="250422"/>
            </a:xfrm>
          </p:grpSpPr>
          <p:grpSp>
            <p:nvGrpSpPr>
              <p:cNvPr id="4627" name="Google Shape;4627;p127"/>
              <p:cNvGrpSpPr/>
              <p:nvPr/>
            </p:nvGrpSpPr>
            <p:grpSpPr>
              <a:xfrm>
                <a:off x="5405280" y="4042510"/>
                <a:ext cx="237570" cy="218647"/>
                <a:chOff x="5405280" y="4042510"/>
                <a:chExt cx="237570" cy="218647"/>
              </a:xfrm>
            </p:grpSpPr>
            <p:sp>
              <p:nvSpPr>
                <p:cNvPr id="4628" name="Google Shape;4628;p12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2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2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2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2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2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127"/>
              <p:cNvGrpSpPr/>
              <p:nvPr/>
            </p:nvGrpSpPr>
            <p:grpSpPr>
              <a:xfrm>
                <a:off x="5382826" y="4125549"/>
                <a:ext cx="37776" cy="32380"/>
                <a:chOff x="5382826" y="4125549"/>
                <a:chExt cx="37776" cy="32380"/>
              </a:xfrm>
            </p:grpSpPr>
            <p:sp>
              <p:nvSpPr>
                <p:cNvPr id="4635" name="Google Shape;4635;p12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2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127"/>
              <p:cNvGrpSpPr/>
              <p:nvPr/>
            </p:nvGrpSpPr>
            <p:grpSpPr>
              <a:xfrm>
                <a:off x="5475680" y="4195587"/>
                <a:ext cx="37783" cy="32364"/>
                <a:chOff x="5475680" y="4195587"/>
                <a:chExt cx="37783" cy="32364"/>
              </a:xfrm>
            </p:grpSpPr>
            <p:sp>
              <p:nvSpPr>
                <p:cNvPr id="4638" name="Google Shape;4638;p12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2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127"/>
              <p:cNvGrpSpPr/>
              <p:nvPr/>
            </p:nvGrpSpPr>
            <p:grpSpPr>
              <a:xfrm>
                <a:off x="5532575" y="4027197"/>
                <a:ext cx="33308" cy="32262"/>
                <a:chOff x="5532575" y="4027197"/>
                <a:chExt cx="33308" cy="32262"/>
              </a:xfrm>
            </p:grpSpPr>
            <p:sp>
              <p:nvSpPr>
                <p:cNvPr id="4641" name="Google Shape;4641;p12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2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127"/>
              <p:cNvGrpSpPr/>
              <p:nvPr/>
            </p:nvGrpSpPr>
            <p:grpSpPr>
              <a:xfrm>
                <a:off x="5590706" y="4245348"/>
                <a:ext cx="33497" cy="32270"/>
                <a:chOff x="5590706" y="4245348"/>
                <a:chExt cx="33497" cy="32270"/>
              </a:xfrm>
            </p:grpSpPr>
            <p:sp>
              <p:nvSpPr>
                <p:cNvPr id="4644" name="Google Shape;4644;p12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2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127"/>
              <p:cNvGrpSpPr/>
              <p:nvPr/>
            </p:nvGrpSpPr>
            <p:grpSpPr>
              <a:xfrm>
                <a:off x="5618681" y="4109677"/>
                <a:ext cx="33112" cy="32357"/>
                <a:chOff x="5618681" y="4109677"/>
                <a:chExt cx="33112" cy="32357"/>
              </a:xfrm>
            </p:grpSpPr>
            <p:sp>
              <p:nvSpPr>
                <p:cNvPr id="4647" name="Google Shape;4647;p12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2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127"/>
              <p:cNvGrpSpPr/>
              <p:nvPr/>
            </p:nvGrpSpPr>
            <p:grpSpPr>
              <a:xfrm>
                <a:off x="5479298" y="4128262"/>
                <a:ext cx="31405" cy="26906"/>
                <a:chOff x="5479298" y="4128262"/>
                <a:chExt cx="31405" cy="26906"/>
              </a:xfrm>
            </p:grpSpPr>
            <p:sp>
              <p:nvSpPr>
                <p:cNvPr id="4650" name="Google Shape;4650;p12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2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127"/>
              <p:cNvGrpSpPr/>
              <p:nvPr/>
            </p:nvGrpSpPr>
            <p:grpSpPr>
              <a:xfrm>
                <a:off x="5582903" y="4180116"/>
                <a:ext cx="31499" cy="26898"/>
                <a:chOff x="5582903" y="4180116"/>
                <a:chExt cx="31499" cy="26898"/>
              </a:xfrm>
            </p:grpSpPr>
            <p:sp>
              <p:nvSpPr>
                <p:cNvPr id="4653" name="Google Shape;4653;p12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2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127"/>
            <p:cNvGrpSpPr/>
            <p:nvPr/>
          </p:nvGrpSpPr>
          <p:grpSpPr>
            <a:xfrm>
              <a:off x="3977681" y="3230323"/>
              <a:ext cx="94584" cy="84085"/>
              <a:chOff x="3977681" y="3230323"/>
              <a:chExt cx="94584" cy="84085"/>
            </a:xfrm>
          </p:grpSpPr>
          <p:grpSp>
            <p:nvGrpSpPr>
              <p:cNvPr id="4656" name="Google Shape;4656;p127"/>
              <p:cNvGrpSpPr/>
              <p:nvPr/>
            </p:nvGrpSpPr>
            <p:grpSpPr>
              <a:xfrm>
                <a:off x="4000135" y="3243041"/>
                <a:ext cx="59570" cy="57186"/>
                <a:chOff x="4000135" y="3243041"/>
                <a:chExt cx="59570" cy="57186"/>
              </a:xfrm>
            </p:grpSpPr>
            <p:sp>
              <p:nvSpPr>
                <p:cNvPr id="4657" name="Google Shape;4657;p12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2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2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 name="Google Shape;4660;p127"/>
              <p:cNvGrpSpPr/>
              <p:nvPr/>
            </p:nvGrpSpPr>
            <p:grpSpPr>
              <a:xfrm>
                <a:off x="3977681" y="3245872"/>
                <a:ext cx="37783" cy="32380"/>
                <a:chOff x="3977681" y="3245872"/>
                <a:chExt cx="37783" cy="32380"/>
              </a:xfrm>
            </p:grpSpPr>
            <p:sp>
              <p:nvSpPr>
                <p:cNvPr id="4661" name="Google Shape;4661;p12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2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127"/>
              <p:cNvGrpSpPr/>
              <p:nvPr/>
            </p:nvGrpSpPr>
            <p:grpSpPr>
              <a:xfrm>
                <a:off x="4040860" y="3262672"/>
                <a:ext cx="31405" cy="27001"/>
                <a:chOff x="4040860" y="3262672"/>
                <a:chExt cx="31405" cy="27001"/>
              </a:xfrm>
            </p:grpSpPr>
            <p:sp>
              <p:nvSpPr>
                <p:cNvPr id="4664" name="Google Shape;4664;p12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2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127"/>
              <p:cNvGrpSpPr/>
              <p:nvPr/>
            </p:nvGrpSpPr>
            <p:grpSpPr>
              <a:xfrm>
                <a:off x="4021072" y="3230323"/>
                <a:ext cx="31397" cy="26906"/>
                <a:chOff x="4021072" y="3230323"/>
                <a:chExt cx="31397" cy="26906"/>
              </a:xfrm>
            </p:grpSpPr>
            <p:sp>
              <p:nvSpPr>
                <p:cNvPr id="4667" name="Google Shape;4667;p12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2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127"/>
              <p:cNvGrpSpPr/>
              <p:nvPr/>
            </p:nvGrpSpPr>
            <p:grpSpPr>
              <a:xfrm>
                <a:off x="4001472" y="3287462"/>
                <a:ext cx="31499" cy="26945"/>
                <a:chOff x="4001472" y="3287462"/>
                <a:chExt cx="31499" cy="26945"/>
              </a:xfrm>
            </p:grpSpPr>
            <p:sp>
              <p:nvSpPr>
                <p:cNvPr id="4670" name="Google Shape;4670;p12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2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2" name="Google Shape;4672;p127"/>
            <p:cNvGrpSpPr/>
            <p:nvPr/>
          </p:nvGrpSpPr>
          <p:grpSpPr>
            <a:xfrm>
              <a:off x="4084715" y="3258865"/>
              <a:ext cx="184961" cy="137268"/>
              <a:chOff x="4084715" y="3258865"/>
              <a:chExt cx="184961" cy="137268"/>
            </a:xfrm>
          </p:grpSpPr>
          <p:grpSp>
            <p:nvGrpSpPr>
              <p:cNvPr id="4673" name="Google Shape;4673;p127"/>
              <p:cNvGrpSpPr/>
              <p:nvPr/>
            </p:nvGrpSpPr>
            <p:grpSpPr>
              <a:xfrm>
                <a:off x="4107453" y="3271583"/>
                <a:ext cx="153470" cy="110275"/>
                <a:chOff x="4107453" y="3271583"/>
                <a:chExt cx="153470" cy="110275"/>
              </a:xfrm>
            </p:grpSpPr>
            <p:sp>
              <p:nvSpPr>
                <p:cNvPr id="4674" name="Google Shape;4674;p12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2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2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2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127"/>
              <p:cNvGrpSpPr/>
              <p:nvPr/>
            </p:nvGrpSpPr>
            <p:grpSpPr>
              <a:xfrm>
                <a:off x="4136947" y="3258865"/>
                <a:ext cx="31499" cy="27001"/>
                <a:chOff x="4136947" y="3258865"/>
                <a:chExt cx="31499" cy="27001"/>
              </a:xfrm>
            </p:grpSpPr>
            <p:sp>
              <p:nvSpPr>
                <p:cNvPr id="4679" name="Google Shape;4679;p12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2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127"/>
              <p:cNvGrpSpPr/>
              <p:nvPr/>
            </p:nvGrpSpPr>
            <p:grpSpPr>
              <a:xfrm>
                <a:off x="4084715" y="3266478"/>
                <a:ext cx="31468" cy="26898"/>
                <a:chOff x="4084715" y="3266478"/>
                <a:chExt cx="31468" cy="26898"/>
              </a:xfrm>
            </p:grpSpPr>
            <p:sp>
              <p:nvSpPr>
                <p:cNvPr id="4682" name="Google Shape;4682;p12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2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4" name="Google Shape;4684;p127"/>
              <p:cNvGrpSpPr/>
              <p:nvPr/>
            </p:nvGrpSpPr>
            <p:grpSpPr>
              <a:xfrm>
                <a:off x="4159213" y="3279849"/>
                <a:ext cx="31405" cy="26945"/>
                <a:chOff x="4159213" y="3279849"/>
                <a:chExt cx="31405" cy="26945"/>
              </a:xfrm>
            </p:grpSpPr>
            <p:sp>
              <p:nvSpPr>
                <p:cNvPr id="4685" name="Google Shape;4685;p12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2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 name="Google Shape;4687;p127"/>
              <p:cNvGrpSpPr/>
              <p:nvPr/>
            </p:nvGrpSpPr>
            <p:grpSpPr>
              <a:xfrm>
                <a:off x="4201550" y="3266502"/>
                <a:ext cx="31405" cy="26883"/>
                <a:chOff x="4201550" y="3266502"/>
                <a:chExt cx="31405" cy="26883"/>
              </a:xfrm>
            </p:grpSpPr>
            <p:sp>
              <p:nvSpPr>
                <p:cNvPr id="4688" name="Google Shape;4688;p12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2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 name="Google Shape;4690;p127"/>
              <p:cNvGrpSpPr/>
              <p:nvPr/>
            </p:nvGrpSpPr>
            <p:grpSpPr>
              <a:xfrm>
                <a:off x="4201550" y="3338278"/>
                <a:ext cx="31405" cy="26930"/>
                <a:chOff x="4201550" y="3338278"/>
                <a:chExt cx="31405" cy="26930"/>
              </a:xfrm>
            </p:grpSpPr>
            <p:sp>
              <p:nvSpPr>
                <p:cNvPr id="4691" name="Google Shape;4691;p12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2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3" name="Google Shape;4693;p127"/>
              <p:cNvGrpSpPr/>
              <p:nvPr/>
            </p:nvGrpSpPr>
            <p:grpSpPr>
              <a:xfrm>
                <a:off x="4238272" y="3369132"/>
                <a:ext cx="31405" cy="27001"/>
                <a:chOff x="4238272" y="3369132"/>
                <a:chExt cx="31405" cy="27001"/>
              </a:xfrm>
            </p:grpSpPr>
            <p:sp>
              <p:nvSpPr>
                <p:cNvPr id="4694" name="Google Shape;4694;p12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2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6" name="Google Shape;4696;p127"/>
            <p:cNvGrpSpPr/>
            <p:nvPr/>
          </p:nvGrpSpPr>
          <p:grpSpPr>
            <a:xfrm>
              <a:off x="4068639" y="3200169"/>
              <a:ext cx="77643" cy="37272"/>
              <a:chOff x="4068639" y="3200169"/>
              <a:chExt cx="77643" cy="37272"/>
            </a:xfrm>
          </p:grpSpPr>
          <p:sp>
            <p:nvSpPr>
              <p:cNvPr id="4697" name="Google Shape;4697;p12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8" name="Google Shape;4698;p127"/>
              <p:cNvGrpSpPr/>
              <p:nvPr/>
            </p:nvGrpSpPr>
            <p:grpSpPr>
              <a:xfrm>
                <a:off x="4114878" y="3200169"/>
                <a:ext cx="31405" cy="26993"/>
                <a:chOff x="4114878" y="3200169"/>
                <a:chExt cx="31405" cy="26993"/>
              </a:xfrm>
            </p:grpSpPr>
            <p:sp>
              <p:nvSpPr>
                <p:cNvPr id="4699" name="Google Shape;4699;p12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2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127"/>
              <p:cNvGrpSpPr/>
              <p:nvPr/>
            </p:nvGrpSpPr>
            <p:grpSpPr>
              <a:xfrm>
                <a:off x="4068639" y="3210535"/>
                <a:ext cx="31499" cy="26906"/>
                <a:chOff x="4068639" y="3210535"/>
                <a:chExt cx="31499" cy="26906"/>
              </a:xfrm>
            </p:grpSpPr>
            <p:sp>
              <p:nvSpPr>
                <p:cNvPr id="4702" name="Google Shape;4702;p12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2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4" name="Google Shape;4704;p127"/>
            <p:cNvGrpSpPr/>
            <p:nvPr/>
          </p:nvGrpSpPr>
          <p:grpSpPr>
            <a:xfrm>
              <a:off x="3869702" y="3066935"/>
              <a:ext cx="382664" cy="190294"/>
              <a:chOff x="3869702" y="3066935"/>
              <a:chExt cx="382664" cy="190294"/>
            </a:xfrm>
          </p:grpSpPr>
          <p:grpSp>
            <p:nvGrpSpPr>
              <p:cNvPr id="4705" name="Google Shape;4705;p127"/>
              <p:cNvGrpSpPr/>
              <p:nvPr/>
            </p:nvGrpSpPr>
            <p:grpSpPr>
              <a:xfrm>
                <a:off x="3888633" y="3082351"/>
                <a:ext cx="351172" cy="160698"/>
                <a:chOff x="3888633" y="3082351"/>
                <a:chExt cx="351172" cy="160698"/>
              </a:xfrm>
            </p:grpSpPr>
            <p:sp>
              <p:nvSpPr>
                <p:cNvPr id="4706" name="Google Shape;4706;p12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2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2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2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2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2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127"/>
              <p:cNvGrpSpPr/>
              <p:nvPr/>
            </p:nvGrpSpPr>
            <p:grpSpPr>
              <a:xfrm>
                <a:off x="4143703" y="3066935"/>
                <a:ext cx="37783" cy="32357"/>
                <a:chOff x="4143703" y="3066935"/>
                <a:chExt cx="37783" cy="32357"/>
              </a:xfrm>
            </p:grpSpPr>
            <p:sp>
              <p:nvSpPr>
                <p:cNvPr id="4713" name="Google Shape;4713;p12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2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4715;p127"/>
              <p:cNvGrpSpPr/>
              <p:nvPr/>
            </p:nvGrpSpPr>
            <p:grpSpPr>
              <a:xfrm>
                <a:off x="4044565" y="3103563"/>
                <a:ext cx="37783" cy="32451"/>
                <a:chOff x="4044565" y="3103563"/>
                <a:chExt cx="37783" cy="32451"/>
              </a:xfrm>
            </p:grpSpPr>
            <p:sp>
              <p:nvSpPr>
                <p:cNvPr id="4716" name="Google Shape;4716;p12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2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127"/>
              <p:cNvGrpSpPr/>
              <p:nvPr/>
            </p:nvGrpSpPr>
            <p:grpSpPr>
              <a:xfrm>
                <a:off x="4017454" y="3188237"/>
                <a:ext cx="37776" cy="32357"/>
                <a:chOff x="4017454" y="3188237"/>
                <a:chExt cx="37776" cy="32357"/>
              </a:xfrm>
            </p:grpSpPr>
            <p:sp>
              <p:nvSpPr>
                <p:cNvPr id="4719" name="Google Shape;4719;p12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2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127"/>
              <p:cNvGrpSpPr/>
              <p:nvPr/>
            </p:nvGrpSpPr>
            <p:grpSpPr>
              <a:xfrm>
                <a:off x="3921548" y="3157509"/>
                <a:ext cx="37783" cy="32357"/>
                <a:chOff x="3921548" y="3157509"/>
                <a:chExt cx="37783" cy="32357"/>
              </a:xfrm>
            </p:grpSpPr>
            <p:sp>
              <p:nvSpPr>
                <p:cNvPr id="4722" name="Google Shape;4722;p12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2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127"/>
              <p:cNvGrpSpPr/>
              <p:nvPr/>
            </p:nvGrpSpPr>
            <p:grpSpPr>
              <a:xfrm>
                <a:off x="3939056" y="3211620"/>
                <a:ext cx="37783" cy="32380"/>
                <a:chOff x="3939056" y="3211620"/>
                <a:chExt cx="37783" cy="32380"/>
              </a:xfrm>
            </p:grpSpPr>
            <p:sp>
              <p:nvSpPr>
                <p:cNvPr id="4725" name="Google Shape;4725;p12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2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127"/>
              <p:cNvGrpSpPr/>
              <p:nvPr/>
            </p:nvGrpSpPr>
            <p:grpSpPr>
              <a:xfrm>
                <a:off x="4176240" y="3136965"/>
                <a:ext cx="31405" cy="26930"/>
                <a:chOff x="4176240" y="3136965"/>
                <a:chExt cx="31405" cy="26930"/>
              </a:xfrm>
            </p:grpSpPr>
            <p:sp>
              <p:nvSpPr>
                <p:cNvPr id="4728" name="Google Shape;4728;p12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2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 name="Google Shape;4730;p127"/>
              <p:cNvGrpSpPr/>
              <p:nvPr/>
            </p:nvGrpSpPr>
            <p:grpSpPr>
              <a:xfrm>
                <a:off x="4133148" y="3152593"/>
                <a:ext cx="31499" cy="27001"/>
                <a:chOff x="4133148" y="3152593"/>
                <a:chExt cx="31499" cy="27001"/>
              </a:xfrm>
            </p:grpSpPr>
            <p:sp>
              <p:nvSpPr>
                <p:cNvPr id="4731" name="Google Shape;4731;p12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2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127"/>
              <p:cNvGrpSpPr/>
              <p:nvPr/>
            </p:nvGrpSpPr>
            <p:grpSpPr>
              <a:xfrm>
                <a:off x="4220866" y="3073534"/>
                <a:ext cx="31499" cy="26898"/>
                <a:chOff x="4220866" y="3073534"/>
                <a:chExt cx="31499" cy="26898"/>
              </a:xfrm>
            </p:grpSpPr>
            <p:sp>
              <p:nvSpPr>
                <p:cNvPr id="4734" name="Google Shape;4734;p12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2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127"/>
              <p:cNvGrpSpPr/>
              <p:nvPr/>
            </p:nvGrpSpPr>
            <p:grpSpPr>
              <a:xfrm>
                <a:off x="3869702" y="3230323"/>
                <a:ext cx="31499" cy="26906"/>
                <a:chOff x="3869702" y="3230323"/>
                <a:chExt cx="31499" cy="26906"/>
              </a:xfrm>
            </p:grpSpPr>
            <p:sp>
              <p:nvSpPr>
                <p:cNvPr id="4737" name="Google Shape;4737;p12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2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9" name="Google Shape;4739;p127"/>
            <p:cNvGrpSpPr/>
            <p:nvPr/>
          </p:nvGrpSpPr>
          <p:grpSpPr>
            <a:xfrm>
              <a:off x="4271383" y="3065882"/>
              <a:ext cx="304556" cy="341663"/>
              <a:chOff x="4271383" y="3065882"/>
              <a:chExt cx="304556" cy="341663"/>
            </a:xfrm>
          </p:grpSpPr>
          <p:grpSp>
            <p:nvGrpSpPr>
              <p:cNvPr id="4740" name="Google Shape;4740;p127"/>
              <p:cNvGrpSpPr/>
              <p:nvPr/>
            </p:nvGrpSpPr>
            <p:grpSpPr>
              <a:xfrm>
                <a:off x="4293838" y="3078639"/>
                <a:ext cx="269353" cy="311973"/>
                <a:chOff x="4293838" y="3078639"/>
                <a:chExt cx="269353" cy="311973"/>
              </a:xfrm>
            </p:grpSpPr>
            <p:sp>
              <p:nvSpPr>
                <p:cNvPr id="4741" name="Google Shape;4741;p12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2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2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2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2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2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2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2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2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2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2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2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2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2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2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2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2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8" name="Google Shape;4758;p127"/>
              <p:cNvGrpSpPr/>
              <p:nvPr/>
            </p:nvGrpSpPr>
            <p:grpSpPr>
              <a:xfrm>
                <a:off x="4538164" y="3342061"/>
                <a:ext cx="37776" cy="32380"/>
                <a:chOff x="4538164" y="3342061"/>
                <a:chExt cx="37776" cy="32380"/>
              </a:xfrm>
            </p:grpSpPr>
            <p:sp>
              <p:nvSpPr>
                <p:cNvPr id="4759" name="Google Shape;4759;p12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2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 name="Google Shape;4761;p127"/>
              <p:cNvGrpSpPr/>
              <p:nvPr/>
            </p:nvGrpSpPr>
            <p:grpSpPr>
              <a:xfrm>
                <a:off x="4271383" y="3194742"/>
                <a:ext cx="37783" cy="32420"/>
                <a:chOff x="4271383" y="3194742"/>
                <a:chExt cx="37783" cy="32420"/>
              </a:xfrm>
            </p:grpSpPr>
            <p:sp>
              <p:nvSpPr>
                <p:cNvPr id="4762" name="Google Shape;4762;p12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2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4764;p127"/>
              <p:cNvGrpSpPr/>
              <p:nvPr/>
            </p:nvGrpSpPr>
            <p:grpSpPr>
              <a:xfrm>
                <a:off x="4284416" y="3084058"/>
                <a:ext cx="37783" cy="32357"/>
                <a:chOff x="4284416" y="3084058"/>
                <a:chExt cx="37783" cy="32357"/>
              </a:xfrm>
            </p:grpSpPr>
            <p:sp>
              <p:nvSpPr>
                <p:cNvPr id="4765" name="Google Shape;4765;p12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2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127"/>
              <p:cNvGrpSpPr/>
              <p:nvPr/>
            </p:nvGrpSpPr>
            <p:grpSpPr>
              <a:xfrm>
                <a:off x="4478697" y="3297561"/>
                <a:ext cx="37776" cy="32451"/>
                <a:chOff x="4478697" y="3297561"/>
                <a:chExt cx="37776" cy="32451"/>
              </a:xfrm>
            </p:grpSpPr>
            <p:sp>
              <p:nvSpPr>
                <p:cNvPr id="4768" name="Google Shape;4768;p12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2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 name="Google Shape;4770;p127"/>
              <p:cNvGrpSpPr/>
              <p:nvPr/>
            </p:nvGrpSpPr>
            <p:grpSpPr>
              <a:xfrm>
                <a:off x="4411813" y="3331711"/>
                <a:ext cx="37776" cy="32451"/>
                <a:chOff x="4411813" y="3331711"/>
                <a:chExt cx="37776" cy="32451"/>
              </a:xfrm>
            </p:grpSpPr>
            <p:sp>
              <p:nvSpPr>
                <p:cNvPr id="4771" name="Google Shape;4771;p12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2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27"/>
              <p:cNvGrpSpPr/>
              <p:nvPr/>
            </p:nvGrpSpPr>
            <p:grpSpPr>
              <a:xfrm>
                <a:off x="4337984" y="3375188"/>
                <a:ext cx="37776" cy="32357"/>
                <a:chOff x="4337984" y="3375188"/>
                <a:chExt cx="37776" cy="32357"/>
              </a:xfrm>
            </p:grpSpPr>
            <p:sp>
              <p:nvSpPr>
                <p:cNvPr id="4774" name="Google Shape;4774;p12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2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127"/>
              <p:cNvGrpSpPr/>
              <p:nvPr/>
            </p:nvGrpSpPr>
            <p:grpSpPr>
              <a:xfrm>
                <a:off x="4494867" y="3090530"/>
                <a:ext cx="37878" cy="32451"/>
                <a:chOff x="4494867" y="3090530"/>
                <a:chExt cx="37878" cy="32451"/>
              </a:xfrm>
            </p:grpSpPr>
            <p:sp>
              <p:nvSpPr>
                <p:cNvPr id="4777" name="Google Shape;4777;p12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2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 name="Google Shape;4779;p127"/>
              <p:cNvGrpSpPr/>
              <p:nvPr/>
            </p:nvGrpSpPr>
            <p:grpSpPr>
              <a:xfrm>
                <a:off x="4525124" y="3207774"/>
                <a:ext cx="37783" cy="32420"/>
                <a:chOff x="4525124" y="3207774"/>
                <a:chExt cx="37783" cy="32420"/>
              </a:xfrm>
            </p:grpSpPr>
            <p:sp>
              <p:nvSpPr>
                <p:cNvPr id="4780" name="Google Shape;4780;p12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2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 name="Google Shape;4782;p127"/>
              <p:cNvGrpSpPr/>
              <p:nvPr/>
            </p:nvGrpSpPr>
            <p:grpSpPr>
              <a:xfrm>
                <a:off x="4440544" y="3176479"/>
                <a:ext cx="31499" cy="26898"/>
                <a:chOff x="4440544" y="3176479"/>
                <a:chExt cx="31499" cy="26898"/>
              </a:xfrm>
            </p:grpSpPr>
            <p:sp>
              <p:nvSpPr>
                <p:cNvPr id="4783" name="Google Shape;4783;p12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2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 name="Google Shape;4785;p127"/>
              <p:cNvGrpSpPr/>
              <p:nvPr/>
            </p:nvGrpSpPr>
            <p:grpSpPr>
              <a:xfrm>
                <a:off x="4350545" y="3156400"/>
                <a:ext cx="31405" cy="27001"/>
                <a:chOff x="4350545" y="3156400"/>
                <a:chExt cx="31405" cy="27001"/>
              </a:xfrm>
            </p:grpSpPr>
            <p:sp>
              <p:nvSpPr>
                <p:cNvPr id="4786" name="Google Shape;4786;p12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2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8" name="Google Shape;4788;p127"/>
              <p:cNvGrpSpPr/>
              <p:nvPr/>
            </p:nvGrpSpPr>
            <p:grpSpPr>
              <a:xfrm>
                <a:off x="4376703" y="3255058"/>
                <a:ext cx="31405" cy="27001"/>
                <a:chOff x="4376703" y="3255058"/>
                <a:chExt cx="31405" cy="27001"/>
              </a:xfrm>
            </p:grpSpPr>
            <p:sp>
              <p:nvSpPr>
                <p:cNvPr id="4789" name="Google Shape;4789;p12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2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127"/>
              <p:cNvGrpSpPr/>
              <p:nvPr/>
            </p:nvGrpSpPr>
            <p:grpSpPr>
              <a:xfrm>
                <a:off x="4331322" y="3283656"/>
                <a:ext cx="31405" cy="26945"/>
                <a:chOff x="4331322" y="3283656"/>
                <a:chExt cx="31405" cy="26945"/>
              </a:xfrm>
            </p:grpSpPr>
            <p:sp>
              <p:nvSpPr>
                <p:cNvPr id="4792" name="Google Shape;4792;p12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2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127"/>
              <p:cNvGrpSpPr/>
              <p:nvPr/>
            </p:nvGrpSpPr>
            <p:grpSpPr>
              <a:xfrm>
                <a:off x="4380510" y="3065882"/>
                <a:ext cx="31405" cy="26938"/>
                <a:chOff x="4380510" y="3065882"/>
                <a:chExt cx="31405" cy="26938"/>
              </a:xfrm>
            </p:grpSpPr>
            <p:sp>
              <p:nvSpPr>
                <p:cNvPr id="4795" name="Google Shape;4795;p12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2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7" name="Google Shape;4797;p127"/>
            <p:cNvGrpSpPr/>
            <p:nvPr/>
          </p:nvGrpSpPr>
          <p:grpSpPr>
            <a:xfrm>
              <a:off x="4558998" y="3188237"/>
              <a:ext cx="1280131" cy="1052746"/>
              <a:chOff x="4558998" y="3188237"/>
              <a:chExt cx="1280131" cy="1052746"/>
            </a:xfrm>
          </p:grpSpPr>
          <p:sp>
            <p:nvSpPr>
              <p:cNvPr id="4798" name="Google Shape;4798;p12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9" name="Google Shape;4799;p127"/>
              <p:cNvGrpSpPr/>
              <p:nvPr/>
            </p:nvGrpSpPr>
            <p:grpSpPr>
              <a:xfrm>
                <a:off x="4579164" y="3203653"/>
                <a:ext cx="1244833" cy="1020397"/>
                <a:chOff x="4579164" y="3203653"/>
                <a:chExt cx="1244833" cy="1020397"/>
              </a:xfrm>
            </p:grpSpPr>
            <p:sp>
              <p:nvSpPr>
                <p:cNvPr id="4800" name="Google Shape;4800;p12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2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2" name="Google Shape;4802;p127"/>
                <p:cNvGrpSpPr/>
                <p:nvPr/>
              </p:nvGrpSpPr>
              <p:grpSpPr>
                <a:xfrm>
                  <a:off x="4579164" y="3203653"/>
                  <a:ext cx="1244833" cy="1020397"/>
                  <a:chOff x="4579164" y="3203653"/>
                  <a:chExt cx="1244833" cy="1020397"/>
                </a:xfrm>
              </p:grpSpPr>
              <p:sp>
                <p:nvSpPr>
                  <p:cNvPr id="4803" name="Google Shape;4803;p12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2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5" name="Google Shape;4805;p127"/>
                  <p:cNvGrpSpPr/>
                  <p:nvPr/>
                </p:nvGrpSpPr>
                <p:grpSpPr>
                  <a:xfrm>
                    <a:off x="4579164" y="3203653"/>
                    <a:ext cx="1244833" cy="1020397"/>
                    <a:chOff x="4579164" y="3203653"/>
                    <a:chExt cx="1244833" cy="1020397"/>
                  </a:xfrm>
                </p:grpSpPr>
                <p:sp>
                  <p:nvSpPr>
                    <p:cNvPr id="4806" name="Google Shape;4806;p12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2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2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2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2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2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2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2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4" name="Google Shape;4814;p127"/>
                    <p:cNvGrpSpPr/>
                    <p:nvPr/>
                  </p:nvGrpSpPr>
                  <p:grpSpPr>
                    <a:xfrm>
                      <a:off x="4579164" y="3203653"/>
                      <a:ext cx="1244833" cy="1020397"/>
                      <a:chOff x="4579164" y="3203653"/>
                      <a:chExt cx="1244833" cy="1020397"/>
                    </a:xfrm>
                  </p:grpSpPr>
                  <p:sp>
                    <p:nvSpPr>
                      <p:cNvPr id="4815" name="Google Shape;4815;p12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2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2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2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2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2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2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2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2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2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2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2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2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2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9" name="Google Shape;4829;p127"/>
                      <p:cNvGrpSpPr/>
                      <p:nvPr/>
                    </p:nvGrpSpPr>
                    <p:grpSpPr>
                      <a:xfrm>
                        <a:off x="4579164" y="3203653"/>
                        <a:ext cx="1244833" cy="1020397"/>
                        <a:chOff x="4579164" y="3203653"/>
                        <a:chExt cx="1244833" cy="1020397"/>
                      </a:xfrm>
                    </p:grpSpPr>
                    <p:sp>
                      <p:nvSpPr>
                        <p:cNvPr id="4830" name="Google Shape;4830;p12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2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2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2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2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2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2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2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2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2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2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2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2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2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2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2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2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2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2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2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2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2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2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2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4" name="Google Shape;4854;p127"/>
                        <p:cNvGrpSpPr/>
                        <p:nvPr/>
                      </p:nvGrpSpPr>
                      <p:grpSpPr>
                        <a:xfrm>
                          <a:off x="4579164" y="3203653"/>
                          <a:ext cx="1244833" cy="1020397"/>
                          <a:chOff x="4579164" y="3203653"/>
                          <a:chExt cx="1244833" cy="1020397"/>
                        </a:xfrm>
                      </p:grpSpPr>
                      <p:sp>
                        <p:nvSpPr>
                          <p:cNvPr id="4855" name="Google Shape;4855;p12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6" name="Google Shape;4856;p127"/>
                          <p:cNvGrpSpPr/>
                          <p:nvPr/>
                        </p:nvGrpSpPr>
                        <p:grpSpPr>
                          <a:xfrm>
                            <a:off x="4579164" y="3203653"/>
                            <a:ext cx="1244833" cy="1020397"/>
                            <a:chOff x="4579164" y="3203653"/>
                            <a:chExt cx="1244833" cy="1020397"/>
                          </a:xfrm>
                        </p:grpSpPr>
                        <p:sp>
                          <p:nvSpPr>
                            <p:cNvPr id="4857" name="Google Shape;4857;p12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2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2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2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2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2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2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4" name="Google Shape;4864;p127"/>
                            <p:cNvGrpSpPr/>
                            <p:nvPr/>
                          </p:nvGrpSpPr>
                          <p:grpSpPr>
                            <a:xfrm>
                              <a:off x="4579164" y="3203653"/>
                              <a:ext cx="1244833" cy="1020397"/>
                              <a:chOff x="4579164" y="3203653"/>
                              <a:chExt cx="1244833" cy="1020397"/>
                            </a:xfrm>
                          </p:grpSpPr>
                          <p:sp>
                            <p:nvSpPr>
                              <p:cNvPr id="4865" name="Google Shape;4865;p12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2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2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2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2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2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2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2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2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2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2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2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2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8" name="Google Shape;4878;p127"/>
                              <p:cNvGrpSpPr/>
                              <p:nvPr/>
                            </p:nvGrpSpPr>
                            <p:grpSpPr>
                              <a:xfrm>
                                <a:off x="4579164" y="3203653"/>
                                <a:ext cx="1244833" cy="1020397"/>
                                <a:chOff x="4579164" y="3203653"/>
                                <a:chExt cx="1244833" cy="1020397"/>
                              </a:xfrm>
                            </p:grpSpPr>
                            <p:sp>
                              <p:nvSpPr>
                                <p:cNvPr id="4879" name="Google Shape;4879;p12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2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2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2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2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2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2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6" name="Google Shape;4886;p127"/>
                                <p:cNvGrpSpPr/>
                                <p:nvPr/>
                              </p:nvGrpSpPr>
                              <p:grpSpPr>
                                <a:xfrm>
                                  <a:off x="4579164" y="3203653"/>
                                  <a:ext cx="1244833" cy="1020397"/>
                                  <a:chOff x="4579164" y="3203653"/>
                                  <a:chExt cx="1244833" cy="1020397"/>
                                </a:xfrm>
                              </p:grpSpPr>
                              <p:sp>
                                <p:nvSpPr>
                                  <p:cNvPr id="4887" name="Google Shape;4887;p12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2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2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2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2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2" name="Google Shape;4892;p127"/>
                                  <p:cNvGrpSpPr/>
                                  <p:nvPr/>
                                </p:nvGrpSpPr>
                                <p:grpSpPr>
                                  <a:xfrm>
                                    <a:off x="4579164" y="3203653"/>
                                    <a:ext cx="1244833" cy="1020397"/>
                                    <a:chOff x="4579164" y="3203653"/>
                                    <a:chExt cx="1244833" cy="1020397"/>
                                  </a:xfrm>
                                </p:grpSpPr>
                                <p:sp>
                                  <p:nvSpPr>
                                    <p:cNvPr id="4893" name="Google Shape;4893;p12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2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2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2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897" name="Google Shape;4897;p12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2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2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00" name="Google Shape;4900;p12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901" name="Google Shape;4901;p127"/>
              <p:cNvGrpSpPr/>
              <p:nvPr/>
            </p:nvGrpSpPr>
            <p:grpSpPr>
              <a:xfrm>
                <a:off x="4595437" y="3598775"/>
                <a:ext cx="37776" cy="32451"/>
                <a:chOff x="4595437" y="3598775"/>
                <a:chExt cx="37776" cy="32451"/>
              </a:xfrm>
            </p:grpSpPr>
            <p:sp>
              <p:nvSpPr>
                <p:cNvPr id="4902" name="Google Shape;4902;p12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2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127"/>
              <p:cNvGrpSpPr/>
              <p:nvPr/>
            </p:nvGrpSpPr>
            <p:grpSpPr>
              <a:xfrm>
                <a:off x="4641864" y="3524443"/>
                <a:ext cx="37776" cy="32380"/>
                <a:chOff x="4641864" y="3524443"/>
                <a:chExt cx="37776" cy="32380"/>
              </a:xfrm>
            </p:grpSpPr>
            <p:sp>
              <p:nvSpPr>
                <p:cNvPr id="4905" name="Google Shape;4905;p12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2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127"/>
              <p:cNvGrpSpPr/>
              <p:nvPr/>
            </p:nvGrpSpPr>
            <p:grpSpPr>
              <a:xfrm>
                <a:off x="4648431" y="3893901"/>
                <a:ext cx="37776" cy="32357"/>
                <a:chOff x="4648431" y="3893901"/>
                <a:chExt cx="37776" cy="32357"/>
              </a:xfrm>
            </p:grpSpPr>
            <p:sp>
              <p:nvSpPr>
                <p:cNvPr id="4908" name="Google Shape;4908;p12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2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127"/>
              <p:cNvGrpSpPr/>
              <p:nvPr/>
            </p:nvGrpSpPr>
            <p:grpSpPr>
              <a:xfrm>
                <a:off x="4567752" y="3722908"/>
                <a:ext cx="37870" cy="32380"/>
                <a:chOff x="4567752" y="3722908"/>
                <a:chExt cx="37870" cy="32380"/>
              </a:xfrm>
            </p:grpSpPr>
            <p:sp>
              <p:nvSpPr>
                <p:cNvPr id="4911" name="Google Shape;4911;p12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2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127"/>
              <p:cNvGrpSpPr/>
              <p:nvPr/>
            </p:nvGrpSpPr>
            <p:grpSpPr>
              <a:xfrm>
                <a:off x="4617506" y="3652052"/>
                <a:ext cx="37783" cy="32357"/>
                <a:chOff x="4617506" y="3652052"/>
                <a:chExt cx="37783" cy="32357"/>
              </a:xfrm>
            </p:grpSpPr>
            <p:sp>
              <p:nvSpPr>
                <p:cNvPr id="4914" name="Google Shape;4914;p12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2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127"/>
              <p:cNvGrpSpPr/>
              <p:nvPr/>
            </p:nvGrpSpPr>
            <p:grpSpPr>
              <a:xfrm>
                <a:off x="4739005" y="3554149"/>
                <a:ext cx="37870" cy="32357"/>
                <a:chOff x="4739005" y="3554149"/>
                <a:chExt cx="37870" cy="32357"/>
              </a:xfrm>
            </p:grpSpPr>
            <p:sp>
              <p:nvSpPr>
                <p:cNvPr id="4917" name="Google Shape;4917;p12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2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127"/>
              <p:cNvGrpSpPr/>
              <p:nvPr/>
            </p:nvGrpSpPr>
            <p:grpSpPr>
              <a:xfrm>
                <a:off x="4806557" y="3630258"/>
                <a:ext cx="37776" cy="32364"/>
                <a:chOff x="4806557" y="3630258"/>
                <a:chExt cx="37776" cy="32364"/>
              </a:xfrm>
            </p:grpSpPr>
            <p:sp>
              <p:nvSpPr>
                <p:cNvPr id="4920" name="Google Shape;4920;p12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2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127"/>
              <p:cNvGrpSpPr/>
              <p:nvPr/>
            </p:nvGrpSpPr>
            <p:grpSpPr>
              <a:xfrm>
                <a:off x="4737007" y="4004357"/>
                <a:ext cx="37870" cy="32357"/>
                <a:chOff x="4737007" y="4004357"/>
                <a:chExt cx="37870" cy="32357"/>
              </a:xfrm>
            </p:grpSpPr>
            <p:sp>
              <p:nvSpPr>
                <p:cNvPr id="4923" name="Google Shape;4923;p12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2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127"/>
              <p:cNvGrpSpPr/>
              <p:nvPr/>
            </p:nvGrpSpPr>
            <p:grpSpPr>
              <a:xfrm>
                <a:off x="4773634" y="4208627"/>
                <a:ext cx="37776" cy="32357"/>
                <a:chOff x="4773634" y="4208627"/>
                <a:chExt cx="37776" cy="32357"/>
              </a:xfrm>
            </p:grpSpPr>
            <p:sp>
              <p:nvSpPr>
                <p:cNvPr id="4926" name="Google Shape;4926;p12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2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127"/>
              <p:cNvGrpSpPr/>
              <p:nvPr/>
            </p:nvGrpSpPr>
            <p:grpSpPr>
              <a:xfrm>
                <a:off x="4888282" y="4074764"/>
                <a:ext cx="37776" cy="32451"/>
                <a:chOff x="4888282" y="4074764"/>
                <a:chExt cx="37776" cy="32451"/>
              </a:xfrm>
            </p:grpSpPr>
            <p:sp>
              <p:nvSpPr>
                <p:cNvPr id="4929" name="Google Shape;4929;p12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2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127"/>
              <p:cNvGrpSpPr/>
              <p:nvPr/>
            </p:nvGrpSpPr>
            <p:grpSpPr>
              <a:xfrm>
                <a:off x="4901315" y="3804271"/>
                <a:ext cx="37776" cy="32364"/>
                <a:chOff x="4901315" y="3804271"/>
                <a:chExt cx="37776" cy="32364"/>
              </a:xfrm>
            </p:grpSpPr>
            <p:sp>
              <p:nvSpPr>
                <p:cNvPr id="4932" name="Google Shape;4932;p12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2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127"/>
              <p:cNvGrpSpPr/>
              <p:nvPr/>
            </p:nvGrpSpPr>
            <p:grpSpPr>
              <a:xfrm>
                <a:off x="4866394" y="3715035"/>
                <a:ext cx="37846" cy="32357"/>
                <a:chOff x="4866394" y="3715035"/>
                <a:chExt cx="37846" cy="32357"/>
              </a:xfrm>
            </p:grpSpPr>
            <p:sp>
              <p:nvSpPr>
                <p:cNvPr id="4935" name="Google Shape;4935;p12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2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127"/>
              <p:cNvGrpSpPr/>
              <p:nvPr/>
            </p:nvGrpSpPr>
            <p:grpSpPr>
              <a:xfrm>
                <a:off x="4979233" y="3839798"/>
                <a:ext cx="37878" cy="32420"/>
                <a:chOff x="4979233" y="3839798"/>
                <a:chExt cx="37878" cy="32420"/>
              </a:xfrm>
            </p:grpSpPr>
            <p:sp>
              <p:nvSpPr>
                <p:cNvPr id="4938" name="Google Shape;4938;p12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2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127"/>
              <p:cNvGrpSpPr/>
              <p:nvPr/>
            </p:nvGrpSpPr>
            <p:grpSpPr>
              <a:xfrm>
                <a:off x="4790662" y="3679147"/>
                <a:ext cx="37783" cy="32380"/>
                <a:chOff x="4790662" y="3679147"/>
                <a:chExt cx="37783" cy="32380"/>
              </a:xfrm>
            </p:grpSpPr>
            <p:sp>
              <p:nvSpPr>
                <p:cNvPr id="4941" name="Google Shape;4941;p12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2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127"/>
              <p:cNvGrpSpPr/>
              <p:nvPr/>
            </p:nvGrpSpPr>
            <p:grpSpPr>
              <a:xfrm>
                <a:off x="4857263" y="3557861"/>
                <a:ext cx="37776" cy="32357"/>
                <a:chOff x="4857263" y="3557861"/>
                <a:chExt cx="37776" cy="32357"/>
              </a:xfrm>
            </p:grpSpPr>
            <p:sp>
              <p:nvSpPr>
                <p:cNvPr id="4944" name="Google Shape;4944;p12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2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127"/>
              <p:cNvGrpSpPr/>
              <p:nvPr/>
            </p:nvGrpSpPr>
            <p:grpSpPr>
              <a:xfrm>
                <a:off x="4883902" y="3648033"/>
                <a:ext cx="37783" cy="32380"/>
                <a:chOff x="4883902" y="3648033"/>
                <a:chExt cx="37783" cy="32380"/>
              </a:xfrm>
            </p:grpSpPr>
            <p:sp>
              <p:nvSpPr>
                <p:cNvPr id="4947" name="Google Shape;4947;p12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2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127"/>
              <p:cNvGrpSpPr/>
              <p:nvPr/>
            </p:nvGrpSpPr>
            <p:grpSpPr>
              <a:xfrm>
                <a:off x="4907780" y="3347220"/>
                <a:ext cx="37878" cy="32357"/>
                <a:chOff x="4907780" y="3347220"/>
                <a:chExt cx="37878" cy="32357"/>
              </a:xfrm>
            </p:grpSpPr>
            <p:sp>
              <p:nvSpPr>
                <p:cNvPr id="4950" name="Google Shape;4950;p12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2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127"/>
              <p:cNvGrpSpPr/>
              <p:nvPr/>
            </p:nvGrpSpPr>
            <p:grpSpPr>
              <a:xfrm>
                <a:off x="5065048" y="3738150"/>
                <a:ext cx="37783" cy="32364"/>
                <a:chOff x="5065048" y="3738150"/>
                <a:chExt cx="37783" cy="32364"/>
              </a:xfrm>
            </p:grpSpPr>
            <p:sp>
              <p:nvSpPr>
                <p:cNvPr id="4953" name="Google Shape;4953;p12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2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127"/>
              <p:cNvGrpSpPr/>
              <p:nvPr/>
            </p:nvGrpSpPr>
            <p:grpSpPr>
              <a:xfrm>
                <a:off x="5071616" y="3284615"/>
                <a:ext cx="37783" cy="32357"/>
                <a:chOff x="5071616" y="3284615"/>
                <a:chExt cx="37783" cy="32357"/>
              </a:xfrm>
            </p:grpSpPr>
            <p:sp>
              <p:nvSpPr>
                <p:cNvPr id="4956" name="Google Shape;4956;p12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2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127"/>
              <p:cNvGrpSpPr/>
              <p:nvPr/>
            </p:nvGrpSpPr>
            <p:grpSpPr>
              <a:xfrm>
                <a:off x="5389291" y="3759921"/>
                <a:ext cx="37783" cy="32380"/>
                <a:chOff x="5389291" y="3759921"/>
                <a:chExt cx="37783" cy="32380"/>
              </a:xfrm>
            </p:grpSpPr>
            <p:sp>
              <p:nvSpPr>
                <p:cNvPr id="4959" name="Google Shape;4959;p12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2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127"/>
              <p:cNvGrpSpPr/>
              <p:nvPr/>
            </p:nvGrpSpPr>
            <p:grpSpPr>
              <a:xfrm>
                <a:off x="5431534" y="3632932"/>
                <a:ext cx="37878" cy="32451"/>
                <a:chOff x="5431534" y="3632932"/>
                <a:chExt cx="37878" cy="32451"/>
              </a:xfrm>
            </p:grpSpPr>
            <p:sp>
              <p:nvSpPr>
                <p:cNvPr id="4962" name="Google Shape;4962;p12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2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127"/>
              <p:cNvGrpSpPr/>
              <p:nvPr/>
            </p:nvGrpSpPr>
            <p:grpSpPr>
              <a:xfrm>
                <a:off x="5540755" y="3544829"/>
                <a:ext cx="37783" cy="32357"/>
                <a:chOff x="5540755" y="3544829"/>
                <a:chExt cx="37783" cy="32357"/>
              </a:xfrm>
            </p:grpSpPr>
            <p:sp>
              <p:nvSpPr>
                <p:cNvPr id="4965" name="Google Shape;4965;p12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2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127"/>
              <p:cNvGrpSpPr/>
              <p:nvPr/>
            </p:nvGrpSpPr>
            <p:grpSpPr>
              <a:xfrm>
                <a:off x="5579293" y="3412107"/>
                <a:ext cx="37776" cy="32357"/>
                <a:chOff x="5579293" y="3412107"/>
                <a:chExt cx="37776" cy="32357"/>
              </a:xfrm>
            </p:grpSpPr>
            <p:sp>
              <p:nvSpPr>
                <p:cNvPr id="4968" name="Google Shape;4968;p12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2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127"/>
              <p:cNvGrpSpPr/>
              <p:nvPr/>
            </p:nvGrpSpPr>
            <p:grpSpPr>
              <a:xfrm>
                <a:off x="5801346" y="3284615"/>
                <a:ext cx="37783" cy="32357"/>
                <a:chOff x="5801346" y="3284615"/>
                <a:chExt cx="37783" cy="32357"/>
              </a:xfrm>
            </p:grpSpPr>
            <p:sp>
              <p:nvSpPr>
                <p:cNvPr id="4971" name="Google Shape;4971;p12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2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127"/>
              <p:cNvGrpSpPr/>
              <p:nvPr/>
            </p:nvGrpSpPr>
            <p:grpSpPr>
              <a:xfrm>
                <a:off x="5763578" y="3399067"/>
                <a:ext cx="37776" cy="32364"/>
                <a:chOff x="5763578" y="3399067"/>
                <a:chExt cx="37776" cy="32364"/>
              </a:xfrm>
            </p:grpSpPr>
            <p:sp>
              <p:nvSpPr>
                <p:cNvPr id="4974" name="Google Shape;4974;p12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2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 name="Google Shape;4976;p127"/>
              <p:cNvGrpSpPr/>
              <p:nvPr/>
            </p:nvGrpSpPr>
            <p:grpSpPr>
              <a:xfrm>
                <a:off x="5395858" y="3230952"/>
                <a:ext cx="37776" cy="32364"/>
                <a:chOff x="5395858" y="3230952"/>
                <a:chExt cx="37776" cy="32364"/>
              </a:xfrm>
            </p:grpSpPr>
            <p:sp>
              <p:nvSpPr>
                <p:cNvPr id="4977" name="Google Shape;4977;p12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2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127"/>
              <p:cNvGrpSpPr/>
              <p:nvPr/>
            </p:nvGrpSpPr>
            <p:grpSpPr>
              <a:xfrm>
                <a:off x="5264088" y="3188237"/>
                <a:ext cx="37776" cy="32357"/>
                <a:chOff x="5264088" y="3188237"/>
                <a:chExt cx="37776" cy="32357"/>
              </a:xfrm>
            </p:grpSpPr>
            <p:sp>
              <p:nvSpPr>
                <p:cNvPr id="4980" name="Google Shape;4980;p12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2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127"/>
              <p:cNvGrpSpPr/>
              <p:nvPr/>
            </p:nvGrpSpPr>
            <p:grpSpPr>
              <a:xfrm>
                <a:off x="5585758" y="3237425"/>
                <a:ext cx="37878" cy="32357"/>
                <a:chOff x="5585758" y="3237425"/>
                <a:chExt cx="37878" cy="32357"/>
              </a:xfrm>
            </p:grpSpPr>
            <p:sp>
              <p:nvSpPr>
                <p:cNvPr id="4983" name="Google Shape;4983;p12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2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127"/>
              <p:cNvGrpSpPr/>
              <p:nvPr/>
            </p:nvGrpSpPr>
            <p:grpSpPr>
              <a:xfrm>
                <a:off x="4874196" y="3291088"/>
                <a:ext cx="37878" cy="32451"/>
                <a:chOff x="4874196" y="3291088"/>
                <a:chExt cx="37878" cy="32451"/>
              </a:xfrm>
            </p:grpSpPr>
            <p:sp>
              <p:nvSpPr>
                <p:cNvPr id="4986" name="Google Shape;4986;p12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2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127"/>
              <p:cNvGrpSpPr/>
              <p:nvPr/>
            </p:nvGrpSpPr>
            <p:grpSpPr>
              <a:xfrm>
                <a:off x="5197770" y="3785466"/>
                <a:ext cx="37783" cy="32427"/>
                <a:chOff x="5197770" y="3785466"/>
                <a:chExt cx="37783" cy="32427"/>
              </a:xfrm>
            </p:grpSpPr>
            <p:sp>
              <p:nvSpPr>
                <p:cNvPr id="4989" name="Google Shape;4989;p12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2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127"/>
              <p:cNvGrpSpPr/>
              <p:nvPr/>
            </p:nvGrpSpPr>
            <p:grpSpPr>
              <a:xfrm>
                <a:off x="5177699" y="3492117"/>
                <a:ext cx="37776" cy="32357"/>
                <a:chOff x="5177699" y="3492117"/>
                <a:chExt cx="37776" cy="32357"/>
              </a:xfrm>
            </p:grpSpPr>
            <p:sp>
              <p:nvSpPr>
                <p:cNvPr id="4992" name="Google Shape;4992;p12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2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127"/>
              <p:cNvGrpSpPr/>
              <p:nvPr/>
            </p:nvGrpSpPr>
            <p:grpSpPr>
              <a:xfrm>
                <a:off x="5349431" y="3622346"/>
                <a:ext cx="37870" cy="32380"/>
                <a:chOff x="5349431" y="3622346"/>
                <a:chExt cx="37870" cy="32380"/>
              </a:xfrm>
            </p:grpSpPr>
            <p:sp>
              <p:nvSpPr>
                <p:cNvPr id="4995" name="Google Shape;4995;p12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2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127"/>
              <p:cNvGrpSpPr/>
              <p:nvPr/>
            </p:nvGrpSpPr>
            <p:grpSpPr>
              <a:xfrm>
                <a:off x="5068855" y="3563980"/>
                <a:ext cx="53954" cy="46223"/>
                <a:chOff x="5068855" y="3563980"/>
                <a:chExt cx="53954" cy="46223"/>
              </a:xfrm>
            </p:grpSpPr>
            <p:sp>
              <p:nvSpPr>
                <p:cNvPr id="4998" name="Google Shape;4998;p12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2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127"/>
              <p:cNvGrpSpPr/>
              <p:nvPr/>
            </p:nvGrpSpPr>
            <p:grpSpPr>
              <a:xfrm>
                <a:off x="5037654" y="3392507"/>
                <a:ext cx="37870" cy="32451"/>
                <a:chOff x="5037654" y="3392507"/>
                <a:chExt cx="37870" cy="32451"/>
              </a:xfrm>
            </p:grpSpPr>
            <p:sp>
              <p:nvSpPr>
                <p:cNvPr id="5001" name="Google Shape;5001;p12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2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127"/>
              <p:cNvGrpSpPr/>
              <p:nvPr/>
            </p:nvGrpSpPr>
            <p:grpSpPr>
              <a:xfrm>
                <a:off x="5456560" y="3368629"/>
                <a:ext cx="37870" cy="32451"/>
                <a:chOff x="5456560" y="3368629"/>
                <a:chExt cx="37870" cy="32451"/>
              </a:xfrm>
            </p:grpSpPr>
            <p:sp>
              <p:nvSpPr>
                <p:cNvPr id="5004" name="Google Shape;5004;p12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2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127"/>
              <p:cNvGrpSpPr/>
              <p:nvPr/>
            </p:nvGrpSpPr>
            <p:grpSpPr>
              <a:xfrm>
                <a:off x="4755749" y="3501516"/>
                <a:ext cx="46246" cy="39608"/>
                <a:chOff x="4755749" y="3501516"/>
                <a:chExt cx="46246" cy="39608"/>
              </a:xfrm>
            </p:grpSpPr>
            <p:sp>
              <p:nvSpPr>
                <p:cNvPr id="5007" name="Google Shape;5007;p12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2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127"/>
              <p:cNvGrpSpPr/>
              <p:nvPr/>
            </p:nvGrpSpPr>
            <p:grpSpPr>
              <a:xfrm>
                <a:off x="4681346" y="3485582"/>
                <a:ext cx="37783" cy="32427"/>
                <a:chOff x="4681346" y="3485582"/>
                <a:chExt cx="37783" cy="32427"/>
              </a:xfrm>
            </p:grpSpPr>
            <p:sp>
              <p:nvSpPr>
                <p:cNvPr id="5010" name="Google Shape;5010;p12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2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127"/>
              <p:cNvGrpSpPr/>
              <p:nvPr/>
            </p:nvGrpSpPr>
            <p:grpSpPr>
              <a:xfrm>
                <a:off x="4767067" y="3291088"/>
                <a:ext cx="37878" cy="32451"/>
                <a:chOff x="4767067" y="3291088"/>
                <a:chExt cx="37878" cy="32451"/>
              </a:xfrm>
            </p:grpSpPr>
            <p:sp>
              <p:nvSpPr>
                <p:cNvPr id="5013" name="Google Shape;5013;p12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2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127"/>
              <p:cNvGrpSpPr/>
              <p:nvPr/>
            </p:nvGrpSpPr>
            <p:grpSpPr>
              <a:xfrm>
                <a:off x="4687819" y="3405539"/>
                <a:ext cx="37776" cy="32451"/>
                <a:chOff x="4687819" y="3405539"/>
                <a:chExt cx="37776" cy="32451"/>
              </a:xfrm>
            </p:grpSpPr>
            <p:sp>
              <p:nvSpPr>
                <p:cNvPr id="5016" name="Google Shape;5016;p12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2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127"/>
              <p:cNvGrpSpPr/>
              <p:nvPr/>
            </p:nvGrpSpPr>
            <p:grpSpPr>
              <a:xfrm>
                <a:off x="4923101" y="3444809"/>
                <a:ext cx="52813" cy="45318"/>
                <a:chOff x="4923101" y="3444809"/>
                <a:chExt cx="52813" cy="45318"/>
              </a:xfrm>
            </p:grpSpPr>
            <p:sp>
              <p:nvSpPr>
                <p:cNvPr id="5019" name="Google Shape;5019;p12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2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127"/>
              <p:cNvGrpSpPr/>
              <p:nvPr/>
            </p:nvGrpSpPr>
            <p:grpSpPr>
              <a:xfrm>
                <a:off x="4846040" y="3654750"/>
                <a:ext cx="31405" cy="26993"/>
                <a:chOff x="4846040" y="3654750"/>
                <a:chExt cx="31405" cy="26993"/>
              </a:xfrm>
            </p:grpSpPr>
            <p:sp>
              <p:nvSpPr>
                <p:cNvPr id="5022" name="Google Shape;5022;p12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2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127"/>
              <p:cNvGrpSpPr/>
              <p:nvPr/>
            </p:nvGrpSpPr>
            <p:grpSpPr>
              <a:xfrm>
                <a:off x="4925673" y="3691700"/>
                <a:ext cx="40253" cy="34472"/>
                <a:chOff x="4925673" y="3691700"/>
                <a:chExt cx="40253" cy="34472"/>
              </a:xfrm>
            </p:grpSpPr>
            <p:sp>
              <p:nvSpPr>
                <p:cNvPr id="5025" name="Google Shape;5025;p12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2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127"/>
              <p:cNvGrpSpPr/>
              <p:nvPr/>
            </p:nvGrpSpPr>
            <p:grpSpPr>
              <a:xfrm>
                <a:off x="4894653" y="3740848"/>
                <a:ext cx="31405" cy="26906"/>
                <a:chOff x="4894653" y="3740848"/>
                <a:chExt cx="31405" cy="26906"/>
              </a:xfrm>
            </p:grpSpPr>
            <p:sp>
              <p:nvSpPr>
                <p:cNvPr id="5028" name="Google Shape;5028;p12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2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127"/>
              <p:cNvGrpSpPr/>
              <p:nvPr/>
            </p:nvGrpSpPr>
            <p:grpSpPr>
              <a:xfrm>
                <a:off x="4962300" y="3696348"/>
                <a:ext cx="38255" cy="32773"/>
                <a:chOff x="4962300" y="3696348"/>
                <a:chExt cx="38255" cy="32773"/>
              </a:xfrm>
            </p:grpSpPr>
            <p:sp>
              <p:nvSpPr>
                <p:cNvPr id="5031" name="Google Shape;5031;p12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2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3" name="Google Shape;5033;p127"/>
              <p:cNvGrpSpPr/>
              <p:nvPr/>
            </p:nvGrpSpPr>
            <p:grpSpPr>
              <a:xfrm>
                <a:off x="4980185" y="3743349"/>
                <a:ext cx="31499" cy="26969"/>
                <a:chOff x="4980185" y="3743349"/>
                <a:chExt cx="31499" cy="26969"/>
              </a:xfrm>
            </p:grpSpPr>
            <p:sp>
              <p:nvSpPr>
                <p:cNvPr id="5034" name="Google Shape;5034;p12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2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127"/>
              <p:cNvGrpSpPr/>
              <p:nvPr/>
            </p:nvGrpSpPr>
            <p:grpSpPr>
              <a:xfrm>
                <a:off x="5013768" y="3734312"/>
                <a:ext cx="31499" cy="26969"/>
                <a:chOff x="5013768" y="3734312"/>
                <a:chExt cx="31499" cy="26969"/>
              </a:xfrm>
            </p:grpSpPr>
            <p:sp>
              <p:nvSpPr>
                <p:cNvPr id="5037" name="Google Shape;5037;p12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2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127"/>
              <p:cNvGrpSpPr/>
              <p:nvPr/>
            </p:nvGrpSpPr>
            <p:grpSpPr>
              <a:xfrm>
                <a:off x="5036703" y="3764545"/>
                <a:ext cx="31499" cy="26898"/>
                <a:chOff x="5036703" y="3764545"/>
                <a:chExt cx="31499" cy="26898"/>
              </a:xfrm>
            </p:grpSpPr>
            <p:sp>
              <p:nvSpPr>
                <p:cNvPr id="5040" name="Google Shape;5040;p12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2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127"/>
              <p:cNvGrpSpPr/>
              <p:nvPr/>
            </p:nvGrpSpPr>
            <p:grpSpPr>
              <a:xfrm>
                <a:off x="4953546" y="3768352"/>
                <a:ext cx="31405" cy="26898"/>
                <a:chOff x="4953546" y="3768352"/>
                <a:chExt cx="31405" cy="26898"/>
              </a:xfrm>
            </p:grpSpPr>
            <p:sp>
              <p:nvSpPr>
                <p:cNvPr id="5043" name="Google Shape;5043;p12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2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27"/>
              <p:cNvGrpSpPr/>
              <p:nvPr/>
            </p:nvGrpSpPr>
            <p:grpSpPr>
              <a:xfrm>
                <a:off x="4964770" y="3814016"/>
                <a:ext cx="31499" cy="26993"/>
                <a:chOff x="4964770" y="3814016"/>
                <a:chExt cx="31499" cy="26993"/>
              </a:xfrm>
            </p:grpSpPr>
            <p:sp>
              <p:nvSpPr>
                <p:cNvPr id="5046" name="Google Shape;5046;p12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2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127"/>
              <p:cNvGrpSpPr/>
              <p:nvPr/>
            </p:nvGrpSpPr>
            <p:grpSpPr>
              <a:xfrm>
                <a:off x="4923290" y="3800504"/>
                <a:ext cx="31468" cy="26898"/>
                <a:chOff x="4923290" y="3800504"/>
                <a:chExt cx="31468" cy="26898"/>
              </a:xfrm>
            </p:grpSpPr>
            <p:sp>
              <p:nvSpPr>
                <p:cNvPr id="5049" name="Google Shape;5049;p12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2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127"/>
              <p:cNvGrpSpPr/>
              <p:nvPr/>
            </p:nvGrpSpPr>
            <p:grpSpPr>
              <a:xfrm>
                <a:off x="5108534" y="3650943"/>
                <a:ext cx="31405" cy="26993"/>
                <a:chOff x="5108534" y="3650943"/>
                <a:chExt cx="31405" cy="26993"/>
              </a:xfrm>
            </p:grpSpPr>
            <p:sp>
              <p:nvSpPr>
                <p:cNvPr id="5052" name="Google Shape;5052;p12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2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127"/>
              <p:cNvGrpSpPr/>
              <p:nvPr/>
            </p:nvGrpSpPr>
            <p:grpSpPr>
              <a:xfrm>
                <a:off x="5119380" y="3760739"/>
                <a:ext cx="31499" cy="26993"/>
                <a:chOff x="5119380" y="3760739"/>
                <a:chExt cx="31499" cy="26993"/>
              </a:xfrm>
            </p:grpSpPr>
            <p:sp>
              <p:nvSpPr>
                <p:cNvPr id="5055" name="Google Shape;5055;p12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2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127"/>
              <p:cNvGrpSpPr/>
              <p:nvPr/>
            </p:nvGrpSpPr>
            <p:grpSpPr>
              <a:xfrm>
                <a:off x="5119380" y="3788235"/>
                <a:ext cx="31499" cy="26993"/>
                <a:chOff x="5119380" y="3788235"/>
                <a:chExt cx="31499" cy="26993"/>
              </a:xfrm>
            </p:grpSpPr>
            <p:sp>
              <p:nvSpPr>
                <p:cNvPr id="5058" name="Google Shape;5058;p12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2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127"/>
              <p:cNvGrpSpPr/>
              <p:nvPr/>
            </p:nvGrpSpPr>
            <p:grpSpPr>
              <a:xfrm>
                <a:off x="5158005" y="3875284"/>
                <a:ext cx="31405" cy="27001"/>
                <a:chOff x="5158005" y="3875284"/>
                <a:chExt cx="31405" cy="27001"/>
              </a:xfrm>
            </p:grpSpPr>
            <p:sp>
              <p:nvSpPr>
                <p:cNvPr id="5061" name="Google Shape;5061;p12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2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127"/>
              <p:cNvGrpSpPr/>
              <p:nvPr/>
            </p:nvGrpSpPr>
            <p:grpSpPr>
              <a:xfrm>
                <a:off x="5233163" y="3764545"/>
                <a:ext cx="31499" cy="26898"/>
                <a:chOff x="5233163" y="3764545"/>
                <a:chExt cx="31499" cy="26898"/>
              </a:xfrm>
            </p:grpSpPr>
            <p:sp>
              <p:nvSpPr>
                <p:cNvPr id="5064" name="Google Shape;5064;p12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2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127"/>
              <p:cNvGrpSpPr/>
              <p:nvPr/>
            </p:nvGrpSpPr>
            <p:grpSpPr>
              <a:xfrm>
                <a:off x="5276168" y="3805545"/>
                <a:ext cx="31499" cy="26906"/>
                <a:chOff x="5276168" y="3805545"/>
                <a:chExt cx="31499" cy="26906"/>
              </a:xfrm>
            </p:grpSpPr>
            <p:sp>
              <p:nvSpPr>
                <p:cNvPr id="5067" name="Google Shape;5067;p12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2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127"/>
              <p:cNvGrpSpPr/>
              <p:nvPr/>
            </p:nvGrpSpPr>
            <p:grpSpPr>
              <a:xfrm>
                <a:off x="5294053" y="3851933"/>
                <a:ext cx="31405" cy="26945"/>
                <a:chOff x="5294053" y="3851933"/>
                <a:chExt cx="31405" cy="26945"/>
              </a:xfrm>
            </p:grpSpPr>
            <p:sp>
              <p:nvSpPr>
                <p:cNvPr id="5070" name="Google Shape;5070;p12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2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127"/>
              <p:cNvGrpSpPr/>
              <p:nvPr/>
            </p:nvGrpSpPr>
            <p:grpSpPr>
              <a:xfrm>
                <a:off x="5341723" y="3851902"/>
                <a:ext cx="31405" cy="26977"/>
                <a:chOff x="5341723" y="3851902"/>
                <a:chExt cx="31405" cy="26977"/>
              </a:xfrm>
            </p:grpSpPr>
            <p:sp>
              <p:nvSpPr>
                <p:cNvPr id="5073" name="Google Shape;5073;p12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2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127"/>
              <p:cNvGrpSpPr/>
              <p:nvPr/>
            </p:nvGrpSpPr>
            <p:grpSpPr>
              <a:xfrm>
                <a:off x="5054871" y="3507855"/>
                <a:ext cx="31405" cy="26993"/>
                <a:chOff x="5054871" y="3507855"/>
                <a:chExt cx="31405" cy="26993"/>
              </a:xfrm>
            </p:grpSpPr>
            <p:sp>
              <p:nvSpPr>
                <p:cNvPr id="5076" name="Google Shape;5076;p12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2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127"/>
              <p:cNvGrpSpPr/>
              <p:nvPr/>
            </p:nvGrpSpPr>
            <p:grpSpPr>
              <a:xfrm>
                <a:off x="4876579" y="3675325"/>
                <a:ext cx="31405" cy="26969"/>
                <a:chOff x="4876579" y="3675325"/>
                <a:chExt cx="31405" cy="26969"/>
              </a:xfrm>
            </p:grpSpPr>
            <p:sp>
              <p:nvSpPr>
                <p:cNvPr id="5079" name="Google Shape;5079;p12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2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127"/>
              <p:cNvGrpSpPr/>
              <p:nvPr/>
            </p:nvGrpSpPr>
            <p:grpSpPr>
              <a:xfrm>
                <a:off x="4842233" y="3688333"/>
                <a:ext cx="31405" cy="26993"/>
                <a:chOff x="4842233" y="3688333"/>
                <a:chExt cx="31405" cy="26993"/>
              </a:xfrm>
            </p:grpSpPr>
            <p:sp>
              <p:nvSpPr>
                <p:cNvPr id="5082" name="Google Shape;5082;p12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2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127"/>
              <p:cNvGrpSpPr/>
              <p:nvPr/>
            </p:nvGrpSpPr>
            <p:grpSpPr>
              <a:xfrm>
                <a:off x="5187876" y="3608032"/>
                <a:ext cx="31405" cy="27001"/>
                <a:chOff x="5187876" y="3608032"/>
                <a:chExt cx="31405" cy="27001"/>
              </a:xfrm>
            </p:grpSpPr>
            <p:sp>
              <p:nvSpPr>
                <p:cNvPr id="5085" name="Google Shape;5085;p12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2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7" name="Google Shape;5087;p12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2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9" name="Google Shape;5089;p127"/>
              <p:cNvGrpSpPr/>
              <p:nvPr/>
            </p:nvGrpSpPr>
            <p:grpSpPr>
              <a:xfrm>
                <a:off x="5269224" y="3304167"/>
                <a:ext cx="40253" cy="34402"/>
                <a:chOff x="5269224" y="3304167"/>
                <a:chExt cx="40253" cy="34402"/>
              </a:xfrm>
            </p:grpSpPr>
            <p:sp>
              <p:nvSpPr>
                <p:cNvPr id="5090" name="Google Shape;5090;p12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2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2" name="Google Shape;5092;p127"/>
              <p:cNvGrpSpPr/>
              <p:nvPr/>
            </p:nvGrpSpPr>
            <p:grpSpPr>
              <a:xfrm>
                <a:off x="5327354" y="3476615"/>
                <a:ext cx="49864" cy="42723"/>
                <a:chOff x="5327354" y="3476615"/>
                <a:chExt cx="49864" cy="42723"/>
              </a:xfrm>
            </p:grpSpPr>
            <p:sp>
              <p:nvSpPr>
                <p:cNvPr id="5093" name="Google Shape;5093;p12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2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5" name="Google Shape;5095;p12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2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7" name="Google Shape;5097;p127"/>
              <p:cNvGrpSpPr/>
              <p:nvPr/>
            </p:nvGrpSpPr>
            <p:grpSpPr>
              <a:xfrm>
                <a:off x="5341723" y="3775957"/>
                <a:ext cx="31405" cy="26898"/>
                <a:chOff x="5341723" y="3775957"/>
                <a:chExt cx="31405" cy="26898"/>
              </a:xfrm>
            </p:grpSpPr>
            <p:sp>
              <p:nvSpPr>
                <p:cNvPr id="5098" name="Google Shape;5098;p12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2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127"/>
              <p:cNvGrpSpPr/>
              <p:nvPr/>
            </p:nvGrpSpPr>
            <p:grpSpPr>
              <a:xfrm>
                <a:off x="5439053" y="3699274"/>
                <a:ext cx="31405" cy="26898"/>
                <a:chOff x="5439053" y="3699274"/>
                <a:chExt cx="31405" cy="26898"/>
              </a:xfrm>
            </p:grpSpPr>
            <p:sp>
              <p:nvSpPr>
                <p:cNvPr id="5101" name="Google Shape;5101;p12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2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127"/>
              <p:cNvGrpSpPr/>
              <p:nvPr/>
            </p:nvGrpSpPr>
            <p:grpSpPr>
              <a:xfrm>
                <a:off x="5412414" y="3622307"/>
                <a:ext cx="31499" cy="26993"/>
                <a:chOff x="5412414" y="3622307"/>
                <a:chExt cx="31499" cy="26993"/>
              </a:xfrm>
            </p:grpSpPr>
            <p:sp>
              <p:nvSpPr>
                <p:cNvPr id="5104" name="Google Shape;5104;p12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2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6" name="Google Shape;5106;p127"/>
              <p:cNvGrpSpPr/>
              <p:nvPr/>
            </p:nvGrpSpPr>
            <p:grpSpPr>
              <a:xfrm>
                <a:off x="5476254" y="3473949"/>
                <a:ext cx="26835" cy="26930"/>
                <a:chOff x="5476254" y="3473949"/>
                <a:chExt cx="26835" cy="26930"/>
              </a:xfrm>
            </p:grpSpPr>
            <p:sp>
              <p:nvSpPr>
                <p:cNvPr id="5107" name="Google Shape;5107;p12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2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127"/>
              <p:cNvGrpSpPr/>
              <p:nvPr/>
            </p:nvGrpSpPr>
            <p:grpSpPr>
              <a:xfrm>
                <a:off x="5564547" y="3481594"/>
                <a:ext cx="31397" cy="26898"/>
                <a:chOff x="5564547" y="3481594"/>
                <a:chExt cx="31397" cy="26898"/>
              </a:xfrm>
            </p:grpSpPr>
            <p:sp>
              <p:nvSpPr>
                <p:cNvPr id="5110" name="Google Shape;5110;p12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2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2" name="Google Shape;5112;p127"/>
              <p:cNvGrpSpPr/>
              <p:nvPr/>
            </p:nvGrpSpPr>
            <p:grpSpPr>
              <a:xfrm>
                <a:off x="5534101" y="3470174"/>
                <a:ext cx="31397" cy="26906"/>
                <a:chOff x="5534101" y="3470174"/>
                <a:chExt cx="31397" cy="26906"/>
              </a:xfrm>
            </p:grpSpPr>
            <p:sp>
              <p:nvSpPr>
                <p:cNvPr id="5113" name="Google Shape;5113;p12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2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5" name="Google Shape;5115;p127"/>
              <p:cNvGrpSpPr/>
              <p:nvPr/>
            </p:nvGrpSpPr>
            <p:grpSpPr>
              <a:xfrm>
                <a:off x="5610879" y="3314486"/>
                <a:ext cx="31499" cy="26938"/>
                <a:chOff x="5610879" y="3314486"/>
                <a:chExt cx="31499" cy="26938"/>
              </a:xfrm>
            </p:grpSpPr>
            <p:sp>
              <p:nvSpPr>
                <p:cNvPr id="5116" name="Google Shape;5116;p12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2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127"/>
              <p:cNvGrpSpPr/>
              <p:nvPr/>
            </p:nvGrpSpPr>
            <p:grpSpPr>
              <a:xfrm>
                <a:off x="4834525" y="3501382"/>
                <a:ext cx="31499" cy="26898"/>
                <a:chOff x="4834525" y="3501382"/>
                <a:chExt cx="31499" cy="26898"/>
              </a:xfrm>
            </p:grpSpPr>
            <p:sp>
              <p:nvSpPr>
                <p:cNvPr id="5119" name="Google Shape;5119;p12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2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127"/>
              <p:cNvGrpSpPr/>
              <p:nvPr/>
            </p:nvGrpSpPr>
            <p:grpSpPr>
              <a:xfrm>
                <a:off x="4898460" y="3580158"/>
                <a:ext cx="31405" cy="26898"/>
                <a:chOff x="4898460" y="3580158"/>
                <a:chExt cx="31405" cy="26898"/>
              </a:xfrm>
            </p:grpSpPr>
            <p:sp>
              <p:nvSpPr>
                <p:cNvPr id="5122" name="Google Shape;5122;p12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2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127"/>
              <p:cNvGrpSpPr/>
              <p:nvPr/>
            </p:nvGrpSpPr>
            <p:grpSpPr>
              <a:xfrm>
                <a:off x="4882667" y="3608032"/>
                <a:ext cx="31499" cy="27001"/>
                <a:chOff x="4882667" y="3608032"/>
                <a:chExt cx="31499" cy="27001"/>
              </a:xfrm>
            </p:grpSpPr>
            <p:sp>
              <p:nvSpPr>
                <p:cNvPr id="5125" name="Google Shape;5125;p12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2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127"/>
              <p:cNvGrpSpPr/>
              <p:nvPr/>
            </p:nvGrpSpPr>
            <p:grpSpPr>
              <a:xfrm>
                <a:off x="4843373" y="3631407"/>
                <a:ext cx="16273" cy="16186"/>
                <a:chOff x="4843373" y="3631407"/>
                <a:chExt cx="16273" cy="16186"/>
              </a:xfrm>
            </p:grpSpPr>
            <p:sp>
              <p:nvSpPr>
                <p:cNvPr id="5128" name="Google Shape;5128;p12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2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127"/>
              <p:cNvGrpSpPr/>
              <p:nvPr/>
            </p:nvGrpSpPr>
            <p:grpSpPr>
              <a:xfrm>
                <a:off x="4727773" y="3591578"/>
                <a:ext cx="31499" cy="26898"/>
                <a:chOff x="4727773" y="3591578"/>
                <a:chExt cx="31499" cy="26898"/>
              </a:xfrm>
            </p:grpSpPr>
            <p:sp>
              <p:nvSpPr>
                <p:cNvPr id="5131" name="Google Shape;5131;p12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2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3" name="Google Shape;5133;p12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2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5" name="Google Shape;5135;p127"/>
              <p:cNvGrpSpPr/>
              <p:nvPr/>
            </p:nvGrpSpPr>
            <p:grpSpPr>
              <a:xfrm>
                <a:off x="4609421" y="3577398"/>
                <a:ext cx="31499" cy="27001"/>
                <a:chOff x="4609421" y="3577398"/>
                <a:chExt cx="31499" cy="27001"/>
              </a:xfrm>
            </p:grpSpPr>
            <p:sp>
              <p:nvSpPr>
                <p:cNvPr id="5136" name="Google Shape;5136;p12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2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127"/>
              <p:cNvGrpSpPr/>
              <p:nvPr/>
            </p:nvGrpSpPr>
            <p:grpSpPr>
              <a:xfrm>
                <a:off x="4649289" y="3577398"/>
                <a:ext cx="31499" cy="27001"/>
                <a:chOff x="4649289" y="3577398"/>
                <a:chExt cx="31499" cy="27001"/>
              </a:xfrm>
            </p:grpSpPr>
            <p:sp>
              <p:nvSpPr>
                <p:cNvPr id="5139" name="Google Shape;5139;p12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2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127"/>
              <p:cNvGrpSpPr/>
              <p:nvPr/>
            </p:nvGrpSpPr>
            <p:grpSpPr>
              <a:xfrm>
                <a:off x="4605614" y="3639523"/>
                <a:ext cx="31499" cy="26906"/>
                <a:chOff x="4605614" y="3639523"/>
                <a:chExt cx="31499" cy="26906"/>
              </a:xfrm>
            </p:grpSpPr>
            <p:sp>
              <p:nvSpPr>
                <p:cNvPr id="5142" name="Google Shape;5142;p12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2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127"/>
              <p:cNvGrpSpPr/>
              <p:nvPr/>
            </p:nvGrpSpPr>
            <p:grpSpPr>
              <a:xfrm>
                <a:off x="4785149" y="3618846"/>
                <a:ext cx="26930" cy="26843"/>
                <a:chOff x="4785149" y="3618846"/>
                <a:chExt cx="26930" cy="26843"/>
              </a:xfrm>
            </p:grpSpPr>
            <p:sp>
              <p:nvSpPr>
                <p:cNvPr id="5145" name="Google Shape;5145;p12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2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127"/>
              <p:cNvGrpSpPr/>
              <p:nvPr/>
            </p:nvGrpSpPr>
            <p:grpSpPr>
              <a:xfrm>
                <a:off x="4810167" y="3601567"/>
                <a:ext cx="31405" cy="26898"/>
                <a:chOff x="4810167" y="3601567"/>
                <a:chExt cx="31405" cy="26898"/>
              </a:xfrm>
            </p:grpSpPr>
            <p:sp>
              <p:nvSpPr>
                <p:cNvPr id="5148" name="Google Shape;5148;p12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2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127"/>
              <p:cNvGrpSpPr/>
              <p:nvPr/>
            </p:nvGrpSpPr>
            <p:grpSpPr>
              <a:xfrm>
                <a:off x="4831002" y="3373230"/>
                <a:ext cx="31405" cy="26898"/>
                <a:chOff x="4831002" y="3373230"/>
                <a:chExt cx="31405" cy="26898"/>
              </a:xfrm>
            </p:grpSpPr>
            <p:sp>
              <p:nvSpPr>
                <p:cNvPr id="5151" name="Google Shape;5151;p12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2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127"/>
              <p:cNvGrpSpPr/>
              <p:nvPr/>
            </p:nvGrpSpPr>
            <p:grpSpPr>
              <a:xfrm>
                <a:off x="4719311" y="3355054"/>
                <a:ext cx="31499" cy="27001"/>
                <a:chOff x="4719311" y="3355054"/>
                <a:chExt cx="31499" cy="27001"/>
              </a:xfrm>
            </p:grpSpPr>
            <p:sp>
              <p:nvSpPr>
                <p:cNvPr id="5154" name="Google Shape;5154;p12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2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127"/>
              <p:cNvGrpSpPr/>
              <p:nvPr/>
            </p:nvGrpSpPr>
            <p:grpSpPr>
              <a:xfrm>
                <a:off x="4798755" y="3450260"/>
                <a:ext cx="26930" cy="26930"/>
                <a:chOff x="4798755" y="3450260"/>
                <a:chExt cx="26930" cy="26930"/>
              </a:xfrm>
            </p:grpSpPr>
            <p:sp>
              <p:nvSpPr>
                <p:cNvPr id="5157" name="Google Shape;5157;p12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2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127"/>
              <p:cNvGrpSpPr/>
              <p:nvPr/>
            </p:nvGrpSpPr>
            <p:grpSpPr>
              <a:xfrm>
                <a:off x="4645576" y="3467555"/>
                <a:ext cx="31405" cy="26953"/>
                <a:chOff x="4645576" y="3467555"/>
                <a:chExt cx="31405" cy="26953"/>
              </a:xfrm>
            </p:grpSpPr>
            <p:sp>
              <p:nvSpPr>
                <p:cNvPr id="5160" name="Google Shape;5160;p12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2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127"/>
              <p:cNvGrpSpPr/>
              <p:nvPr/>
            </p:nvGrpSpPr>
            <p:grpSpPr>
              <a:xfrm>
                <a:off x="4687631" y="3583965"/>
                <a:ext cx="31499" cy="26898"/>
                <a:chOff x="4687631" y="3583965"/>
                <a:chExt cx="31499" cy="26898"/>
              </a:xfrm>
            </p:grpSpPr>
            <p:sp>
              <p:nvSpPr>
                <p:cNvPr id="5163" name="Google Shape;5163;p12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2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127"/>
              <p:cNvGrpSpPr/>
              <p:nvPr/>
            </p:nvGrpSpPr>
            <p:grpSpPr>
              <a:xfrm>
                <a:off x="4719311" y="3471314"/>
                <a:ext cx="31499" cy="27001"/>
                <a:chOff x="4719311" y="3471314"/>
                <a:chExt cx="31499" cy="27001"/>
              </a:xfrm>
            </p:grpSpPr>
            <p:sp>
              <p:nvSpPr>
                <p:cNvPr id="5166" name="Google Shape;5166;p12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2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127"/>
              <p:cNvGrpSpPr/>
              <p:nvPr/>
            </p:nvGrpSpPr>
            <p:grpSpPr>
              <a:xfrm>
                <a:off x="4719311" y="3434404"/>
                <a:ext cx="31499" cy="26898"/>
                <a:chOff x="4719311" y="3434404"/>
                <a:chExt cx="31499" cy="26898"/>
              </a:xfrm>
            </p:grpSpPr>
            <p:sp>
              <p:nvSpPr>
                <p:cNvPr id="5169" name="Google Shape;5169;p12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2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1" name="Google Shape;5171;p127"/>
              <p:cNvGrpSpPr/>
              <p:nvPr/>
            </p:nvGrpSpPr>
            <p:grpSpPr>
              <a:xfrm>
                <a:off x="4768876" y="3401772"/>
                <a:ext cx="31499" cy="26898"/>
                <a:chOff x="4768876" y="3401772"/>
                <a:chExt cx="31499" cy="26898"/>
              </a:xfrm>
            </p:grpSpPr>
            <p:sp>
              <p:nvSpPr>
                <p:cNvPr id="5172" name="Google Shape;5172;p12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2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127"/>
              <p:cNvGrpSpPr/>
              <p:nvPr/>
            </p:nvGrpSpPr>
            <p:grpSpPr>
              <a:xfrm>
                <a:off x="4762214" y="3471377"/>
                <a:ext cx="26938" cy="26938"/>
                <a:chOff x="4762214" y="3471377"/>
                <a:chExt cx="26938" cy="26938"/>
              </a:xfrm>
            </p:grpSpPr>
            <p:sp>
              <p:nvSpPr>
                <p:cNvPr id="5175" name="Google Shape;5175;p12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2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127"/>
              <p:cNvGrpSpPr/>
              <p:nvPr/>
            </p:nvGrpSpPr>
            <p:grpSpPr>
              <a:xfrm>
                <a:off x="4790473" y="3344782"/>
                <a:ext cx="31405" cy="26898"/>
                <a:chOff x="4790473" y="3344782"/>
                <a:chExt cx="31405" cy="26898"/>
              </a:xfrm>
            </p:grpSpPr>
            <p:sp>
              <p:nvSpPr>
                <p:cNvPr id="5178" name="Google Shape;5178;p12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2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27"/>
              <p:cNvGrpSpPr/>
              <p:nvPr/>
            </p:nvGrpSpPr>
            <p:grpSpPr>
              <a:xfrm>
                <a:off x="4823774" y="3950733"/>
                <a:ext cx="37398" cy="32034"/>
                <a:chOff x="4823774" y="3950733"/>
                <a:chExt cx="37398" cy="32034"/>
              </a:xfrm>
            </p:grpSpPr>
            <p:sp>
              <p:nvSpPr>
                <p:cNvPr id="5181" name="Google Shape;5181;p12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2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127"/>
              <p:cNvGrpSpPr/>
              <p:nvPr/>
            </p:nvGrpSpPr>
            <p:grpSpPr>
              <a:xfrm>
                <a:off x="4823396" y="4110566"/>
                <a:ext cx="31405" cy="26906"/>
                <a:chOff x="4823396" y="4110566"/>
                <a:chExt cx="31405" cy="26906"/>
              </a:xfrm>
            </p:grpSpPr>
            <p:sp>
              <p:nvSpPr>
                <p:cNvPr id="5184" name="Google Shape;5184;p12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2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127"/>
              <p:cNvGrpSpPr/>
              <p:nvPr/>
            </p:nvGrpSpPr>
            <p:grpSpPr>
              <a:xfrm>
                <a:off x="4838332" y="3821150"/>
                <a:ext cx="31499" cy="26898"/>
                <a:chOff x="4838332" y="3821150"/>
                <a:chExt cx="31499" cy="26898"/>
              </a:xfrm>
            </p:grpSpPr>
            <p:sp>
              <p:nvSpPr>
                <p:cNvPr id="5187" name="Google Shape;5187;p12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2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127"/>
              <p:cNvGrpSpPr/>
              <p:nvPr/>
            </p:nvGrpSpPr>
            <p:grpSpPr>
              <a:xfrm>
                <a:off x="4661275" y="3815007"/>
                <a:ext cx="36824" cy="31523"/>
                <a:chOff x="4661275" y="3815007"/>
                <a:chExt cx="36824" cy="31523"/>
              </a:xfrm>
            </p:grpSpPr>
            <p:sp>
              <p:nvSpPr>
                <p:cNvPr id="5190" name="Google Shape;5190;p12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2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127"/>
              <p:cNvGrpSpPr/>
              <p:nvPr/>
            </p:nvGrpSpPr>
            <p:grpSpPr>
              <a:xfrm>
                <a:off x="4558998" y="3851037"/>
                <a:ext cx="33591" cy="28699"/>
                <a:chOff x="4558998" y="3851037"/>
                <a:chExt cx="33591" cy="28699"/>
              </a:xfrm>
            </p:grpSpPr>
            <p:sp>
              <p:nvSpPr>
                <p:cNvPr id="5193" name="Google Shape;5193;p12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2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27"/>
              <p:cNvGrpSpPr/>
              <p:nvPr/>
            </p:nvGrpSpPr>
            <p:grpSpPr>
              <a:xfrm>
                <a:off x="4696762" y="3638587"/>
                <a:ext cx="33591" cy="28794"/>
                <a:chOff x="4696762" y="3638587"/>
                <a:chExt cx="33591" cy="28794"/>
              </a:xfrm>
            </p:grpSpPr>
            <p:sp>
              <p:nvSpPr>
                <p:cNvPr id="5196" name="Google Shape;5196;p12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2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127"/>
              <p:cNvGrpSpPr/>
              <p:nvPr/>
            </p:nvGrpSpPr>
            <p:grpSpPr>
              <a:xfrm>
                <a:off x="4929479" y="3939140"/>
                <a:ext cx="33497" cy="28692"/>
                <a:chOff x="4929479" y="3939140"/>
                <a:chExt cx="33497" cy="28692"/>
              </a:xfrm>
            </p:grpSpPr>
            <p:sp>
              <p:nvSpPr>
                <p:cNvPr id="5199" name="Google Shape;5199;p12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2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127"/>
              <p:cNvGrpSpPr/>
              <p:nvPr/>
            </p:nvGrpSpPr>
            <p:grpSpPr>
              <a:xfrm>
                <a:off x="4907119" y="3986039"/>
                <a:ext cx="33497" cy="28699"/>
                <a:chOff x="4907119" y="3986039"/>
                <a:chExt cx="33497" cy="28699"/>
              </a:xfrm>
            </p:grpSpPr>
            <p:sp>
              <p:nvSpPr>
                <p:cNvPr id="5202" name="Google Shape;5202;p12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2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127"/>
              <p:cNvGrpSpPr/>
              <p:nvPr/>
            </p:nvGrpSpPr>
            <p:grpSpPr>
              <a:xfrm>
                <a:off x="4911783" y="4048102"/>
                <a:ext cx="33591" cy="28762"/>
                <a:chOff x="4911783" y="4048102"/>
                <a:chExt cx="33591" cy="28762"/>
              </a:xfrm>
            </p:grpSpPr>
            <p:sp>
              <p:nvSpPr>
                <p:cNvPr id="5205" name="Google Shape;5205;p12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2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7" name="Google Shape;5207;p12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2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9" name="Google Shape;5209;p127"/>
              <p:cNvGrpSpPr/>
              <p:nvPr/>
            </p:nvGrpSpPr>
            <p:grpSpPr>
              <a:xfrm>
                <a:off x="4762623" y="3837847"/>
                <a:ext cx="42416" cy="36273"/>
                <a:chOff x="4762623" y="3837847"/>
                <a:chExt cx="42416" cy="36273"/>
              </a:xfrm>
            </p:grpSpPr>
            <p:sp>
              <p:nvSpPr>
                <p:cNvPr id="5210" name="Google Shape;5210;p12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2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127"/>
              <p:cNvGrpSpPr/>
              <p:nvPr/>
            </p:nvGrpSpPr>
            <p:grpSpPr>
              <a:xfrm>
                <a:off x="4746044" y="4104966"/>
                <a:ext cx="33497" cy="28699"/>
                <a:chOff x="4746044" y="4104966"/>
                <a:chExt cx="33497" cy="28699"/>
              </a:xfrm>
            </p:grpSpPr>
            <p:sp>
              <p:nvSpPr>
                <p:cNvPr id="5213" name="Google Shape;5213;p12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2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127"/>
              <p:cNvGrpSpPr/>
              <p:nvPr/>
            </p:nvGrpSpPr>
            <p:grpSpPr>
              <a:xfrm>
                <a:off x="4859646" y="4162554"/>
                <a:ext cx="33591" cy="28762"/>
                <a:chOff x="4859646" y="4162554"/>
                <a:chExt cx="33591" cy="28762"/>
              </a:xfrm>
            </p:grpSpPr>
            <p:sp>
              <p:nvSpPr>
                <p:cNvPr id="5216" name="Google Shape;5216;p12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2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18" name="Google Shape;5218;p127"/>
            <p:cNvGrpSpPr/>
            <p:nvPr/>
          </p:nvGrpSpPr>
          <p:grpSpPr>
            <a:xfrm>
              <a:off x="3597785" y="3274438"/>
              <a:ext cx="855610" cy="1122100"/>
              <a:chOff x="3597785" y="3274438"/>
              <a:chExt cx="855610" cy="1122100"/>
            </a:xfrm>
          </p:grpSpPr>
          <p:grpSp>
            <p:nvGrpSpPr>
              <p:cNvPr id="5219" name="Google Shape;5219;p127"/>
              <p:cNvGrpSpPr/>
              <p:nvPr/>
            </p:nvGrpSpPr>
            <p:grpSpPr>
              <a:xfrm>
                <a:off x="3617857" y="3284717"/>
                <a:ext cx="826785" cy="1099165"/>
                <a:chOff x="3617857" y="3284717"/>
                <a:chExt cx="826785" cy="1099165"/>
              </a:xfrm>
            </p:grpSpPr>
            <p:sp>
              <p:nvSpPr>
                <p:cNvPr id="5220" name="Google Shape;5220;p12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2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2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2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2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2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2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2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2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2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2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2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2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2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2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2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2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2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2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2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2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2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2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2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2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2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2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2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2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2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2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2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2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2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2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2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2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2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2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2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2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2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2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2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2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2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2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2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2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2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2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2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2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2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2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2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127"/>
              <p:cNvGrpSpPr/>
              <p:nvPr/>
            </p:nvGrpSpPr>
            <p:grpSpPr>
              <a:xfrm>
                <a:off x="4180904" y="4251758"/>
                <a:ext cx="37783" cy="32420"/>
                <a:chOff x="4180904" y="4251758"/>
                <a:chExt cx="37783" cy="32420"/>
              </a:xfrm>
            </p:grpSpPr>
            <p:sp>
              <p:nvSpPr>
                <p:cNvPr id="5277" name="Google Shape;5277;p12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2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127"/>
              <p:cNvGrpSpPr/>
              <p:nvPr/>
            </p:nvGrpSpPr>
            <p:grpSpPr>
              <a:xfrm>
                <a:off x="4201644" y="4081324"/>
                <a:ext cx="37783" cy="32364"/>
                <a:chOff x="4201644" y="4081324"/>
                <a:chExt cx="37783" cy="32364"/>
              </a:xfrm>
            </p:grpSpPr>
            <p:sp>
              <p:nvSpPr>
                <p:cNvPr id="5280" name="Google Shape;5280;p12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2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127"/>
              <p:cNvGrpSpPr/>
              <p:nvPr/>
            </p:nvGrpSpPr>
            <p:grpSpPr>
              <a:xfrm>
                <a:off x="4284416" y="3887428"/>
                <a:ext cx="37783" cy="32451"/>
                <a:chOff x="4284416" y="3887428"/>
                <a:chExt cx="37783" cy="32451"/>
              </a:xfrm>
            </p:grpSpPr>
            <p:sp>
              <p:nvSpPr>
                <p:cNvPr id="5283" name="Google Shape;5283;p12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2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127"/>
              <p:cNvGrpSpPr/>
              <p:nvPr/>
            </p:nvGrpSpPr>
            <p:grpSpPr>
              <a:xfrm>
                <a:off x="4223721" y="3860404"/>
                <a:ext cx="37870" cy="32364"/>
                <a:chOff x="4223721" y="3860404"/>
                <a:chExt cx="37870" cy="32364"/>
              </a:xfrm>
            </p:grpSpPr>
            <p:sp>
              <p:nvSpPr>
                <p:cNvPr id="5286" name="Google Shape;5286;p12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2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27"/>
              <p:cNvGrpSpPr/>
              <p:nvPr/>
            </p:nvGrpSpPr>
            <p:grpSpPr>
              <a:xfrm>
                <a:off x="4104889" y="3699242"/>
                <a:ext cx="37776" cy="32357"/>
                <a:chOff x="4104889" y="3699242"/>
                <a:chExt cx="37776" cy="32357"/>
              </a:xfrm>
            </p:grpSpPr>
            <p:sp>
              <p:nvSpPr>
                <p:cNvPr id="5289" name="Google Shape;5289;p12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2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127"/>
              <p:cNvGrpSpPr/>
              <p:nvPr/>
            </p:nvGrpSpPr>
            <p:grpSpPr>
              <a:xfrm>
                <a:off x="4143608" y="3475121"/>
                <a:ext cx="37878" cy="32420"/>
                <a:chOff x="4143608" y="3475121"/>
                <a:chExt cx="37878" cy="32420"/>
              </a:xfrm>
            </p:grpSpPr>
            <p:sp>
              <p:nvSpPr>
                <p:cNvPr id="5292" name="Google Shape;5292;p12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2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127"/>
              <p:cNvGrpSpPr/>
              <p:nvPr/>
            </p:nvGrpSpPr>
            <p:grpSpPr>
              <a:xfrm>
                <a:off x="4217248" y="3570893"/>
                <a:ext cx="37776" cy="32364"/>
                <a:chOff x="4217248" y="3570893"/>
                <a:chExt cx="37776" cy="32364"/>
              </a:xfrm>
            </p:grpSpPr>
            <p:sp>
              <p:nvSpPr>
                <p:cNvPr id="5295" name="Google Shape;5295;p12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2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127"/>
              <p:cNvGrpSpPr/>
              <p:nvPr/>
            </p:nvGrpSpPr>
            <p:grpSpPr>
              <a:xfrm>
                <a:off x="4255307" y="3431612"/>
                <a:ext cx="37776" cy="32451"/>
                <a:chOff x="4255307" y="3431612"/>
                <a:chExt cx="37776" cy="32451"/>
              </a:xfrm>
            </p:grpSpPr>
            <p:sp>
              <p:nvSpPr>
                <p:cNvPr id="5298" name="Google Shape;5298;p12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2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127"/>
              <p:cNvGrpSpPr/>
              <p:nvPr/>
            </p:nvGrpSpPr>
            <p:grpSpPr>
              <a:xfrm>
                <a:off x="3853052" y="3577398"/>
                <a:ext cx="37776" cy="32420"/>
                <a:chOff x="3853052" y="3577398"/>
                <a:chExt cx="37776" cy="32420"/>
              </a:xfrm>
            </p:grpSpPr>
            <p:sp>
              <p:nvSpPr>
                <p:cNvPr id="5301" name="Google Shape;5301;p12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2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127"/>
              <p:cNvGrpSpPr/>
              <p:nvPr/>
            </p:nvGrpSpPr>
            <p:grpSpPr>
              <a:xfrm>
                <a:off x="4039908" y="3412107"/>
                <a:ext cx="37776" cy="32357"/>
                <a:chOff x="4039908" y="3412107"/>
                <a:chExt cx="37776" cy="32357"/>
              </a:xfrm>
            </p:grpSpPr>
            <p:sp>
              <p:nvSpPr>
                <p:cNvPr id="5304" name="Google Shape;5304;p12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2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127"/>
              <p:cNvGrpSpPr/>
              <p:nvPr/>
            </p:nvGrpSpPr>
            <p:grpSpPr>
              <a:xfrm>
                <a:off x="4017360" y="3342061"/>
                <a:ext cx="37870" cy="32380"/>
                <a:chOff x="4017360" y="3342061"/>
                <a:chExt cx="37870" cy="32380"/>
              </a:xfrm>
            </p:grpSpPr>
            <p:sp>
              <p:nvSpPr>
                <p:cNvPr id="5307" name="Google Shape;5307;p12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2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9" name="Google Shape;5309;p12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2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1" name="Google Shape;5311;p127"/>
              <p:cNvGrpSpPr/>
              <p:nvPr/>
            </p:nvGrpSpPr>
            <p:grpSpPr>
              <a:xfrm>
                <a:off x="3750870" y="3418650"/>
                <a:ext cx="37776" cy="32380"/>
                <a:chOff x="3750870" y="3418650"/>
                <a:chExt cx="37776" cy="32380"/>
              </a:xfrm>
            </p:grpSpPr>
            <p:sp>
              <p:nvSpPr>
                <p:cNvPr id="5312" name="Google Shape;5312;p12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2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4" name="Google Shape;5314;p127"/>
              <p:cNvGrpSpPr/>
              <p:nvPr/>
            </p:nvGrpSpPr>
            <p:grpSpPr>
              <a:xfrm>
                <a:off x="3632509" y="3274438"/>
                <a:ext cx="37783" cy="32357"/>
                <a:chOff x="3632509" y="3274438"/>
                <a:chExt cx="37783" cy="32357"/>
              </a:xfrm>
            </p:grpSpPr>
            <p:sp>
              <p:nvSpPr>
                <p:cNvPr id="5315" name="Google Shape;5315;p12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2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7" name="Google Shape;5317;p127"/>
              <p:cNvGrpSpPr/>
              <p:nvPr/>
            </p:nvGrpSpPr>
            <p:grpSpPr>
              <a:xfrm>
                <a:off x="3906424" y="3297561"/>
                <a:ext cx="37776" cy="32451"/>
                <a:chOff x="3906424" y="3297561"/>
                <a:chExt cx="37776" cy="32451"/>
              </a:xfrm>
            </p:grpSpPr>
            <p:sp>
              <p:nvSpPr>
                <p:cNvPr id="5318" name="Google Shape;5318;p12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2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127"/>
              <p:cNvGrpSpPr/>
              <p:nvPr/>
            </p:nvGrpSpPr>
            <p:grpSpPr>
              <a:xfrm>
                <a:off x="3866084" y="3412107"/>
                <a:ext cx="37776" cy="32357"/>
                <a:chOff x="3866084" y="3412107"/>
                <a:chExt cx="37776" cy="32357"/>
              </a:xfrm>
            </p:grpSpPr>
            <p:sp>
              <p:nvSpPr>
                <p:cNvPr id="5321" name="Google Shape;5321;p12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2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127"/>
              <p:cNvGrpSpPr/>
              <p:nvPr/>
            </p:nvGrpSpPr>
            <p:grpSpPr>
              <a:xfrm>
                <a:off x="4023919" y="3766409"/>
                <a:ext cx="37783" cy="32357"/>
                <a:chOff x="4023919" y="3766409"/>
                <a:chExt cx="37783" cy="32357"/>
              </a:xfrm>
            </p:grpSpPr>
            <p:sp>
              <p:nvSpPr>
                <p:cNvPr id="5324" name="Google Shape;5324;p12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2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127"/>
              <p:cNvGrpSpPr/>
              <p:nvPr/>
            </p:nvGrpSpPr>
            <p:grpSpPr>
              <a:xfrm>
                <a:off x="3973882" y="3779449"/>
                <a:ext cx="37776" cy="32357"/>
                <a:chOff x="3973882" y="3779449"/>
                <a:chExt cx="37776" cy="32357"/>
              </a:xfrm>
            </p:grpSpPr>
            <p:sp>
              <p:nvSpPr>
                <p:cNvPr id="5327" name="Google Shape;5327;p12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2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127"/>
              <p:cNvGrpSpPr/>
              <p:nvPr/>
            </p:nvGrpSpPr>
            <p:grpSpPr>
              <a:xfrm>
                <a:off x="4073398" y="3838028"/>
                <a:ext cx="37776" cy="32380"/>
                <a:chOff x="4073398" y="3838028"/>
                <a:chExt cx="37776" cy="32380"/>
              </a:xfrm>
            </p:grpSpPr>
            <p:sp>
              <p:nvSpPr>
                <p:cNvPr id="5330" name="Google Shape;5330;p12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2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127"/>
              <p:cNvGrpSpPr/>
              <p:nvPr/>
            </p:nvGrpSpPr>
            <p:grpSpPr>
              <a:xfrm>
                <a:off x="4342672" y="4144496"/>
                <a:ext cx="37752" cy="32364"/>
                <a:chOff x="4342672" y="4144496"/>
                <a:chExt cx="37752" cy="32364"/>
              </a:xfrm>
            </p:grpSpPr>
            <p:sp>
              <p:nvSpPr>
                <p:cNvPr id="5333" name="Google Shape;5333;p12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2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127"/>
              <p:cNvGrpSpPr/>
              <p:nvPr/>
            </p:nvGrpSpPr>
            <p:grpSpPr>
              <a:xfrm>
                <a:off x="4406386" y="4056872"/>
                <a:ext cx="37783" cy="32364"/>
                <a:chOff x="4406386" y="4056872"/>
                <a:chExt cx="37783" cy="32364"/>
              </a:xfrm>
            </p:grpSpPr>
            <p:sp>
              <p:nvSpPr>
                <p:cNvPr id="5336" name="Google Shape;5336;p12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2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127"/>
              <p:cNvGrpSpPr/>
              <p:nvPr/>
            </p:nvGrpSpPr>
            <p:grpSpPr>
              <a:xfrm>
                <a:off x="4284416" y="4245254"/>
                <a:ext cx="37783" cy="32357"/>
                <a:chOff x="4284416" y="4245254"/>
                <a:chExt cx="37783" cy="32357"/>
              </a:xfrm>
            </p:grpSpPr>
            <p:sp>
              <p:nvSpPr>
                <p:cNvPr id="5339" name="Google Shape;5339;p12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2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127"/>
              <p:cNvGrpSpPr/>
              <p:nvPr/>
            </p:nvGrpSpPr>
            <p:grpSpPr>
              <a:xfrm>
                <a:off x="4219057" y="4331258"/>
                <a:ext cx="37776" cy="32364"/>
                <a:chOff x="4219057" y="4331258"/>
                <a:chExt cx="37776" cy="32364"/>
              </a:xfrm>
            </p:grpSpPr>
            <p:sp>
              <p:nvSpPr>
                <p:cNvPr id="5342" name="Google Shape;5342;p12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2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127"/>
              <p:cNvGrpSpPr/>
              <p:nvPr/>
            </p:nvGrpSpPr>
            <p:grpSpPr>
              <a:xfrm>
                <a:off x="4204122" y="4141688"/>
                <a:ext cx="33497" cy="28699"/>
                <a:chOff x="4204122" y="4141688"/>
                <a:chExt cx="33497" cy="28699"/>
              </a:xfrm>
            </p:grpSpPr>
            <p:sp>
              <p:nvSpPr>
                <p:cNvPr id="5345" name="Google Shape;5345;p12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2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127"/>
              <p:cNvGrpSpPr/>
              <p:nvPr/>
            </p:nvGrpSpPr>
            <p:grpSpPr>
              <a:xfrm>
                <a:off x="4301546" y="4003869"/>
                <a:ext cx="38916" cy="33324"/>
                <a:chOff x="4301546" y="4003869"/>
                <a:chExt cx="38916" cy="33324"/>
              </a:xfrm>
            </p:grpSpPr>
            <p:sp>
              <p:nvSpPr>
                <p:cNvPr id="5348" name="Google Shape;5348;p12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2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127"/>
              <p:cNvGrpSpPr/>
              <p:nvPr/>
            </p:nvGrpSpPr>
            <p:grpSpPr>
              <a:xfrm>
                <a:off x="4210681" y="3924669"/>
                <a:ext cx="36549" cy="31366"/>
                <a:chOff x="4210681" y="3924669"/>
                <a:chExt cx="36549" cy="31366"/>
              </a:xfrm>
            </p:grpSpPr>
            <p:sp>
              <p:nvSpPr>
                <p:cNvPr id="5351" name="Google Shape;5351;p12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2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127"/>
              <p:cNvGrpSpPr/>
              <p:nvPr/>
            </p:nvGrpSpPr>
            <p:grpSpPr>
              <a:xfrm>
                <a:off x="3987771" y="3628874"/>
                <a:ext cx="31499" cy="26993"/>
                <a:chOff x="3987771" y="3628874"/>
                <a:chExt cx="31499" cy="26993"/>
              </a:xfrm>
            </p:grpSpPr>
            <p:sp>
              <p:nvSpPr>
                <p:cNvPr id="5354" name="Google Shape;5354;p12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2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6" name="Google Shape;5356;p127"/>
              <p:cNvGrpSpPr/>
              <p:nvPr/>
            </p:nvGrpSpPr>
            <p:grpSpPr>
              <a:xfrm>
                <a:off x="4087382" y="3775674"/>
                <a:ext cx="31405" cy="26898"/>
                <a:chOff x="4087382" y="3775674"/>
                <a:chExt cx="31405" cy="26898"/>
              </a:xfrm>
            </p:grpSpPr>
            <p:sp>
              <p:nvSpPr>
                <p:cNvPr id="5357" name="Google Shape;5357;p12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2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127"/>
              <p:cNvGrpSpPr/>
              <p:nvPr/>
            </p:nvGrpSpPr>
            <p:grpSpPr>
              <a:xfrm>
                <a:off x="4118873" y="3856637"/>
                <a:ext cx="31405" cy="26906"/>
                <a:chOff x="4118873" y="3856637"/>
                <a:chExt cx="31405" cy="26906"/>
              </a:xfrm>
            </p:grpSpPr>
            <p:sp>
              <p:nvSpPr>
                <p:cNvPr id="5360" name="Google Shape;5360;p12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2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127"/>
              <p:cNvGrpSpPr/>
              <p:nvPr/>
            </p:nvGrpSpPr>
            <p:grpSpPr>
              <a:xfrm>
                <a:off x="4168541" y="3639523"/>
                <a:ext cx="31499" cy="26906"/>
                <a:chOff x="4168541" y="3639523"/>
                <a:chExt cx="31499" cy="26906"/>
              </a:xfrm>
            </p:grpSpPr>
            <p:sp>
              <p:nvSpPr>
                <p:cNvPr id="5363" name="Google Shape;5363;p12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2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127"/>
              <p:cNvGrpSpPr/>
              <p:nvPr/>
            </p:nvGrpSpPr>
            <p:grpSpPr>
              <a:xfrm>
                <a:off x="3965789" y="3393545"/>
                <a:ext cx="31405" cy="26945"/>
                <a:chOff x="3965789" y="3393545"/>
                <a:chExt cx="31405" cy="26945"/>
              </a:xfrm>
            </p:grpSpPr>
            <p:sp>
              <p:nvSpPr>
                <p:cNvPr id="5366" name="Google Shape;5366;p12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2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127"/>
              <p:cNvGrpSpPr/>
              <p:nvPr/>
            </p:nvGrpSpPr>
            <p:grpSpPr>
              <a:xfrm>
                <a:off x="3925166" y="3491008"/>
                <a:ext cx="31405" cy="27001"/>
                <a:chOff x="3925166" y="3491008"/>
                <a:chExt cx="31405" cy="27001"/>
              </a:xfrm>
            </p:grpSpPr>
            <p:sp>
              <p:nvSpPr>
                <p:cNvPr id="5369" name="Google Shape;5369;p12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2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27"/>
              <p:cNvGrpSpPr/>
              <p:nvPr/>
            </p:nvGrpSpPr>
            <p:grpSpPr>
              <a:xfrm>
                <a:off x="3682845" y="3340976"/>
                <a:ext cx="31397" cy="26898"/>
                <a:chOff x="3682845" y="3340976"/>
                <a:chExt cx="31397" cy="26898"/>
              </a:xfrm>
            </p:grpSpPr>
            <p:sp>
              <p:nvSpPr>
                <p:cNvPr id="5372" name="Google Shape;5372;p12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2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4" name="Google Shape;5374;p127"/>
              <p:cNvGrpSpPr/>
              <p:nvPr/>
            </p:nvGrpSpPr>
            <p:grpSpPr>
              <a:xfrm>
                <a:off x="3795393" y="3353725"/>
                <a:ext cx="31499" cy="26993"/>
                <a:chOff x="3795393" y="3353725"/>
                <a:chExt cx="31499" cy="26993"/>
              </a:xfrm>
            </p:grpSpPr>
            <p:sp>
              <p:nvSpPr>
                <p:cNvPr id="5375" name="Google Shape;5375;p12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2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127"/>
              <p:cNvGrpSpPr/>
              <p:nvPr/>
            </p:nvGrpSpPr>
            <p:grpSpPr>
              <a:xfrm>
                <a:off x="4176909" y="4363221"/>
                <a:ext cx="38924" cy="33316"/>
                <a:chOff x="4176909" y="4363221"/>
                <a:chExt cx="38924" cy="33316"/>
              </a:xfrm>
            </p:grpSpPr>
            <p:sp>
              <p:nvSpPr>
                <p:cNvPr id="5378" name="Google Shape;5378;p12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2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127"/>
              <p:cNvGrpSpPr/>
              <p:nvPr/>
            </p:nvGrpSpPr>
            <p:grpSpPr>
              <a:xfrm>
                <a:off x="4226191" y="4007660"/>
                <a:ext cx="33560" cy="28770"/>
                <a:chOff x="4226191" y="4007660"/>
                <a:chExt cx="33560" cy="28770"/>
              </a:xfrm>
            </p:grpSpPr>
            <p:sp>
              <p:nvSpPr>
                <p:cNvPr id="5381" name="Google Shape;5381;p12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2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127"/>
              <p:cNvGrpSpPr/>
              <p:nvPr/>
            </p:nvGrpSpPr>
            <p:grpSpPr>
              <a:xfrm>
                <a:off x="3597785" y="3377045"/>
                <a:ext cx="33591" cy="28699"/>
                <a:chOff x="3597785" y="3377045"/>
                <a:chExt cx="33591" cy="28699"/>
              </a:xfrm>
            </p:grpSpPr>
            <p:sp>
              <p:nvSpPr>
                <p:cNvPr id="5384" name="Google Shape;5384;p12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2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127"/>
              <p:cNvGrpSpPr/>
              <p:nvPr/>
            </p:nvGrpSpPr>
            <p:grpSpPr>
              <a:xfrm>
                <a:off x="3887870" y="3669796"/>
                <a:ext cx="33591" cy="28692"/>
                <a:chOff x="3887870" y="3669796"/>
                <a:chExt cx="33591" cy="28692"/>
              </a:xfrm>
            </p:grpSpPr>
            <p:sp>
              <p:nvSpPr>
                <p:cNvPr id="5387" name="Google Shape;5387;p12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2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127"/>
              <p:cNvGrpSpPr/>
              <p:nvPr/>
            </p:nvGrpSpPr>
            <p:grpSpPr>
              <a:xfrm>
                <a:off x="3818320" y="3481625"/>
                <a:ext cx="33497" cy="28770"/>
                <a:chOff x="3818320" y="3481625"/>
                <a:chExt cx="33497" cy="28770"/>
              </a:xfrm>
            </p:grpSpPr>
            <p:sp>
              <p:nvSpPr>
                <p:cNvPr id="5390" name="Google Shape;5390;p12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2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127"/>
              <p:cNvGrpSpPr/>
              <p:nvPr/>
            </p:nvGrpSpPr>
            <p:grpSpPr>
              <a:xfrm>
                <a:off x="4278139" y="4120948"/>
                <a:ext cx="37492" cy="32129"/>
                <a:chOff x="4278139" y="4120948"/>
                <a:chExt cx="37492" cy="32129"/>
              </a:xfrm>
            </p:grpSpPr>
            <p:sp>
              <p:nvSpPr>
                <p:cNvPr id="5393" name="Google Shape;5393;p12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2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127"/>
              <p:cNvGrpSpPr/>
              <p:nvPr/>
            </p:nvGrpSpPr>
            <p:grpSpPr>
              <a:xfrm>
                <a:off x="4419898" y="3977388"/>
                <a:ext cx="33497" cy="28692"/>
                <a:chOff x="4419898" y="3977388"/>
                <a:chExt cx="33497" cy="28692"/>
              </a:xfrm>
            </p:grpSpPr>
            <p:sp>
              <p:nvSpPr>
                <p:cNvPr id="5396" name="Google Shape;5396;p12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2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8" name="Google Shape;5398;p127"/>
              <p:cNvGrpSpPr/>
              <p:nvPr/>
            </p:nvGrpSpPr>
            <p:grpSpPr>
              <a:xfrm>
                <a:off x="4158930" y="4034684"/>
                <a:ext cx="33497" cy="28762"/>
                <a:chOff x="4158930" y="4034684"/>
                <a:chExt cx="33497" cy="28762"/>
              </a:xfrm>
            </p:grpSpPr>
            <p:sp>
              <p:nvSpPr>
                <p:cNvPr id="5399" name="Google Shape;5399;p12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2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1" name="Google Shape;5401;p127"/>
              <p:cNvGrpSpPr/>
              <p:nvPr/>
            </p:nvGrpSpPr>
            <p:grpSpPr>
              <a:xfrm>
                <a:off x="4134949" y="3957049"/>
                <a:ext cx="33497" cy="28770"/>
                <a:chOff x="4134949" y="3957049"/>
                <a:chExt cx="33497" cy="28770"/>
              </a:xfrm>
            </p:grpSpPr>
            <p:sp>
              <p:nvSpPr>
                <p:cNvPr id="5402" name="Google Shape;5402;p12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2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127"/>
              <p:cNvGrpSpPr/>
              <p:nvPr/>
            </p:nvGrpSpPr>
            <p:grpSpPr>
              <a:xfrm>
                <a:off x="4193653" y="4184403"/>
                <a:ext cx="43580" cy="37264"/>
                <a:chOff x="4193653" y="4184403"/>
                <a:chExt cx="43580" cy="37264"/>
              </a:xfrm>
            </p:grpSpPr>
            <p:sp>
              <p:nvSpPr>
                <p:cNvPr id="5405" name="Google Shape;5405;p12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2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7" name="Google Shape;5407;p127"/>
              <p:cNvGrpSpPr/>
              <p:nvPr/>
            </p:nvGrpSpPr>
            <p:grpSpPr>
              <a:xfrm>
                <a:off x="4343600" y="3943844"/>
                <a:ext cx="43580" cy="37312"/>
                <a:chOff x="4343600" y="3943844"/>
                <a:chExt cx="43580" cy="37312"/>
              </a:xfrm>
            </p:grpSpPr>
            <p:sp>
              <p:nvSpPr>
                <p:cNvPr id="5408" name="Google Shape;5408;p12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2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127"/>
              <p:cNvGrpSpPr/>
              <p:nvPr/>
            </p:nvGrpSpPr>
            <p:grpSpPr>
              <a:xfrm>
                <a:off x="4172339" y="3381693"/>
                <a:ext cx="31499" cy="27001"/>
                <a:chOff x="4172339" y="3381693"/>
                <a:chExt cx="31499" cy="27001"/>
              </a:xfrm>
            </p:grpSpPr>
            <p:sp>
              <p:nvSpPr>
                <p:cNvPr id="5411" name="Google Shape;5411;p12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2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13" name="Google Shape;5413;p127"/>
          <p:cNvGrpSpPr/>
          <p:nvPr/>
        </p:nvGrpSpPr>
        <p:grpSpPr>
          <a:xfrm>
            <a:off x="3530626" y="1013128"/>
            <a:ext cx="2078182" cy="1366558"/>
            <a:chOff x="235800" y="830650"/>
            <a:chExt cx="6978450" cy="4588844"/>
          </a:xfrm>
        </p:grpSpPr>
        <p:sp>
          <p:nvSpPr>
            <p:cNvPr id="5414" name="Google Shape;5414;p12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2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2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2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2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2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127"/>
          <p:cNvGrpSpPr/>
          <p:nvPr/>
        </p:nvGrpSpPr>
        <p:grpSpPr>
          <a:xfrm>
            <a:off x="5904877" y="1016248"/>
            <a:ext cx="2435960" cy="1297725"/>
            <a:chOff x="233350" y="949250"/>
            <a:chExt cx="7137300" cy="3802300"/>
          </a:xfrm>
          <a:noFill/>
        </p:grpSpPr>
        <p:sp>
          <p:nvSpPr>
            <p:cNvPr id="5421" name="Google Shape;5421;p12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2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2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2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2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2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2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2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2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2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2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2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2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2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2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2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2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2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2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2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2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2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2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2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2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2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2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2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2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2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2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2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2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2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2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2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2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2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2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2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2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2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2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2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2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2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2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2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2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2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2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127"/>
          <p:cNvGrpSpPr/>
          <p:nvPr/>
        </p:nvGrpSpPr>
        <p:grpSpPr>
          <a:xfrm>
            <a:off x="698034" y="977939"/>
            <a:ext cx="2665073" cy="1317140"/>
            <a:chOff x="793334" y="1192826"/>
            <a:chExt cx="2665073" cy="1317140"/>
          </a:xfrm>
          <a:solidFill>
            <a:schemeClr val="bg1"/>
          </a:solidFill>
        </p:grpSpPr>
        <p:sp>
          <p:nvSpPr>
            <p:cNvPr id="5473" name="Google Shape;5473;p127"/>
            <p:cNvSpPr/>
            <p:nvPr/>
          </p:nvSpPr>
          <p:spPr>
            <a:xfrm>
              <a:off x="2759899" y="2034536"/>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2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2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2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2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2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27"/>
            <p:cNvSpPr/>
            <p:nvPr/>
          </p:nvSpPr>
          <p:spPr>
            <a:xfrm>
              <a:off x="1460410" y="1905428"/>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2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2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2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2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2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2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2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2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2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2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2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2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2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2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2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2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2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2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27"/>
            <p:cNvSpPr/>
            <p:nvPr/>
          </p:nvSpPr>
          <p:spPr>
            <a:xfrm>
              <a:off x="1309917" y="1312268"/>
              <a:ext cx="14" cy="14"/>
            </a:xfrm>
            <a:custGeom>
              <a:avLst/>
              <a:gdLst/>
              <a:ahLst/>
              <a:cxnLst/>
              <a:rect l="l" t="t" r="r" b="b"/>
              <a:pathLst>
                <a:path w="1" h="1" extrusionOk="0">
                  <a:moveTo>
                    <a:pt x="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2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2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2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2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2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2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2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2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2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2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2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2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2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2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2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2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27"/>
            <p:cNvSpPr/>
            <p:nvPr/>
          </p:nvSpPr>
          <p:spPr>
            <a:xfrm>
              <a:off x="2229155" y="2179503"/>
              <a:ext cx="54" cy="14"/>
            </a:xfrm>
            <a:custGeom>
              <a:avLst/>
              <a:gdLst/>
              <a:ahLst/>
              <a:cxnLst/>
              <a:rect l="l" t="t" r="r" b="b"/>
              <a:pathLst>
                <a:path w="4" h="1" extrusionOk="0">
                  <a:moveTo>
                    <a:pt x="4" y="1"/>
                  </a:moveTo>
                  <a:lnTo>
                    <a:pt x="1"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27"/>
            <p:cNvSpPr/>
            <p:nvPr/>
          </p:nvSpPr>
          <p:spPr>
            <a:xfrm>
              <a:off x="2229209" y="2179503"/>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2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2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27"/>
            <p:cNvSpPr/>
            <p:nvPr/>
          </p:nvSpPr>
          <p:spPr>
            <a:xfrm>
              <a:off x="2233106" y="2183400"/>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2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2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2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27"/>
            <p:cNvSpPr/>
            <p:nvPr/>
          </p:nvSpPr>
          <p:spPr>
            <a:xfrm>
              <a:off x="2229915" y="2180508"/>
              <a:ext cx="163" cy="149"/>
            </a:xfrm>
            <a:custGeom>
              <a:avLst/>
              <a:gdLst/>
              <a:ahLst/>
              <a:cxnLst/>
              <a:rect l="l" t="t" r="r" b="b"/>
              <a:pathLst>
                <a:path w="12" h="11" extrusionOk="0">
                  <a:moveTo>
                    <a:pt x="1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27"/>
            <p:cNvSpPr/>
            <p:nvPr/>
          </p:nvSpPr>
          <p:spPr>
            <a:xfrm>
              <a:off x="2230200" y="2180834"/>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27"/>
            <p:cNvSpPr/>
            <p:nvPr/>
          </p:nvSpPr>
          <p:spPr>
            <a:xfrm>
              <a:off x="2229399" y="2179843"/>
              <a:ext cx="149" cy="149"/>
            </a:xfrm>
            <a:custGeom>
              <a:avLst/>
              <a:gdLst/>
              <a:ahLst/>
              <a:cxnLst/>
              <a:rect l="l" t="t" r="r" b="b"/>
              <a:pathLst>
                <a:path w="11" h="11" extrusionOk="0">
                  <a:moveTo>
                    <a:pt x="1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27"/>
            <p:cNvSpPr/>
            <p:nvPr/>
          </p:nvSpPr>
          <p:spPr>
            <a:xfrm>
              <a:off x="2229684" y="2180169"/>
              <a:ext cx="109" cy="163"/>
            </a:xfrm>
            <a:custGeom>
              <a:avLst/>
              <a:gdLst/>
              <a:ahLst/>
              <a:cxnLst/>
              <a:rect l="l" t="t" r="r" b="b"/>
              <a:pathLst>
                <a:path w="8" h="12" extrusionOk="0">
                  <a:moveTo>
                    <a:pt x="7"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27"/>
            <p:cNvSpPr/>
            <p:nvPr/>
          </p:nvSpPr>
          <p:spPr>
            <a:xfrm>
              <a:off x="2230485" y="2181173"/>
              <a:ext cx="163" cy="204"/>
            </a:xfrm>
            <a:custGeom>
              <a:avLst/>
              <a:gdLst/>
              <a:ahLst/>
              <a:cxnLst/>
              <a:rect l="l" t="t" r="r" b="b"/>
              <a:pathLst>
                <a:path w="12" h="15" extrusionOk="0">
                  <a:moveTo>
                    <a:pt x="1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27"/>
            <p:cNvSpPr/>
            <p:nvPr/>
          </p:nvSpPr>
          <p:spPr>
            <a:xfrm>
              <a:off x="2232156" y="2182830"/>
              <a:ext cx="149" cy="109"/>
            </a:xfrm>
            <a:custGeom>
              <a:avLst/>
              <a:gdLst/>
              <a:ahLst/>
              <a:cxnLst/>
              <a:rect l="l" t="t" r="r" b="b"/>
              <a:pathLst>
                <a:path w="11" h="8" extrusionOk="0">
                  <a:moveTo>
                    <a:pt x="1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27"/>
            <p:cNvSpPr/>
            <p:nvPr/>
          </p:nvSpPr>
          <p:spPr>
            <a:xfrm>
              <a:off x="2231870" y="2182545"/>
              <a:ext cx="109" cy="163"/>
            </a:xfrm>
            <a:custGeom>
              <a:avLst/>
              <a:gdLst/>
              <a:ahLst/>
              <a:cxnLst/>
              <a:rect l="l" t="t" r="r" b="b"/>
              <a:pathLst>
                <a:path w="8" h="12" extrusionOk="0">
                  <a:moveTo>
                    <a:pt x="7"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27"/>
            <p:cNvSpPr/>
            <p:nvPr/>
          </p:nvSpPr>
          <p:spPr>
            <a:xfrm>
              <a:off x="2232821" y="2183264"/>
              <a:ext cx="109" cy="54"/>
            </a:xfrm>
            <a:custGeom>
              <a:avLst/>
              <a:gdLst/>
              <a:ahLst/>
              <a:cxnLst/>
              <a:rect l="l" t="t" r="r" b="b"/>
              <a:pathLst>
                <a:path w="8" h="4" extrusionOk="0">
                  <a:moveTo>
                    <a:pt x="7"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27"/>
            <p:cNvSpPr/>
            <p:nvPr/>
          </p:nvSpPr>
          <p:spPr>
            <a:xfrm>
              <a:off x="2231205" y="2181974"/>
              <a:ext cx="149" cy="109"/>
            </a:xfrm>
            <a:custGeom>
              <a:avLst/>
              <a:gdLst/>
              <a:ahLst/>
              <a:cxnLst/>
              <a:rect l="l" t="t" r="r" b="b"/>
              <a:pathLst>
                <a:path w="11" h="8" extrusionOk="0">
                  <a:moveTo>
                    <a:pt x="1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27"/>
            <p:cNvSpPr/>
            <p:nvPr/>
          </p:nvSpPr>
          <p:spPr>
            <a:xfrm>
              <a:off x="2231531" y="2182259"/>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27"/>
            <p:cNvSpPr/>
            <p:nvPr/>
          </p:nvSpPr>
          <p:spPr>
            <a:xfrm>
              <a:off x="2230771" y="2181553"/>
              <a:ext cx="163" cy="109"/>
            </a:xfrm>
            <a:custGeom>
              <a:avLst/>
              <a:gdLst/>
              <a:ahLst/>
              <a:cxnLst/>
              <a:rect l="l" t="t" r="r" b="b"/>
              <a:pathLst>
                <a:path w="12" h="8" extrusionOk="0">
                  <a:moveTo>
                    <a:pt x="1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27"/>
            <p:cNvSpPr/>
            <p:nvPr/>
          </p:nvSpPr>
          <p:spPr>
            <a:xfrm>
              <a:off x="2232481" y="2183074"/>
              <a:ext cx="163" cy="54"/>
            </a:xfrm>
            <a:custGeom>
              <a:avLst/>
              <a:gdLst/>
              <a:ahLst/>
              <a:cxnLst/>
              <a:rect l="l" t="t" r="r" b="b"/>
              <a:pathLst>
                <a:path w="12" h="4" extrusionOk="0">
                  <a:moveTo>
                    <a:pt x="1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2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2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2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27"/>
            <p:cNvSpPr/>
            <p:nvPr/>
          </p:nvSpPr>
          <p:spPr>
            <a:xfrm>
              <a:off x="2185707" y="226682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2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27"/>
            <p:cNvSpPr/>
            <p:nvPr/>
          </p:nvSpPr>
          <p:spPr>
            <a:xfrm>
              <a:off x="2182435" y="2266725"/>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27"/>
            <p:cNvSpPr/>
            <p:nvPr/>
          </p:nvSpPr>
          <p:spPr>
            <a:xfrm>
              <a:off x="2184336" y="226682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27"/>
            <p:cNvSpPr/>
            <p:nvPr/>
          </p:nvSpPr>
          <p:spPr>
            <a:xfrm>
              <a:off x="2186236" y="2266779"/>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2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2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2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27"/>
            <p:cNvSpPr/>
            <p:nvPr/>
          </p:nvSpPr>
          <p:spPr>
            <a:xfrm>
              <a:off x="2188178" y="2266019"/>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27"/>
            <p:cNvSpPr/>
            <p:nvPr/>
          </p:nvSpPr>
          <p:spPr>
            <a:xfrm>
              <a:off x="2187893" y="2266250"/>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27"/>
            <p:cNvSpPr/>
            <p:nvPr/>
          </p:nvSpPr>
          <p:spPr>
            <a:xfrm>
              <a:off x="2187608" y="2266440"/>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27"/>
            <p:cNvSpPr/>
            <p:nvPr/>
          </p:nvSpPr>
          <p:spPr>
            <a:xfrm>
              <a:off x="2186712" y="2266725"/>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2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27"/>
            <p:cNvSpPr/>
            <p:nvPr/>
          </p:nvSpPr>
          <p:spPr>
            <a:xfrm>
              <a:off x="2201728" y="225032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27"/>
            <p:cNvSpPr/>
            <p:nvPr/>
          </p:nvSpPr>
          <p:spPr>
            <a:xfrm>
              <a:off x="2193881" y="2234886"/>
              <a:ext cx="109" cy="54"/>
            </a:xfrm>
            <a:custGeom>
              <a:avLst/>
              <a:gdLst/>
              <a:ahLst/>
              <a:cxnLst/>
              <a:rect l="l" t="t" r="r" b="b"/>
              <a:pathLst>
                <a:path w="8" h="4" extrusionOk="0">
                  <a:moveTo>
                    <a:pt x="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27"/>
            <p:cNvSpPr/>
            <p:nvPr/>
          </p:nvSpPr>
          <p:spPr>
            <a:xfrm>
              <a:off x="2203113" y="225041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27"/>
            <p:cNvSpPr/>
            <p:nvPr/>
          </p:nvSpPr>
          <p:spPr>
            <a:xfrm>
              <a:off x="2195021" y="223568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27"/>
            <p:cNvSpPr/>
            <p:nvPr/>
          </p:nvSpPr>
          <p:spPr>
            <a:xfrm>
              <a:off x="2195211" y="223593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27"/>
            <p:cNvSpPr/>
            <p:nvPr/>
          </p:nvSpPr>
          <p:spPr>
            <a:xfrm>
              <a:off x="2200927" y="2250228"/>
              <a:ext cx="95" cy="14"/>
            </a:xfrm>
            <a:custGeom>
              <a:avLst/>
              <a:gdLst/>
              <a:ahLst/>
              <a:cxnLst/>
              <a:rect l="l" t="t" r="r" b="b"/>
              <a:pathLst>
                <a:path w="7"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27"/>
            <p:cNvSpPr/>
            <p:nvPr/>
          </p:nvSpPr>
          <p:spPr>
            <a:xfrm>
              <a:off x="2194600" y="2235361"/>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27"/>
            <p:cNvSpPr/>
            <p:nvPr/>
          </p:nvSpPr>
          <p:spPr>
            <a:xfrm>
              <a:off x="2194315" y="2235117"/>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27"/>
            <p:cNvSpPr/>
            <p:nvPr/>
          </p:nvSpPr>
          <p:spPr>
            <a:xfrm>
              <a:off x="2203588" y="225041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27"/>
            <p:cNvSpPr/>
            <p:nvPr/>
          </p:nvSpPr>
          <p:spPr>
            <a:xfrm>
              <a:off x="2195116" y="223583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27"/>
            <p:cNvSpPr/>
            <p:nvPr/>
          </p:nvSpPr>
          <p:spPr>
            <a:xfrm>
              <a:off x="2194831" y="2235497"/>
              <a:ext cx="68" cy="68"/>
            </a:xfrm>
            <a:custGeom>
              <a:avLst/>
              <a:gdLst/>
              <a:ahLst/>
              <a:cxnLst/>
              <a:rect l="l" t="t" r="r" b="b"/>
              <a:pathLst>
                <a:path w="5"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27"/>
            <p:cNvSpPr/>
            <p:nvPr/>
          </p:nvSpPr>
          <p:spPr>
            <a:xfrm>
              <a:off x="2206005" y="2249468"/>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27"/>
            <p:cNvSpPr/>
            <p:nvPr/>
          </p:nvSpPr>
          <p:spPr>
            <a:xfrm>
              <a:off x="2205625" y="2249753"/>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27"/>
            <p:cNvSpPr/>
            <p:nvPr/>
          </p:nvSpPr>
          <p:spPr>
            <a:xfrm>
              <a:off x="2258102" y="2213298"/>
              <a:ext cx="68" cy="68"/>
            </a:xfrm>
            <a:custGeom>
              <a:avLst/>
              <a:gdLst/>
              <a:ahLst/>
              <a:cxnLst/>
              <a:rect l="l" t="t" r="r" b="b"/>
              <a:pathLst>
                <a:path w="5" h="5" extrusionOk="0">
                  <a:moveTo>
                    <a:pt x="4"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27"/>
            <p:cNvSpPr/>
            <p:nvPr/>
          </p:nvSpPr>
          <p:spPr>
            <a:xfrm>
              <a:off x="2257722" y="2213732"/>
              <a:ext cx="109" cy="149"/>
            </a:xfrm>
            <a:custGeom>
              <a:avLst/>
              <a:gdLst/>
              <a:ahLst/>
              <a:cxnLst/>
              <a:rect l="l" t="t" r="r" b="b"/>
              <a:pathLst>
                <a:path w="8" h="11" extrusionOk="0">
                  <a:moveTo>
                    <a:pt x="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27"/>
            <p:cNvSpPr/>
            <p:nvPr/>
          </p:nvSpPr>
          <p:spPr>
            <a:xfrm>
              <a:off x="2257152" y="2214533"/>
              <a:ext cx="54" cy="109"/>
            </a:xfrm>
            <a:custGeom>
              <a:avLst/>
              <a:gdLst/>
              <a:ahLst/>
              <a:cxnLst/>
              <a:rect l="l" t="t" r="r" b="b"/>
              <a:pathLst>
                <a:path w="4" h="8" extrusionOk="0">
                  <a:moveTo>
                    <a:pt x="4"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27"/>
            <p:cNvSpPr/>
            <p:nvPr/>
          </p:nvSpPr>
          <p:spPr>
            <a:xfrm>
              <a:off x="2257437" y="2214153"/>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27"/>
            <p:cNvSpPr/>
            <p:nvPr/>
          </p:nvSpPr>
          <p:spPr>
            <a:xfrm>
              <a:off x="2258482" y="2212687"/>
              <a:ext cx="109" cy="149"/>
            </a:xfrm>
            <a:custGeom>
              <a:avLst/>
              <a:gdLst/>
              <a:ahLst/>
              <a:cxnLst/>
              <a:rect l="l" t="t" r="r" b="b"/>
              <a:pathLst>
                <a:path w="8" h="11" extrusionOk="0">
                  <a:moveTo>
                    <a:pt x="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27"/>
            <p:cNvSpPr/>
            <p:nvPr/>
          </p:nvSpPr>
          <p:spPr>
            <a:xfrm>
              <a:off x="2204865" y="2250133"/>
              <a:ext cx="163" cy="68"/>
            </a:xfrm>
            <a:custGeom>
              <a:avLst/>
              <a:gdLst/>
              <a:ahLst/>
              <a:cxnLst/>
              <a:rect l="l" t="t" r="r" b="b"/>
              <a:pathLst>
                <a:path w="12" h="5" extrusionOk="0">
                  <a:moveTo>
                    <a:pt x="1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27"/>
            <p:cNvSpPr/>
            <p:nvPr/>
          </p:nvSpPr>
          <p:spPr>
            <a:xfrm>
              <a:off x="2258822" y="2212211"/>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27"/>
            <p:cNvSpPr/>
            <p:nvPr/>
          </p:nvSpPr>
          <p:spPr>
            <a:xfrm>
              <a:off x="2193460" y="2234696"/>
              <a:ext cx="14" cy="14"/>
            </a:xfrm>
            <a:custGeom>
              <a:avLst/>
              <a:gdLst/>
              <a:ahLst/>
              <a:cxnLst/>
              <a:rect l="l" t="t" r="r" b="b"/>
              <a:pathLst>
                <a:path w="1" h="1" extrusionOk="0">
                  <a:moveTo>
                    <a:pt x="0" y="0"/>
                  </a:moveTo>
                  <a:lnTo>
                    <a:pt x="0"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27"/>
            <p:cNvSpPr/>
            <p:nvPr/>
          </p:nvSpPr>
          <p:spPr>
            <a:xfrm>
              <a:off x="2205245" y="2249943"/>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27"/>
            <p:cNvSpPr/>
            <p:nvPr/>
          </p:nvSpPr>
          <p:spPr>
            <a:xfrm>
              <a:off x="2204485" y="2250283"/>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27"/>
            <p:cNvSpPr/>
            <p:nvPr/>
          </p:nvSpPr>
          <p:spPr>
            <a:xfrm>
              <a:off x="2278916" y="2252890"/>
              <a:ext cx="258" cy="163"/>
            </a:xfrm>
            <a:custGeom>
              <a:avLst/>
              <a:gdLst/>
              <a:ahLst/>
              <a:cxnLst/>
              <a:rect l="l" t="t" r="r" b="b"/>
              <a:pathLst>
                <a:path w="19" h="12" extrusionOk="0">
                  <a:moveTo>
                    <a:pt x="1"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2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2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2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27"/>
            <p:cNvSpPr/>
            <p:nvPr/>
          </p:nvSpPr>
          <p:spPr>
            <a:xfrm>
              <a:off x="2276445" y="225360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27"/>
            <p:cNvSpPr/>
            <p:nvPr/>
          </p:nvSpPr>
          <p:spPr>
            <a:xfrm>
              <a:off x="2280301" y="2250704"/>
              <a:ext cx="14" cy="14"/>
            </a:xfrm>
            <a:custGeom>
              <a:avLst/>
              <a:gdLst/>
              <a:ahLst/>
              <a:cxnLst/>
              <a:rect l="l" t="t" r="r" b="b"/>
              <a:pathLst>
                <a:path w="1" h="1" extrusionOk="0">
                  <a:moveTo>
                    <a:pt x="0" y="1"/>
                  </a:moveTo>
                  <a:lnTo>
                    <a:pt x="0"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2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2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2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27"/>
            <p:cNvSpPr/>
            <p:nvPr/>
          </p:nvSpPr>
          <p:spPr>
            <a:xfrm>
              <a:off x="2276119" y="2239584"/>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27"/>
            <p:cNvSpPr/>
            <p:nvPr/>
          </p:nvSpPr>
          <p:spPr>
            <a:xfrm>
              <a:off x="2277111" y="2239869"/>
              <a:ext cx="109" cy="68"/>
            </a:xfrm>
            <a:custGeom>
              <a:avLst/>
              <a:gdLst/>
              <a:ahLst/>
              <a:cxnLst/>
              <a:rect l="l" t="t" r="r" b="b"/>
              <a:pathLst>
                <a:path w="8" h="5" extrusionOk="0">
                  <a:moveTo>
                    <a:pt x="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27"/>
            <p:cNvSpPr/>
            <p:nvPr/>
          </p:nvSpPr>
          <p:spPr>
            <a:xfrm>
              <a:off x="2276595" y="2239679"/>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27"/>
            <p:cNvSpPr/>
            <p:nvPr/>
          </p:nvSpPr>
          <p:spPr>
            <a:xfrm>
              <a:off x="2277735" y="2240154"/>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27"/>
            <p:cNvSpPr/>
            <p:nvPr/>
          </p:nvSpPr>
          <p:spPr>
            <a:xfrm>
              <a:off x="2278210" y="2240439"/>
              <a:ext cx="149" cy="109"/>
            </a:xfrm>
            <a:custGeom>
              <a:avLst/>
              <a:gdLst/>
              <a:ahLst/>
              <a:cxnLst/>
              <a:rect l="l" t="t" r="r" b="b"/>
              <a:pathLst>
                <a:path w="11" h="8" extrusionOk="0">
                  <a:moveTo>
                    <a:pt x="1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27"/>
            <p:cNvSpPr/>
            <p:nvPr/>
          </p:nvSpPr>
          <p:spPr>
            <a:xfrm>
              <a:off x="2278726" y="2240779"/>
              <a:ext cx="163" cy="54"/>
            </a:xfrm>
            <a:custGeom>
              <a:avLst/>
              <a:gdLst/>
              <a:ahLst/>
              <a:cxnLst/>
              <a:rect l="l" t="t" r="r" b="b"/>
              <a:pathLst>
                <a:path w="12" h="4" extrusionOk="0">
                  <a:moveTo>
                    <a:pt x="1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2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27"/>
            <p:cNvSpPr/>
            <p:nvPr/>
          </p:nvSpPr>
          <p:spPr>
            <a:xfrm>
              <a:off x="2277396" y="2253460"/>
              <a:ext cx="299" cy="68"/>
            </a:xfrm>
            <a:custGeom>
              <a:avLst/>
              <a:gdLst/>
              <a:ahLst/>
              <a:cxnLst/>
              <a:rect l="l" t="t" r="r" b="b"/>
              <a:pathLst>
                <a:path w="22" h="5" extrusionOk="0">
                  <a:moveTo>
                    <a:pt x="1" y="4"/>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27"/>
            <p:cNvSpPr/>
            <p:nvPr/>
          </p:nvSpPr>
          <p:spPr>
            <a:xfrm>
              <a:off x="2276921" y="2253514"/>
              <a:ext cx="394" cy="54"/>
            </a:xfrm>
            <a:custGeom>
              <a:avLst/>
              <a:gdLst/>
              <a:ahLst/>
              <a:cxnLst/>
              <a:rect l="l" t="t" r="r" b="b"/>
              <a:pathLst>
                <a:path w="29" h="4" extrusionOk="0">
                  <a:moveTo>
                    <a:pt x="1" y="4"/>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27"/>
            <p:cNvSpPr/>
            <p:nvPr/>
          </p:nvSpPr>
          <p:spPr>
            <a:xfrm>
              <a:off x="2277776" y="2253419"/>
              <a:ext cx="299" cy="54"/>
            </a:xfrm>
            <a:custGeom>
              <a:avLst/>
              <a:gdLst/>
              <a:ahLst/>
              <a:cxnLst/>
              <a:rect l="l" t="t" r="r" b="b"/>
              <a:pathLst>
                <a:path w="22" h="4" extrusionOk="0">
                  <a:moveTo>
                    <a:pt x="1" y="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27"/>
            <p:cNvSpPr/>
            <p:nvPr/>
          </p:nvSpPr>
          <p:spPr>
            <a:xfrm>
              <a:off x="2276595" y="2253609"/>
              <a:ext cx="299" cy="14"/>
            </a:xfrm>
            <a:custGeom>
              <a:avLst/>
              <a:gdLst/>
              <a:ahLst/>
              <a:cxnLst/>
              <a:rect l="l" t="t" r="r" b="b"/>
              <a:pathLst>
                <a:path w="22" h="1" extrusionOk="0">
                  <a:moveTo>
                    <a:pt x="0" y="0"/>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27"/>
            <p:cNvSpPr/>
            <p:nvPr/>
          </p:nvSpPr>
          <p:spPr>
            <a:xfrm>
              <a:off x="2275644" y="225355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27"/>
            <p:cNvSpPr/>
            <p:nvPr/>
          </p:nvSpPr>
          <p:spPr>
            <a:xfrm>
              <a:off x="2252019" y="2279556"/>
              <a:ext cx="149" cy="353"/>
            </a:xfrm>
            <a:custGeom>
              <a:avLst/>
              <a:gdLst/>
              <a:ahLst/>
              <a:cxnLst/>
              <a:rect l="l" t="t" r="r" b="b"/>
              <a:pathLst>
                <a:path w="11" h="26" extrusionOk="0">
                  <a:moveTo>
                    <a:pt x="11" y="1"/>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2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2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2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27"/>
            <p:cNvSpPr/>
            <p:nvPr/>
          </p:nvSpPr>
          <p:spPr>
            <a:xfrm>
              <a:off x="2193595" y="2177277"/>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27"/>
            <p:cNvSpPr/>
            <p:nvPr/>
          </p:nvSpPr>
          <p:spPr>
            <a:xfrm>
              <a:off x="2185897" y="2177697"/>
              <a:ext cx="394" cy="14"/>
            </a:xfrm>
            <a:custGeom>
              <a:avLst/>
              <a:gdLst/>
              <a:ahLst/>
              <a:cxnLst/>
              <a:rect l="l" t="t" r="r" b="b"/>
              <a:pathLst>
                <a:path w="29" h="1" extrusionOk="0">
                  <a:moveTo>
                    <a:pt x="2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27"/>
            <p:cNvSpPr/>
            <p:nvPr/>
          </p:nvSpPr>
          <p:spPr>
            <a:xfrm>
              <a:off x="2200113" y="2177372"/>
              <a:ext cx="625" cy="109"/>
            </a:xfrm>
            <a:custGeom>
              <a:avLst/>
              <a:gdLst/>
              <a:ahLst/>
              <a:cxnLst/>
              <a:rect l="l" t="t" r="r" b="b"/>
              <a:pathLst>
                <a:path w="46" h="8" extrusionOk="0">
                  <a:moveTo>
                    <a:pt x="46"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27"/>
            <p:cNvSpPr/>
            <p:nvPr/>
          </p:nvSpPr>
          <p:spPr>
            <a:xfrm>
              <a:off x="2192889" y="2177317"/>
              <a:ext cx="394" cy="14"/>
            </a:xfrm>
            <a:custGeom>
              <a:avLst/>
              <a:gdLst/>
              <a:ahLst/>
              <a:cxnLst/>
              <a:rect l="l" t="t" r="r" b="b"/>
              <a:pathLst>
                <a:path w="29" h="1" extrusionOk="0">
                  <a:moveTo>
                    <a:pt x="2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27"/>
            <p:cNvSpPr/>
            <p:nvPr/>
          </p:nvSpPr>
          <p:spPr>
            <a:xfrm>
              <a:off x="2197492" y="2177277"/>
              <a:ext cx="774" cy="14"/>
            </a:xfrm>
            <a:custGeom>
              <a:avLst/>
              <a:gdLst/>
              <a:ahLst/>
              <a:cxnLst/>
              <a:rect l="l" t="t" r="r" b="b"/>
              <a:pathLst>
                <a:path w="57" h="1" extrusionOk="0">
                  <a:moveTo>
                    <a:pt x="57"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27"/>
            <p:cNvSpPr/>
            <p:nvPr/>
          </p:nvSpPr>
          <p:spPr>
            <a:xfrm>
              <a:off x="2198497" y="2177277"/>
              <a:ext cx="679" cy="54"/>
            </a:xfrm>
            <a:custGeom>
              <a:avLst/>
              <a:gdLst/>
              <a:ahLst/>
              <a:cxnLst/>
              <a:rect l="l" t="t" r="r" b="b"/>
              <a:pathLst>
                <a:path w="50" h="4" extrusionOk="0">
                  <a:moveTo>
                    <a:pt x="49"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27"/>
            <p:cNvSpPr/>
            <p:nvPr/>
          </p:nvSpPr>
          <p:spPr>
            <a:xfrm>
              <a:off x="2197261" y="217722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27"/>
            <p:cNvSpPr/>
            <p:nvPr/>
          </p:nvSpPr>
          <p:spPr>
            <a:xfrm>
              <a:off x="2195401" y="217727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27"/>
            <p:cNvSpPr/>
            <p:nvPr/>
          </p:nvSpPr>
          <p:spPr>
            <a:xfrm>
              <a:off x="2136421" y="2173421"/>
              <a:ext cx="679" cy="149"/>
            </a:xfrm>
            <a:custGeom>
              <a:avLst/>
              <a:gdLst/>
              <a:ahLst/>
              <a:cxnLst/>
              <a:rect l="l" t="t" r="r" b="b"/>
              <a:pathLst>
                <a:path w="50" h="11" extrusionOk="0">
                  <a:moveTo>
                    <a:pt x="0" y="11"/>
                  </a:moveTo>
                  <a:lnTo>
                    <a:pt x="4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27"/>
            <p:cNvSpPr/>
            <p:nvPr/>
          </p:nvSpPr>
          <p:spPr>
            <a:xfrm>
              <a:off x="2199257" y="2177317"/>
              <a:ext cx="679" cy="68"/>
            </a:xfrm>
            <a:custGeom>
              <a:avLst/>
              <a:gdLst/>
              <a:ahLst/>
              <a:cxnLst/>
              <a:rect l="l" t="t" r="r" b="b"/>
              <a:pathLst>
                <a:path w="50" h="5" extrusionOk="0">
                  <a:moveTo>
                    <a:pt x="49"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27"/>
            <p:cNvSpPr/>
            <p:nvPr/>
          </p:nvSpPr>
          <p:spPr>
            <a:xfrm>
              <a:off x="2187852" y="2177562"/>
              <a:ext cx="394" cy="14"/>
            </a:xfrm>
            <a:custGeom>
              <a:avLst/>
              <a:gdLst/>
              <a:ahLst/>
              <a:cxnLst/>
              <a:rect l="l" t="t" r="r" b="b"/>
              <a:pathLst>
                <a:path w="29" h="1" extrusionOk="0">
                  <a:moveTo>
                    <a:pt x="28"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27"/>
            <p:cNvSpPr/>
            <p:nvPr/>
          </p:nvSpPr>
          <p:spPr>
            <a:xfrm>
              <a:off x="2187323" y="2177602"/>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27"/>
            <p:cNvSpPr/>
            <p:nvPr/>
          </p:nvSpPr>
          <p:spPr>
            <a:xfrm>
              <a:off x="2186847" y="2177602"/>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27"/>
            <p:cNvSpPr/>
            <p:nvPr/>
          </p:nvSpPr>
          <p:spPr>
            <a:xfrm>
              <a:off x="2200832" y="2177467"/>
              <a:ext cx="475" cy="109"/>
            </a:xfrm>
            <a:custGeom>
              <a:avLst/>
              <a:gdLst/>
              <a:ahLst/>
              <a:cxnLst/>
              <a:rect l="l" t="t" r="r" b="b"/>
              <a:pathLst>
                <a:path w="35" h="8" extrusionOk="0">
                  <a:moveTo>
                    <a:pt x="35"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27"/>
            <p:cNvSpPr/>
            <p:nvPr/>
          </p:nvSpPr>
          <p:spPr>
            <a:xfrm>
              <a:off x="2186372" y="2177657"/>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27"/>
            <p:cNvSpPr/>
            <p:nvPr/>
          </p:nvSpPr>
          <p:spPr>
            <a:xfrm>
              <a:off x="2192075" y="2177317"/>
              <a:ext cx="489" cy="14"/>
            </a:xfrm>
            <a:custGeom>
              <a:avLst/>
              <a:gdLst/>
              <a:ahLst/>
              <a:cxnLst/>
              <a:rect l="l" t="t" r="r" b="b"/>
              <a:pathLst>
                <a:path w="36" h="1" extrusionOk="0">
                  <a:moveTo>
                    <a:pt x="36"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27"/>
            <p:cNvSpPr/>
            <p:nvPr/>
          </p:nvSpPr>
          <p:spPr>
            <a:xfrm>
              <a:off x="2191219" y="2177372"/>
              <a:ext cx="394" cy="14"/>
            </a:xfrm>
            <a:custGeom>
              <a:avLst/>
              <a:gdLst/>
              <a:ahLst/>
              <a:cxnLst/>
              <a:rect l="l" t="t" r="r" b="b"/>
              <a:pathLst>
                <a:path w="29" h="1" extrusionOk="0">
                  <a:moveTo>
                    <a:pt x="29"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27"/>
            <p:cNvSpPr/>
            <p:nvPr/>
          </p:nvSpPr>
          <p:spPr>
            <a:xfrm>
              <a:off x="2190513" y="2177412"/>
              <a:ext cx="394" cy="14"/>
            </a:xfrm>
            <a:custGeom>
              <a:avLst/>
              <a:gdLst/>
              <a:ahLst/>
              <a:cxnLst/>
              <a:rect l="l" t="t" r="r" b="b"/>
              <a:pathLst>
                <a:path w="29" h="1" extrusionOk="0">
                  <a:moveTo>
                    <a:pt x="2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27"/>
            <p:cNvSpPr/>
            <p:nvPr/>
          </p:nvSpPr>
          <p:spPr>
            <a:xfrm>
              <a:off x="2189223" y="2177467"/>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27"/>
            <p:cNvSpPr/>
            <p:nvPr/>
          </p:nvSpPr>
          <p:spPr>
            <a:xfrm>
              <a:off x="2188558" y="2177507"/>
              <a:ext cx="394" cy="14"/>
            </a:xfrm>
            <a:custGeom>
              <a:avLst/>
              <a:gdLst/>
              <a:ahLst/>
              <a:cxnLst/>
              <a:rect l="l" t="t" r="r" b="b"/>
              <a:pathLst>
                <a:path w="29" h="1" extrusionOk="0">
                  <a:moveTo>
                    <a:pt x="2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27"/>
            <p:cNvSpPr/>
            <p:nvPr/>
          </p:nvSpPr>
          <p:spPr>
            <a:xfrm>
              <a:off x="2189889" y="2177412"/>
              <a:ext cx="394" cy="14"/>
            </a:xfrm>
            <a:custGeom>
              <a:avLst/>
              <a:gdLst/>
              <a:ahLst/>
              <a:cxnLst/>
              <a:rect l="l" t="t" r="r" b="b"/>
              <a:pathLst>
                <a:path w="29" h="1" extrusionOk="0">
                  <a:moveTo>
                    <a:pt x="2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27"/>
            <p:cNvSpPr/>
            <p:nvPr/>
          </p:nvSpPr>
          <p:spPr>
            <a:xfrm>
              <a:off x="2194695" y="217727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27"/>
            <p:cNvSpPr/>
            <p:nvPr/>
          </p:nvSpPr>
          <p:spPr>
            <a:xfrm>
              <a:off x="2195971" y="217722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2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2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2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27"/>
            <p:cNvSpPr/>
            <p:nvPr/>
          </p:nvSpPr>
          <p:spPr>
            <a:xfrm>
              <a:off x="2229915" y="217699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27"/>
            <p:cNvSpPr/>
            <p:nvPr/>
          </p:nvSpPr>
          <p:spPr>
            <a:xfrm>
              <a:off x="2229250" y="2175661"/>
              <a:ext cx="109" cy="109"/>
            </a:xfrm>
            <a:custGeom>
              <a:avLst/>
              <a:gdLst/>
              <a:ahLst/>
              <a:cxnLst/>
              <a:rect l="l" t="t" r="r" b="b"/>
              <a:pathLst>
                <a:path w="8" h="8" extrusionOk="0">
                  <a:moveTo>
                    <a:pt x="1" y="0"/>
                  </a:moveTo>
                  <a:lnTo>
                    <a:pt x="8" y="7"/>
                  </a:lnTo>
                  <a:lnTo>
                    <a:pt x="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27"/>
            <p:cNvSpPr/>
            <p:nvPr/>
          </p:nvSpPr>
          <p:spPr>
            <a:xfrm>
              <a:off x="2230065" y="2177412"/>
              <a:ext cx="14" cy="68"/>
            </a:xfrm>
            <a:custGeom>
              <a:avLst/>
              <a:gdLst/>
              <a:ahLst/>
              <a:cxnLst/>
              <a:rect l="l" t="t" r="r" b="b"/>
              <a:pathLst>
                <a:path w="1" h="5" extrusionOk="0">
                  <a:moveTo>
                    <a:pt x="0" y="1"/>
                  </a:moveTo>
                  <a:lnTo>
                    <a:pt x="0" y="4"/>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27"/>
            <p:cNvSpPr/>
            <p:nvPr/>
          </p:nvSpPr>
          <p:spPr>
            <a:xfrm>
              <a:off x="2229494" y="2175892"/>
              <a:ext cx="95" cy="109"/>
            </a:xfrm>
            <a:custGeom>
              <a:avLst/>
              <a:gdLst/>
              <a:ahLst/>
              <a:cxnLst/>
              <a:rect l="l" t="t" r="r" b="b"/>
              <a:pathLst>
                <a:path w="7" h="8" extrusionOk="0">
                  <a:moveTo>
                    <a:pt x="0" y="1"/>
                  </a:moveTo>
                  <a:lnTo>
                    <a:pt x="7"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27"/>
            <p:cNvSpPr/>
            <p:nvPr/>
          </p:nvSpPr>
          <p:spPr>
            <a:xfrm>
              <a:off x="2228965" y="2175566"/>
              <a:ext cx="244" cy="54"/>
            </a:xfrm>
            <a:custGeom>
              <a:avLst/>
              <a:gdLst/>
              <a:ahLst/>
              <a:cxnLst/>
              <a:rect l="l" t="t" r="r" b="b"/>
              <a:pathLst>
                <a:path w="18" h="4" extrusionOk="0">
                  <a:moveTo>
                    <a:pt x="1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27"/>
            <p:cNvSpPr/>
            <p:nvPr/>
          </p:nvSpPr>
          <p:spPr>
            <a:xfrm>
              <a:off x="2230010" y="2177181"/>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27"/>
            <p:cNvSpPr/>
            <p:nvPr/>
          </p:nvSpPr>
          <p:spPr>
            <a:xfrm>
              <a:off x="2229915" y="217689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2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2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2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2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2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27"/>
            <p:cNvSpPr/>
            <p:nvPr/>
          </p:nvSpPr>
          <p:spPr>
            <a:xfrm>
              <a:off x="2231056" y="2177127"/>
              <a:ext cx="638" cy="109"/>
            </a:xfrm>
            <a:custGeom>
              <a:avLst/>
              <a:gdLst/>
              <a:ahLst/>
              <a:cxnLst/>
              <a:rect l="l" t="t" r="r" b="b"/>
              <a:pathLst>
                <a:path w="47" h="8" extrusionOk="0">
                  <a:moveTo>
                    <a:pt x="1" y="8"/>
                  </a:moveTo>
                  <a:lnTo>
                    <a:pt x="4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2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27"/>
            <p:cNvSpPr/>
            <p:nvPr/>
          </p:nvSpPr>
          <p:spPr>
            <a:xfrm>
              <a:off x="2232536" y="2177032"/>
              <a:ext cx="489" cy="14"/>
            </a:xfrm>
            <a:custGeom>
              <a:avLst/>
              <a:gdLst/>
              <a:ahLst/>
              <a:cxnLst/>
              <a:rect l="l" t="t" r="r" b="b"/>
              <a:pathLst>
                <a:path w="36" h="1" extrusionOk="0">
                  <a:moveTo>
                    <a:pt x="0" y="1"/>
                  </a:move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2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2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2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2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2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2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2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2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2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2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2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27"/>
            <p:cNvSpPr/>
            <p:nvPr/>
          </p:nvSpPr>
          <p:spPr>
            <a:xfrm>
              <a:off x="2034182" y="1771051"/>
              <a:ext cx="109" cy="163"/>
            </a:xfrm>
            <a:custGeom>
              <a:avLst/>
              <a:gdLst/>
              <a:ahLst/>
              <a:cxnLst/>
              <a:rect l="l" t="t" r="r" b="b"/>
              <a:pathLst>
                <a:path w="8" h="12" extrusionOk="0">
                  <a:moveTo>
                    <a:pt x="0" y="1"/>
                  </a:moveTo>
                  <a:lnTo>
                    <a:pt x="7"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2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2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2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2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2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27"/>
            <p:cNvSpPr/>
            <p:nvPr/>
          </p:nvSpPr>
          <p:spPr>
            <a:xfrm>
              <a:off x="2110039" y="1759836"/>
              <a:ext cx="14" cy="448"/>
            </a:xfrm>
            <a:custGeom>
              <a:avLst/>
              <a:gdLst/>
              <a:ahLst/>
              <a:cxnLst/>
              <a:rect l="l" t="t" r="r" b="b"/>
              <a:pathLst>
                <a:path w="1" h="33" extrusionOk="0">
                  <a:moveTo>
                    <a:pt x="0" y="1"/>
                  </a:moveTo>
                  <a:lnTo>
                    <a:pt x="0"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27"/>
            <p:cNvSpPr/>
            <p:nvPr/>
          </p:nvSpPr>
          <p:spPr>
            <a:xfrm>
              <a:off x="2110039" y="1762878"/>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27"/>
            <p:cNvSpPr/>
            <p:nvPr/>
          </p:nvSpPr>
          <p:spPr>
            <a:xfrm>
              <a:off x="2119218" y="180970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2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27"/>
            <p:cNvSpPr/>
            <p:nvPr/>
          </p:nvSpPr>
          <p:spPr>
            <a:xfrm>
              <a:off x="2119028" y="1808987"/>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2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2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2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2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27"/>
            <p:cNvSpPr/>
            <p:nvPr/>
          </p:nvSpPr>
          <p:spPr>
            <a:xfrm>
              <a:off x="2109985" y="1761452"/>
              <a:ext cx="14" cy="394"/>
            </a:xfrm>
            <a:custGeom>
              <a:avLst/>
              <a:gdLst/>
              <a:ahLst/>
              <a:cxnLst/>
              <a:rect l="l" t="t" r="r" b="b"/>
              <a:pathLst>
                <a:path w="1" h="29" extrusionOk="0">
                  <a:moveTo>
                    <a:pt x="1"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2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2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2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2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2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2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27"/>
            <p:cNvSpPr/>
            <p:nvPr/>
          </p:nvSpPr>
          <p:spPr>
            <a:xfrm>
              <a:off x="2135375" y="1790168"/>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27"/>
            <p:cNvSpPr/>
            <p:nvPr/>
          </p:nvSpPr>
          <p:spPr>
            <a:xfrm>
              <a:off x="2127962" y="1796916"/>
              <a:ext cx="434" cy="434"/>
            </a:xfrm>
            <a:custGeom>
              <a:avLst/>
              <a:gdLst/>
              <a:ahLst/>
              <a:cxnLst/>
              <a:rect l="l" t="t" r="r" b="b"/>
              <a:pathLst>
                <a:path w="32" h="32" extrusionOk="0">
                  <a:moveTo>
                    <a:pt x="0" y="32"/>
                  </a:moveTo>
                  <a:lnTo>
                    <a:pt x="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27"/>
            <p:cNvSpPr/>
            <p:nvPr/>
          </p:nvSpPr>
          <p:spPr>
            <a:xfrm>
              <a:off x="2128573" y="1796577"/>
              <a:ext cx="109" cy="163"/>
            </a:xfrm>
            <a:custGeom>
              <a:avLst/>
              <a:gdLst/>
              <a:ahLst/>
              <a:cxnLst/>
              <a:rect l="l" t="t" r="r" b="b"/>
              <a:pathLst>
                <a:path w="8" h="12" extrusionOk="0">
                  <a:moveTo>
                    <a:pt x="1" y="1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27"/>
            <p:cNvSpPr/>
            <p:nvPr/>
          </p:nvSpPr>
          <p:spPr>
            <a:xfrm>
              <a:off x="2135416" y="17890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27"/>
            <p:cNvSpPr/>
            <p:nvPr/>
          </p:nvSpPr>
          <p:spPr>
            <a:xfrm>
              <a:off x="2131668" y="1793821"/>
              <a:ext cx="54" cy="14"/>
            </a:xfrm>
            <a:custGeom>
              <a:avLst/>
              <a:gdLst/>
              <a:ahLst/>
              <a:cxnLst/>
              <a:rect l="l" t="t" r="r" b="b"/>
              <a:pathLst>
                <a:path w="4" h="1" extrusionOk="0">
                  <a:moveTo>
                    <a:pt x="0" y="1"/>
                  </a:moveTo>
                  <a:lnTo>
                    <a:pt x="0"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27"/>
            <p:cNvSpPr/>
            <p:nvPr/>
          </p:nvSpPr>
          <p:spPr>
            <a:xfrm>
              <a:off x="2131899" y="1793726"/>
              <a:ext cx="299" cy="68"/>
            </a:xfrm>
            <a:custGeom>
              <a:avLst/>
              <a:gdLst/>
              <a:ahLst/>
              <a:cxnLst/>
              <a:rect l="l" t="t" r="r" b="b"/>
              <a:pathLst>
                <a:path w="22" h="5" extrusionOk="0">
                  <a:moveTo>
                    <a:pt x="1" y="4"/>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27"/>
            <p:cNvSpPr/>
            <p:nvPr/>
          </p:nvSpPr>
          <p:spPr>
            <a:xfrm>
              <a:off x="2131763" y="1793821"/>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2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2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27"/>
            <p:cNvSpPr/>
            <p:nvPr/>
          </p:nvSpPr>
          <p:spPr>
            <a:xfrm>
              <a:off x="2135375" y="1789639"/>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27"/>
            <p:cNvSpPr/>
            <p:nvPr/>
          </p:nvSpPr>
          <p:spPr>
            <a:xfrm>
              <a:off x="2135470" y="178830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2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27"/>
            <p:cNvSpPr/>
            <p:nvPr/>
          </p:nvSpPr>
          <p:spPr>
            <a:xfrm>
              <a:off x="2137222" y="1859943"/>
              <a:ext cx="163" cy="244"/>
            </a:xfrm>
            <a:custGeom>
              <a:avLst/>
              <a:gdLst/>
              <a:ahLst/>
              <a:cxnLst/>
              <a:rect l="l" t="t" r="r" b="b"/>
              <a:pathLst>
                <a:path w="12" h="18" extrusionOk="0">
                  <a:moveTo>
                    <a:pt x="1" y="0"/>
                  </a:moveTo>
                  <a:lnTo>
                    <a:pt x="1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27"/>
            <p:cNvSpPr/>
            <p:nvPr/>
          </p:nvSpPr>
          <p:spPr>
            <a:xfrm>
              <a:off x="2134615" y="1857418"/>
              <a:ext cx="149" cy="68"/>
            </a:xfrm>
            <a:custGeom>
              <a:avLst/>
              <a:gdLst/>
              <a:ahLst/>
              <a:cxnLst/>
              <a:rect l="l" t="t" r="r" b="b"/>
              <a:pathLst>
                <a:path w="11" h="5" extrusionOk="0">
                  <a:moveTo>
                    <a:pt x="0"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27"/>
            <p:cNvSpPr/>
            <p:nvPr/>
          </p:nvSpPr>
          <p:spPr>
            <a:xfrm>
              <a:off x="2136706" y="1859034"/>
              <a:ext cx="149" cy="204"/>
            </a:xfrm>
            <a:custGeom>
              <a:avLst/>
              <a:gdLst/>
              <a:ahLst/>
              <a:cxnLst/>
              <a:rect l="l" t="t" r="r" b="b"/>
              <a:pathLst>
                <a:path w="11" h="15" extrusionOk="0">
                  <a:moveTo>
                    <a:pt x="0" y="1"/>
                  </a:moveTo>
                  <a:lnTo>
                    <a:pt x="1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27"/>
            <p:cNvSpPr/>
            <p:nvPr/>
          </p:nvSpPr>
          <p:spPr>
            <a:xfrm>
              <a:off x="2137466" y="1860459"/>
              <a:ext cx="149" cy="258"/>
            </a:xfrm>
            <a:custGeom>
              <a:avLst/>
              <a:gdLst/>
              <a:ahLst/>
              <a:cxnLst/>
              <a:rect l="l" t="t" r="r" b="b"/>
              <a:pathLst>
                <a:path w="11" h="19" extrusionOk="0">
                  <a:moveTo>
                    <a:pt x="0" y="1"/>
                  </a:moveTo>
                  <a:lnTo>
                    <a:pt x="1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2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27"/>
            <p:cNvSpPr/>
            <p:nvPr/>
          </p:nvSpPr>
          <p:spPr>
            <a:xfrm>
              <a:off x="2137697" y="1861029"/>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27"/>
            <p:cNvSpPr/>
            <p:nvPr/>
          </p:nvSpPr>
          <p:spPr>
            <a:xfrm>
              <a:off x="2135036" y="1857567"/>
              <a:ext cx="163" cy="54"/>
            </a:xfrm>
            <a:custGeom>
              <a:avLst/>
              <a:gdLst/>
              <a:ahLst/>
              <a:cxnLst/>
              <a:rect l="l" t="t" r="r" b="b"/>
              <a:pathLst>
                <a:path w="12" h="4" extrusionOk="0">
                  <a:moveTo>
                    <a:pt x="1" y="0"/>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27"/>
            <p:cNvSpPr/>
            <p:nvPr/>
          </p:nvSpPr>
          <p:spPr>
            <a:xfrm>
              <a:off x="2137982" y="1861654"/>
              <a:ext cx="68" cy="204"/>
            </a:xfrm>
            <a:custGeom>
              <a:avLst/>
              <a:gdLst/>
              <a:ahLst/>
              <a:cxnLst/>
              <a:rect l="l" t="t" r="r" b="b"/>
              <a:pathLst>
                <a:path w="5" h="15" extrusionOk="0">
                  <a:moveTo>
                    <a:pt x="1"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27"/>
            <p:cNvSpPr/>
            <p:nvPr/>
          </p:nvSpPr>
          <p:spPr>
            <a:xfrm>
              <a:off x="2138172" y="1862265"/>
              <a:ext cx="68" cy="204"/>
            </a:xfrm>
            <a:custGeom>
              <a:avLst/>
              <a:gdLst/>
              <a:ahLst/>
              <a:cxnLst/>
              <a:rect l="l" t="t" r="r" b="b"/>
              <a:pathLst>
                <a:path w="5" h="15" extrusionOk="0">
                  <a:moveTo>
                    <a:pt x="1"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27"/>
            <p:cNvSpPr/>
            <p:nvPr/>
          </p:nvSpPr>
          <p:spPr>
            <a:xfrm>
              <a:off x="2136081" y="1858273"/>
              <a:ext cx="163" cy="163"/>
            </a:xfrm>
            <a:custGeom>
              <a:avLst/>
              <a:gdLst/>
              <a:ahLst/>
              <a:cxnLst/>
              <a:rect l="l" t="t" r="r" b="b"/>
              <a:pathLst>
                <a:path w="12" h="12" extrusionOk="0">
                  <a:moveTo>
                    <a:pt x="1" y="1"/>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27"/>
            <p:cNvSpPr/>
            <p:nvPr/>
          </p:nvSpPr>
          <p:spPr>
            <a:xfrm>
              <a:off x="2136421" y="1858613"/>
              <a:ext cx="149" cy="204"/>
            </a:xfrm>
            <a:custGeom>
              <a:avLst/>
              <a:gdLst/>
              <a:ahLst/>
              <a:cxnLst/>
              <a:rect l="l" t="t" r="r" b="b"/>
              <a:pathLst>
                <a:path w="11" h="15" extrusionOk="0">
                  <a:moveTo>
                    <a:pt x="0" y="0"/>
                  </a:moveTo>
                  <a:lnTo>
                    <a:pt x="1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27"/>
            <p:cNvSpPr/>
            <p:nvPr/>
          </p:nvSpPr>
          <p:spPr>
            <a:xfrm>
              <a:off x="2135755" y="1857947"/>
              <a:ext cx="149" cy="149"/>
            </a:xfrm>
            <a:custGeom>
              <a:avLst/>
              <a:gdLst/>
              <a:ahLst/>
              <a:cxnLst/>
              <a:rect l="l" t="t" r="r" b="b"/>
              <a:pathLst>
                <a:path w="11" h="11" extrusionOk="0">
                  <a:moveTo>
                    <a:pt x="0"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27"/>
            <p:cNvSpPr/>
            <p:nvPr/>
          </p:nvSpPr>
          <p:spPr>
            <a:xfrm>
              <a:off x="2119883" y="1812408"/>
              <a:ext cx="54" cy="109"/>
            </a:xfrm>
            <a:custGeom>
              <a:avLst/>
              <a:gdLst/>
              <a:ahLst/>
              <a:cxnLst/>
              <a:rect l="l" t="t" r="r" b="b"/>
              <a:pathLst>
                <a:path w="4" h="8" extrusionOk="0">
                  <a:moveTo>
                    <a:pt x="0"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2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27"/>
            <p:cNvSpPr/>
            <p:nvPr/>
          </p:nvSpPr>
          <p:spPr>
            <a:xfrm>
              <a:off x="2135416" y="1857703"/>
              <a:ext cx="163" cy="163"/>
            </a:xfrm>
            <a:custGeom>
              <a:avLst/>
              <a:gdLst/>
              <a:ahLst/>
              <a:cxnLst/>
              <a:rect l="l" t="t" r="r" b="b"/>
              <a:pathLst>
                <a:path w="12" h="12" extrusionOk="0">
                  <a:moveTo>
                    <a:pt x="1" y="1"/>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27"/>
            <p:cNvSpPr/>
            <p:nvPr/>
          </p:nvSpPr>
          <p:spPr>
            <a:xfrm>
              <a:off x="2119978" y="1812653"/>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27"/>
            <p:cNvSpPr/>
            <p:nvPr/>
          </p:nvSpPr>
          <p:spPr>
            <a:xfrm>
              <a:off x="2136991" y="1859468"/>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2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27"/>
            <p:cNvSpPr/>
            <p:nvPr/>
          </p:nvSpPr>
          <p:spPr>
            <a:xfrm>
              <a:off x="2121730" y="1810562"/>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27"/>
            <p:cNvSpPr/>
            <p:nvPr/>
          </p:nvSpPr>
          <p:spPr>
            <a:xfrm>
              <a:off x="2138362" y="1862985"/>
              <a:ext cx="68" cy="109"/>
            </a:xfrm>
            <a:custGeom>
              <a:avLst/>
              <a:gdLst/>
              <a:ahLst/>
              <a:cxnLst/>
              <a:rect l="l" t="t" r="r" b="b"/>
              <a:pathLst>
                <a:path w="5" h="8" extrusionOk="0">
                  <a:moveTo>
                    <a:pt x="1"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2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2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2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27"/>
            <p:cNvSpPr/>
            <p:nvPr/>
          </p:nvSpPr>
          <p:spPr>
            <a:xfrm>
              <a:off x="1924802" y="1946215"/>
              <a:ext cx="163" cy="54"/>
            </a:xfrm>
            <a:custGeom>
              <a:avLst/>
              <a:gdLst/>
              <a:ahLst/>
              <a:cxnLst/>
              <a:rect l="l" t="t" r="r" b="b"/>
              <a:pathLst>
                <a:path w="12" h="4" extrusionOk="0">
                  <a:moveTo>
                    <a:pt x="1" y="4"/>
                  </a:moveTo>
                  <a:lnTo>
                    <a:pt x="1" y="4"/>
                  </a:ln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27"/>
            <p:cNvSpPr/>
            <p:nvPr/>
          </p:nvSpPr>
          <p:spPr>
            <a:xfrm>
              <a:off x="1925752" y="1946065"/>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27"/>
            <p:cNvSpPr/>
            <p:nvPr/>
          </p:nvSpPr>
          <p:spPr>
            <a:xfrm>
              <a:off x="1928943" y="1940268"/>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27"/>
            <p:cNvSpPr/>
            <p:nvPr/>
          </p:nvSpPr>
          <p:spPr>
            <a:xfrm>
              <a:off x="1925752" y="1940268"/>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27"/>
            <p:cNvSpPr/>
            <p:nvPr/>
          </p:nvSpPr>
          <p:spPr>
            <a:xfrm>
              <a:off x="1932880" y="1939181"/>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27"/>
            <p:cNvSpPr/>
            <p:nvPr/>
          </p:nvSpPr>
          <p:spPr>
            <a:xfrm>
              <a:off x="1931835" y="1939562"/>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27"/>
            <p:cNvSpPr/>
            <p:nvPr/>
          </p:nvSpPr>
          <p:spPr>
            <a:xfrm>
              <a:off x="1925901" y="1946025"/>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27"/>
            <p:cNvSpPr/>
            <p:nvPr/>
          </p:nvSpPr>
          <p:spPr>
            <a:xfrm>
              <a:off x="1925521" y="1946120"/>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27"/>
            <p:cNvSpPr/>
            <p:nvPr/>
          </p:nvSpPr>
          <p:spPr>
            <a:xfrm>
              <a:off x="1926947" y="194032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27"/>
            <p:cNvSpPr/>
            <p:nvPr/>
          </p:nvSpPr>
          <p:spPr>
            <a:xfrm>
              <a:off x="1925087" y="1946160"/>
              <a:ext cx="258" cy="68"/>
            </a:xfrm>
            <a:custGeom>
              <a:avLst/>
              <a:gdLst/>
              <a:ahLst/>
              <a:cxnLst/>
              <a:rect l="l" t="t" r="r" b="b"/>
              <a:pathLst>
                <a:path w="19" h="5" extrusionOk="0">
                  <a:moveTo>
                    <a:pt x="1"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27"/>
            <p:cNvSpPr/>
            <p:nvPr/>
          </p:nvSpPr>
          <p:spPr>
            <a:xfrm>
              <a:off x="1928033" y="194032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27"/>
            <p:cNvSpPr/>
            <p:nvPr/>
          </p:nvSpPr>
          <p:spPr>
            <a:xfrm>
              <a:off x="1926037" y="194602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27"/>
            <p:cNvSpPr/>
            <p:nvPr/>
          </p:nvSpPr>
          <p:spPr>
            <a:xfrm>
              <a:off x="1929893" y="1940132"/>
              <a:ext cx="149" cy="14"/>
            </a:xfrm>
            <a:custGeom>
              <a:avLst/>
              <a:gdLst/>
              <a:ahLst/>
              <a:cxnLst/>
              <a:rect l="l" t="t" r="r" b="b"/>
              <a:pathLst>
                <a:path w="11" h="1" extrusionOk="0">
                  <a:moveTo>
                    <a:pt x="1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27"/>
            <p:cNvSpPr/>
            <p:nvPr/>
          </p:nvSpPr>
          <p:spPr>
            <a:xfrm>
              <a:off x="1930884" y="1939888"/>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27"/>
            <p:cNvSpPr/>
            <p:nvPr/>
          </p:nvSpPr>
          <p:spPr>
            <a:xfrm>
              <a:off x="1926132" y="194597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2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2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2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27"/>
            <p:cNvSpPr/>
            <p:nvPr/>
          </p:nvSpPr>
          <p:spPr>
            <a:xfrm>
              <a:off x="1944856" y="1949405"/>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27"/>
            <p:cNvSpPr/>
            <p:nvPr/>
          </p:nvSpPr>
          <p:spPr>
            <a:xfrm>
              <a:off x="1945141" y="1949500"/>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2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27"/>
            <p:cNvSpPr/>
            <p:nvPr/>
          </p:nvSpPr>
          <p:spPr>
            <a:xfrm>
              <a:off x="1927612" y="195058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27"/>
            <p:cNvSpPr/>
            <p:nvPr/>
          </p:nvSpPr>
          <p:spPr>
            <a:xfrm>
              <a:off x="1927843" y="195077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27"/>
            <p:cNvSpPr/>
            <p:nvPr/>
          </p:nvSpPr>
          <p:spPr>
            <a:xfrm>
              <a:off x="1944666" y="194935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27"/>
            <p:cNvSpPr/>
            <p:nvPr/>
          </p:nvSpPr>
          <p:spPr>
            <a:xfrm>
              <a:off x="1927802" y="195073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27"/>
            <p:cNvSpPr/>
            <p:nvPr/>
          </p:nvSpPr>
          <p:spPr>
            <a:xfrm>
              <a:off x="1927748" y="195068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27"/>
            <p:cNvSpPr/>
            <p:nvPr/>
          </p:nvSpPr>
          <p:spPr>
            <a:xfrm>
              <a:off x="1927137" y="195054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27"/>
            <p:cNvSpPr/>
            <p:nvPr/>
          </p:nvSpPr>
          <p:spPr>
            <a:xfrm>
              <a:off x="1944475" y="194931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2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2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2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27"/>
            <p:cNvSpPr/>
            <p:nvPr/>
          </p:nvSpPr>
          <p:spPr>
            <a:xfrm>
              <a:off x="2074819" y="195847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27"/>
            <p:cNvSpPr/>
            <p:nvPr/>
          </p:nvSpPr>
          <p:spPr>
            <a:xfrm>
              <a:off x="2069972" y="1992704"/>
              <a:ext cx="109" cy="109"/>
            </a:xfrm>
            <a:custGeom>
              <a:avLst/>
              <a:gdLst/>
              <a:ahLst/>
              <a:cxnLst/>
              <a:rect l="l" t="t" r="r" b="b"/>
              <a:pathLst>
                <a:path w="8" h="8" extrusionOk="0">
                  <a:moveTo>
                    <a:pt x="7"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27"/>
            <p:cNvSpPr/>
            <p:nvPr/>
          </p:nvSpPr>
          <p:spPr>
            <a:xfrm>
              <a:off x="2074860" y="1958855"/>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27"/>
            <p:cNvSpPr/>
            <p:nvPr/>
          </p:nvSpPr>
          <p:spPr>
            <a:xfrm>
              <a:off x="2074670" y="1957525"/>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27"/>
            <p:cNvSpPr/>
            <p:nvPr/>
          </p:nvSpPr>
          <p:spPr>
            <a:xfrm>
              <a:off x="2074385" y="1955678"/>
              <a:ext cx="68" cy="204"/>
            </a:xfrm>
            <a:custGeom>
              <a:avLst/>
              <a:gdLst/>
              <a:ahLst/>
              <a:cxnLst/>
              <a:rect l="l" t="t" r="r" b="b"/>
              <a:pathLst>
                <a:path w="5" h="15" extrusionOk="0">
                  <a:moveTo>
                    <a:pt x="1"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27"/>
            <p:cNvSpPr/>
            <p:nvPr/>
          </p:nvSpPr>
          <p:spPr>
            <a:xfrm>
              <a:off x="2074480" y="195638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27"/>
            <p:cNvSpPr/>
            <p:nvPr/>
          </p:nvSpPr>
          <p:spPr>
            <a:xfrm>
              <a:off x="2074344" y="1955244"/>
              <a:ext cx="54" cy="258"/>
            </a:xfrm>
            <a:custGeom>
              <a:avLst/>
              <a:gdLst/>
              <a:ahLst/>
              <a:cxnLst/>
              <a:rect l="l" t="t" r="r" b="b"/>
              <a:pathLst>
                <a:path w="4" h="19" extrusionOk="0">
                  <a:moveTo>
                    <a:pt x="4" y="18"/>
                  </a:moveTo>
                  <a:lnTo>
                    <a:pt x="0"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2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27"/>
            <p:cNvSpPr/>
            <p:nvPr/>
          </p:nvSpPr>
          <p:spPr>
            <a:xfrm>
              <a:off x="2054141" y="1965983"/>
              <a:ext cx="109" cy="204"/>
            </a:xfrm>
            <a:custGeom>
              <a:avLst/>
              <a:gdLst/>
              <a:ahLst/>
              <a:cxnLst/>
              <a:rect l="l" t="t" r="r" b="b"/>
              <a:pathLst>
                <a:path w="8" h="15" extrusionOk="0">
                  <a:moveTo>
                    <a:pt x="0" y="1"/>
                  </a:moveTo>
                  <a:lnTo>
                    <a:pt x="7"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27"/>
            <p:cNvSpPr/>
            <p:nvPr/>
          </p:nvSpPr>
          <p:spPr>
            <a:xfrm>
              <a:off x="2054331" y="1966323"/>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2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2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27"/>
            <p:cNvSpPr/>
            <p:nvPr/>
          </p:nvSpPr>
          <p:spPr>
            <a:xfrm>
              <a:off x="2060414" y="1992514"/>
              <a:ext cx="14" cy="774"/>
            </a:xfrm>
            <a:custGeom>
              <a:avLst/>
              <a:gdLst/>
              <a:ahLst/>
              <a:cxnLst/>
              <a:rect l="l" t="t" r="r" b="b"/>
              <a:pathLst>
                <a:path w="1" h="57" extrusionOk="0">
                  <a:moveTo>
                    <a:pt x="1" y="0"/>
                  </a:moveTo>
                  <a:lnTo>
                    <a:pt x="1"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2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2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2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27"/>
            <p:cNvSpPr/>
            <p:nvPr/>
          </p:nvSpPr>
          <p:spPr>
            <a:xfrm>
              <a:off x="2060319" y="1990369"/>
              <a:ext cx="14" cy="638"/>
            </a:xfrm>
            <a:custGeom>
              <a:avLst/>
              <a:gdLst/>
              <a:ahLst/>
              <a:cxnLst/>
              <a:rect l="l" t="t" r="r" b="b"/>
              <a:pathLst>
                <a:path w="1" h="47" extrusionOk="0">
                  <a:moveTo>
                    <a:pt x="1" y="1"/>
                  </a:moveTo>
                  <a:lnTo>
                    <a:pt x="1" y="4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27"/>
            <p:cNvSpPr/>
            <p:nvPr/>
          </p:nvSpPr>
          <p:spPr>
            <a:xfrm>
              <a:off x="2060319" y="1989378"/>
              <a:ext cx="14" cy="584"/>
            </a:xfrm>
            <a:custGeom>
              <a:avLst/>
              <a:gdLst/>
              <a:ahLst/>
              <a:cxnLst/>
              <a:rect l="l" t="t" r="r" b="b"/>
              <a:pathLst>
                <a:path w="1" h="43" extrusionOk="0">
                  <a:moveTo>
                    <a:pt x="1" y="0"/>
                  </a:moveTo>
                  <a:lnTo>
                    <a:pt x="1"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2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27"/>
            <p:cNvSpPr/>
            <p:nvPr/>
          </p:nvSpPr>
          <p:spPr>
            <a:xfrm>
              <a:off x="2054806" y="1966934"/>
              <a:ext cx="149" cy="163"/>
            </a:xfrm>
            <a:custGeom>
              <a:avLst/>
              <a:gdLst/>
              <a:ahLst/>
              <a:cxnLst/>
              <a:rect l="l" t="t" r="r" b="b"/>
              <a:pathLst>
                <a:path w="11" h="12" extrusionOk="0">
                  <a:moveTo>
                    <a:pt x="11"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27"/>
            <p:cNvSpPr/>
            <p:nvPr/>
          </p:nvSpPr>
          <p:spPr>
            <a:xfrm>
              <a:off x="2053951" y="1965603"/>
              <a:ext cx="109" cy="204"/>
            </a:xfrm>
            <a:custGeom>
              <a:avLst/>
              <a:gdLst/>
              <a:ahLst/>
              <a:cxnLst/>
              <a:rect l="l" t="t" r="r" b="b"/>
              <a:pathLst>
                <a:path w="8" h="15" extrusionOk="0">
                  <a:moveTo>
                    <a:pt x="0" y="1"/>
                  </a:moveTo>
                  <a:lnTo>
                    <a:pt x="7"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27"/>
            <p:cNvSpPr/>
            <p:nvPr/>
          </p:nvSpPr>
          <p:spPr>
            <a:xfrm>
              <a:off x="2060373" y="1991414"/>
              <a:ext cx="0" cy="679"/>
            </a:xfrm>
            <a:custGeom>
              <a:avLst/>
              <a:gdLst/>
              <a:ahLst/>
              <a:cxnLst/>
              <a:rect l="l" t="t" r="r" b="b"/>
              <a:pathLst>
                <a:path h="50" extrusionOk="0">
                  <a:moveTo>
                    <a:pt x="0" y="1"/>
                  </a:moveTo>
                  <a:lnTo>
                    <a:pt x="0" y="5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27"/>
            <p:cNvSpPr/>
            <p:nvPr/>
          </p:nvSpPr>
          <p:spPr>
            <a:xfrm>
              <a:off x="2053801" y="1965128"/>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27"/>
            <p:cNvSpPr/>
            <p:nvPr/>
          </p:nvSpPr>
          <p:spPr>
            <a:xfrm>
              <a:off x="2060224" y="1987477"/>
              <a:ext cx="14" cy="584"/>
            </a:xfrm>
            <a:custGeom>
              <a:avLst/>
              <a:gdLst/>
              <a:ahLst/>
              <a:cxnLst/>
              <a:rect l="l" t="t" r="r" b="b"/>
              <a:pathLst>
                <a:path w="1" h="43" extrusionOk="0">
                  <a:moveTo>
                    <a:pt x="1" y="0"/>
                  </a:moveTo>
                  <a:lnTo>
                    <a:pt x="1"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2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27"/>
            <p:cNvSpPr/>
            <p:nvPr/>
          </p:nvSpPr>
          <p:spPr>
            <a:xfrm>
              <a:off x="2059939" y="1982820"/>
              <a:ext cx="14" cy="434"/>
            </a:xfrm>
            <a:custGeom>
              <a:avLst/>
              <a:gdLst/>
              <a:ahLst/>
              <a:cxnLst/>
              <a:rect l="l" t="t" r="r" b="b"/>
              <a:pathLst>
                <a:path w="1" h="32" extrusionOk="0">
                  <a:moveTo>
                    <a:pt x="1" y="0"/>
                  </a:moveTo>
                  <a:lnTo>
                    <a:pt x="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27"/>
            <p:cNvSpPr/>
            <p:nvPr/>
          </p:nvSpPr>
          <p:spPr>
            <a:xfrm>
              <a:off x="2060088" y="1984435"/>
              <a:ext cx="0" cy="530"/>
            </a:xfrm>
            <a:custGeom>
              <a:avLst/>
              <a:gdLst/>
              <a:ahLst/>
              <a:cxnLst/>
              <a:rect l="l" t="t" r="r" b="b"/>
              <a:pathLst>
                <a:path h="39" extrusionOk="0">
                  <a:moveTo>
                    <a:pt x="0"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2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27"/>
            <p:cNvSpPr/>
            <p:nvPr/>
          </p:nvSpPr>
          <p:spPr>
            <a:xfrm>
              <a:off x="2060468" y="1993695"/>
              <a:ext cx="54" cy="923"/>
            </a:xfrm>
            <a:custGeom>
              <a:avLst/>
              <a:gdLst/>
              <a:ahLst/>
              <a:cxnLst/>
              <a:rect l="l" t="t" r="r" b="b"/>
              <a:pathLst>
                <a:path w="4" h="68" extrusionOk="0">
                  <a:moveTo>
                    <a:pt x="0" y="1"/>
                  </a:moveTo>
                  <a:lnTo>
                    <a:pt x="4" y="6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27"/>
            <p:cNvSpPr/>
            <p:nvPr/>
          </p:nvSpPr>
          <p:spPr>
            <a:xfrm>
              <a:off x="2060183" y="1986621"/>
              <a:ext cx="0" cy="584"/>
            </a:xfrm>
            <a:custGeom>
              <a:avLst/>
              <a:gdLst/>
              <a:ahLst/>
              <a:cxnLst/>
              <a:rect l="l" t="t" r="r" b="b"/>
              <a:pathLst>
                <a:path h="43" extrusionOk="0">
                  <a:moveTo>
                    <a:pt x="0" y="0"/>
                  </a:moveTo>
                  <a:lnTo>
                    <a:pt x="0"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27"/>
            <p:cNvSpPr/>
            <p:nvPr/>
          </p:nvSpPr>
          <p:spPr>
            <a:xfrm>
              <a:off x="2060129" y="1985807"/>
              <a:ext cx="14" cy="638"/>
            </a:xfrm>
            <a:custGeom>
              <a:avLst/>
              <a:gdLst/>
              <a:ahLst/>
              <a:cxnLst/>
              <a:rect l="l" t="t" r="r" b="b"/>
              <a:pathLst>
                <a:path w="1" h="47" extrusionOk="0">
                  <a:moveTo>
                    <a:pt x="1" y="1"/>
                  </a:moveTo>
                  <a:lnTo>
                    <a:pt x="1" y="4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27"/>
            <p:cNvSpPr/>
            <p:nvPr/>
          </p:nvSpPr>
          <p:spPr>
            <a:xfrm>
              <a:off x="2060088" y="1985101"/>
              <a:ext cx="0" cy="530"/>
            </a:xfrm>
            <a:custGeom>
              <a:avLst/>
              <a:gdLst/>
              <a:ahLst/>
              <a:cxnLst/>
              <a:rect l="l" t="t" r="r" b="b"/>
              <a:pathLst>
                <a:path h="39" extrusionOk="0">
                  <a:moveTo>
                    <a:pt x="0"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27"/>
            <p:cNvSpPr/>
            <p:nvPr/>
          </p:nvSpPr>
          <p:spPr>
            <a:xfrm>
              <a:off x="2054562" y="1966649"/>
              <a:ext cx="109" cy="163"/>
            </a:xfrm>
            <a:custGeom>
              <a:avLst/>
              <a:gdLst/>
              <a:ahLst/>
              <a:cxnLst/>
              <a:rect l="l" t="t" r="r" b="b"/>
              <a:pathLst>
                <a:path w="8" h="12" extrusionOk="0">
                  <a:moveTo>
                    <a:pt x="1" y="1"/>
                  </a:moveTo>
                  <a:lnTo>
                    <a:pt x="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27"/>
            <p:cNvSpPr/>
            <p:nvPr/>
          </p:nvSpPr>
          <p:spPr>
            <a:xfrm>
              <a:off x="2060509" y="1994795"/>
              <a:ext cx="14" cy="530"/>
            </a:xfrm>
            <a:custGeom>
              <a:avLst/>
              <a:gdLst/>
              <a:ahLst/>
              <a:cxnLst/>
              <a:rect l="l" t="t" r="r" b="b"/>
              <a:pathLst>
                <a:path w="1" h="39" extrusionOk="0">
                  <a:moveTo>
                    <a:pt x="1" y="39"/>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27"/>
            <p:cNvSpPr/>
            <p:nvPr/>
          </p:nvSpPr>
          <p:spPr>
            <a:xfrm>
              <a:off x="2055091" y="1967178"/>
              <a:ext cx="149" cy="149"/>
            </a:xfrm>
            <a:custGeom>
              <a:avLst/>
              <a:gdLst/>
              <a:ahLst/>
              <a:cxnLst/>
              <a:rect l="l" t="t" r="r" b="b"/>
              <a:pathLst>
                <a:path w="11" h="11" extrusionOk="0">
                  <a:moveTo>
                    <a:pt x="0"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27"/>
            <p:cNvSpPr/>
            <p:nvPr/>
          </p:nvSpPr>
          <p:spPr>
            <a:xfrm>
              <a:off x="2055376" y="1967463"/>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2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27"/>
            <p:cNvSpPr/>
            <p:nvPr/>
          </p:nvSpPr>
          <p:spPr>
            <a:xfrm>
              <a:off x="2060278" y="1988427"/>
              <a:ext cx="0" cy="530"/>
            </a:xfrm>
            <a:custGeom>
              <a:avLst/>
              <a:gdLst/>
              <a:ahLst/>
              <a:cxnLst/>
              <a:rect l="l" t="t" r="r" b="b"/>
              <a:pathLst>
                <a:path h="39" extrusionOk="0">
                  <a:moveTo>
                    <a:pt x="0"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27"/>
            <p:cNvSpPr/>
            <p:nvPr/>
          </p:nvSpPr>
          <p:spPr>
            <a:xfrm>
              <a:off x="2056137" y="1967884"/>
              <a:ext cx="149" cy="109"/>
            </a:xfrm>
            <a:custGeom>
              <a:avLst/>
              <a:gdLst/>
              <a:ahLst/>
              <a:cxnLst/>
              <a:rect l="l" t="t" r="r" b="b"/>
              <a:pathLst>
                <a:path w="11" h="8" extrusionOk="0">
                  <a:moveTo>
                    <a:pt x="0"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27"/>
            <p:cNvSpPr/>
            <p:nvPr/>
          </p:nvSpPr>
          <p:spPr>
            <a:xfrm>
              <a:off x="2055757" y="1967654"/>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2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2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2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2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27"/>
            <p:cNvSpPr/>
            <p:nvPr/>
          </p:nvSpPr>
          <p:spPr>
            <a:xfrm>
              <a:off x="2159136" y="1988902"/>
              <a:ext cx="204" cy="299"/>
            </a:xfrm>
            <a:custGeom>
              <a:avLst/>
              <a:gdLst/>
              <a:ahLst/>
              <a:cxnLst/>
              <a:rect l="l" t="t" r="r" b="b"/>
              <a:pathLst>
                <a:path w="15" h="22" extrusionOk="0">
                  <a:moveTo>
                    <a:pt x="1" y="21"/>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2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2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27"/>
            <p:cNvSpPr/>
            <p:nvPr/>
          </p:nvSpPr>
          <p:spPr>
            <a:xfrm>
              <a:off x="2159611" y="1988332"/>
              <a:ext cx="204" cy="299"/>
            </a:xfrm>
            <a:custGeom>
              <a:avLst/>
              <a:gdLst/>
              <a:ahLst/>
              <a:cxnLst/>
              <a:rect l="l" t="t" r="r" b="b"/>
              <a:pathLst>
                <a:path w="15" h="22" extrusionOk="0">
                  <a:moveTo>
                    <a:pt x="1" y="21"/>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27"/>
            <p:cNvSpPr/>
            <p:nvPr/>
          </p:nvSpPr>
          <p:spPr>
            <a:xfrm>
              <a:off x="2161132" y="1986757"/>
              <a:ext cx="258" cy="258"/>
            </a:xfrm>
            <a:custGeom>
              <a:avLst/>
              <a:gdLst/>
              <a:ahLst/>
              <a:cxnLst/>
              <a:rect l="l" t="t" r="r" b="b"/>
              <a:pathLst>
                <a:path w="19" h="19" extrusionOk="0">
                  <a:moveTo>
                    <a:pt x="1" y="18"/>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27"/>
            <p:cNvSpPr/>
            <p:nvPr/>
          </p:nvSpPr>
          <p:spPr>
            <a:xfrm>
              <a:off x="2160086" y="1987803"/>
              <a:ext cx="258" cy="258"/>
            </a:xfrm>
            <a:custGeom>
              <a:avLst/>
              <a:gdLst/>
              <a:ahLst/>
              <a:cxnLst/>
              <a:rect l="l" t="t" r="r" b="b"/>
              <a:pathLst>
                <a:path w="19" h="19" extrusionOk="0">
                  <a:moveTo>
                    <a:pt x="1" y="18"/>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2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27"/>
            <p:cNvSpPr/>
            <p:nvPr/>
          </p:nvSpPr>
          <p:spPr>
            <a:xfrm>
              <a:off x="2160616" y="1987287"/>
              <a:ext cx="244" cy="244"/>
            </a:xfrm>
            <a:custGeom>
              <a:avLst/>
              <a:gdLst/>
              <a:ahLst/>
              <a:cxnLst/>
              <a:rect l="l" t="t" r="r" b="b"/>
              <a:pathLst>
                <a:path w="18" h="18" extrusionOk="0">
                  <a:moveTo>
                    <a:pt x="0" y="18"/>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2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2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2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2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27"/>
            <p:cNvSpPr/>
            <p:nvPr/>
          </p:nvSpPr>
          <p:spPr>
            <a:xfrm>
              <a:off x="2115213" y="2000688"/>
              <a:ext cx="14" cy="109"/>
            </a:xfrm>
            <a:custGeom>
              <a:avLst/>
              <a:gdLst/>
              <a:ahLst/>
              <a:cxnLst/>
              <a:rect l="l" t="t" r="r" b="b"/>
              <a:pathLst>
                <a:path w="1" h="8" extrusionOk="0">
                  <a:moveTo>
                    <a:pt x="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2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2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2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2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2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2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27"/>
            <p:cNvSpPr/>
            <p:nvPr/>
          </p:nvSpPr>
          <p:spPr>
            <a:xfrm>
              <a:off x="2153718" y="1945875"/>
              <a:ext cx="68" cy="204"/>
            </a:xfrm>
            <a:custGeom>
              <a:avLst/>
              <a:gdLst/>
              <a:ahLst/>
              <a:cxnLst/>
              <a:rect l="l" t="t" r="r" b="b"/>
              <a:pathLst>
                <a:path w="5" h="15" extrusionOk="0">
                  <a:moveTo>
                    <a:pt x="4"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2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2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27"/>
            <p:cNvSpPr/>
            <p:nvPr/>
          </p:nvSpPr>
          <p:spPr>
            <a:xfrm>
              <a:off x="2115172" y="2000918"/>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27"/>
            <p:cNvSpPr/>
            <p:nvPr/>
          </p:nvSpPr>
          <p:spPr>
            <a:xfrm>
              <a:off x="2153487" y="1948645"/>
              <a:ext cx="14" cy="299"/>
            </a:xfrm>
            <a:custGeom>
              <a:avLst/>
              <a:gdLst/>
              <a:ahLst/>
              <a:cxnLst/>
              <a:rect l="l" t="t" r="r" b="b"/>
              <a:pathLst>
                <a:path w="1" h="22" extrusionOk="0">
                  <a:moveTo>
                    <a:pt x="0"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2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27"/>
            <p:cNvSpPr/>
            <p:nvPr/>
          </p:nvSpPr>
          <p:spPr>
            <a:xfrm>
              <a:off x="2113597" y="2006825"/>
              <a:ext cx="109" cy="204"/>
            </a:xfrm>
            <a:custGeom>
              <a:avLst/>
              <a:gdLst/>
              <a:ahLst/>
              <a:cxnLst/>
              <a:rect l="l" t="t" r="r" b="b"/>
              <a:pathLst>
                <a:path w="8" h="15" extrusionOk="0">
                  <a:moveTo>
                    <a:pt x="1" y="1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27"/>
            <p:cNvSpPr/>
            <p:nvPr/>
          </p:nvSpPr>
          <p:spPr>
            <a:xfrm>
              <a:off x="2114506" y="2003824"/>
              <a:ext cx="54" cy="244"/>
            </a:xfrm>
            <a:custGeom>
              <a:avLst/>
              <a:gdLst/>
              <a:ahLst/>
              <a:cxnLst/>
              <a:rect l="l" t="t" r="r" b="b"/>
              <a:pathLst>
                <a:path w="4" h="18"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27"/>
            <p:cNvSpPr/>
            <p:nvPr/>
          </p:nvSpPr>
          <p:spPr>
            <a:xfrm>
              <a:off x="2115117" y="2001204"/>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27"/>
            <p:cNvSpPr/>
            <p:nvPr/>
          </p:nvSpPr>
          <p:spPr>
            <a:xfrm>
              <a:off x="2113977" y="2005535"/>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27"/>
            <p:cNvSpPr/>
            <p:nvPr/>
          </p:nvSpPr>
          <p:spPr>
            <a:xfrm>
              <a:off x="2114602" y="2003254"/>
              <a:ext cx="109" cy="244"/>
            </a:xfrm>
            <a:custGeom>
              <a:avLst/>
              <a:gdLst/>
              <a:ahLst/>
              <a:cxnLst/>
              <a:rect l="l" t="t" r="r" b="b"/>
              <a:pathLst>
                <a:path w="8" h="18" extrusionOk="0">
                  <a:moveTo>
                    <a:pt x="0" y="18"/>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27"/>
            <p:cNvSpPr/>
            <p:nvPr/>
          </p:nvSpPr>
          <p:spPr>
            <a:xfrm>
              <a:off x="2114221" y="2004924"/>
              <a:ext cx="54" cy="299"/>
            </a:xfrm>
            <a:custGeom>
              <a:avLst/>
              <a:gdLst/>
              <a:ahLst/>
              <a:cxnLst/>
              <a:rect l="l" t="t" r="r" b="b"/>
              <a:pathLst>
                <a:path w="4" h="22" extrusionOk="0">
                  <a:moveTo>
                    <a:pt x="0" y="21"/>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27"/>
            <p:cNvSpPr/>
            <p:nvPr/>
          </p:nvSpPr>
          <p:spPr>
            <a:xfrm>
              <a:off x="2113787" y="2006159"/>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27"/>
            <p:cNvSpPr/>
            <p:nvPr/>
          </p:nvSpPr>
          <p:spPr>
            <a:xfrm>
              <a:off x="2114316" y="2004353"/>
              <a:ext cx="109" cy="244"/>
            </a:xfrm>
            <a:custGeom>
              <a:avLst/>
              <a:gdLst/>
              <a:ahLst/>
              <a:cxnLst/>
              <a:rect l="l" t="t" r="r" b="b"/>
              <a:pathLst>
                <a:path w="8" h="18" extrusionOk="0">
                  <a:moveTo>
                    <a:pt x="0" y="18"/>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27"/>
            <p:cNvSpPr/>
            <p:nvPr/>
          </p:nvSpPr>
          <p:spPr>
            <a:xfrm>
              <a:off x="2114982" y="2001923"/>
              <a:ext cx="14" cy="204"/>
            </a:xfrm>
            <a:custGeom>
              <a:avLst/>
              <a:gdLst/>
              <a:ahLst/>
              <a:cxnLst/>
              <a:rect l="l" t="t" r="r" b="b"/>
              <a:pathLst>
                <a:path w="1" h="15" extrusionOk="0">
                  <a:moveTo>
                    <a:pt x="0"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27"/>
            <p:cNvSpPr/>
            <p:nvPr/>
          </p:nvSpPr>
          <p:spPr>
            <a:xfrm>
              <a:off x="2114737" y="2002779"/>
              <a:ext cx="68" cy="244"/>
            </a:xfrm>
            <a:custGeom>
              <a:avLst/>
              <a:gdLst/>
              <a:ahLst/>
              <a:cxnLst/>
              <a:rect l="l" t="t" r="r" b="b"/>
              <a:pathLst>
                <a:path w="5" h="18" extrusionOk="0">
                  <a:moveTo>
                    <a:pt x="1" y="18"/>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27"/>
            <p:cNvSpPr/>
            <p:nvPr/>
          </p:nvSpPr>
          <p:spPr>
            <a:xfrm>
              <a:off x="2114832" y="2002344"/>
              <a:ext cx="68" cy="204"/>
            </a:xfrm>
            <a:custGeom>
              <a:avLst/>
              <a:gdLst/>
              <a:ahLst/>
              <a:cxnLst/>
              <a:rect l="l" t="t" r="r" b="b"/>
              <a:pathLst>
                <a:path w="5" h="15" extrusionOk="0">
                  <a:moveTo>
                    <a:pt x="1"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27"/>
            <p:cNvSpPr/>
            <p:nvPr/>
          </p:nvSpPr>
          <p:spPr>
            <a:xfrm>
              <a:off x="2113366" y="2007490"/>
              <a:ext cx="54" cy="204"/>
            </a:xfrm>
            <a:custGeom>
              <a:avLst/>
              <a:gdLst/>
              <a:ahLst/>
              <a:cxnLst/>
              <a:rect l="l" t="t" r="r" b="b"/>
              <a:pathLst>
                <a:path w="4" h="15" extrusionOk="0">
                  <a:moveTo>
                    <a:pt x="0" y="1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27"/>
            <p:cNvSpPr/>
            <p:nvPr/>
          </p:nvSpPr>
          <p:spPr>
            <a:xfrm>
              <a:off x="2115022" y="2001543"/>
              <a:ext cx="68" cy="204"/>
            </a:xfrm>
            <a:custGeom>
              <a:avLst/>
              <a:gdLst/>
              <a:ahLst/>
              <a:cxnLst/>
              <a:rect l="l" t="t" r="r" b="b"/>
              <a:pathLst>
                <a:path w="5" h="15" extrusionOk="0">
                  <a:moveTo>
                    <a:pt x="1" y="1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2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2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27"/>
            <p:cNvSpPr/>
            <p:nvPr/>
          </p:nvSpPr>
          <p:spPr>
            <a:xfrm>
              <a:off x="2053761" y="1996316"/>
              <a:ext cx="109" cy="244"/>
            </a:xfrm>
            <a:custGeom>
              <a:avLst/>
              <a:gdLst/>
              <a:ahLst/>
              <a:cxnLst/>
              <a:rect l="l" t="t" r="r" b="b"/>
              <a:pathLst>
                <a:path w="8" h="18" extrusionOk="0">
                  <a:moveTo>
                    <a:pt x="0" y="0"/>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27"/>
            <p:cNvSpPr/>
            <p:nvPr/>
          </p:nvSpPr>
          <p:spPr>
            <a:xfrm>
              <a:off x="2053516" y="1995786"/>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27"/>
            <p:cNvSpPr/>
            <p:nvPr/>
          </p:nvSpPr>
          <p:spPr>
            <a:xfrm>
              <a:off x="2052905" y="1993980"/>
              <a:ext cx="54" cy="204"/>
            </a:xfrm>
            <a:custGeom>
              <a:avLst/>
              <a:gdLst/>
              <a:ahLst/>
              <a:cxnLst/>
              <a:rect l="l" t="t" r="r" b="b"/>
              <a:pathLst>
                <a:path w="4" h="15" extrusionOk="0">
                  <a:moveTo>
                    <a:pt x="0"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27"/>
            <p:cNvSpPr/>
            <p:nvPr/>
          </p:nvSpPr>
          <p:spPr>
            <a:xfrm>
              <a:off x="2053326" y="1995175"/>
              <a:ext cx="68" cy="244"/>
            </a:xfrm>
            <a:custGeom>
              <a:avLst/>
              <a:gdLst/>
              <a:ahLst/>
              <a:cxnLst/>
              <a:rect l="l" t="t" r="r" b="b"/>
              <a:pathLst>
                <a:path w="5" h="18" extrusionOk="0">
                  <a:moveTo>
                    <a:pt x="1" y="0"/>
                  </a:moveTo>
                  <a:lnTo>
                    <a:pt x="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27"/>
            <p:cNvSpPr/>
            <p:nvPr/>
          </p:nvSpPr>
          <p:spPr>
            <a:xfrm>
              <a:off x="2053095" y="1994605"/>
              <a:ext cx="109" cy="244"/>
            </a:xfrm>
            <a:custGeom>
              <a:avLst/>
              <a:gdLst/>
              <a:ahLst/>
              <a:cxnLst/>
              <a:rect l="l" t="t" r="r" b="b"/>
              <a:pathLst>
                <a:path w="8" h="18" extrusionOk="0">
                  <a:moveTo>
                    <a:pt x="0" y="0"/>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27"/>
            <p:cNvSpPr/>
            <p:nvPr/>
          </p:nvSpPr>
          <p:spPr>
            <a:xfrm>
              <a:off x="2054277" y="1997497"/>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27"/>
            <p:cNvSpPr/>
            <p:nvPr/>
          </p:nvSpPr>
          <p:spPr>
            <a:xfrm>
              <a:off x="2053992" y="1996927"/>
              <a:ext cx="163" cy="299"/>
            </a:xfrm>
            <a:custGeom>
              <a:avLst/>
              <a:gdLst/>
              <a:ahLst/>
              <a:cxnLst/>
              <a:rect l="l" t="t" r="r" b="b"/>
              <a:pathLst>
                <a:path w="12" h="22" extrusionOk="0">
                  <a:moveTo>
                    <a:pt x="1" y="1"/>
                  </a:moveTo>
                  <a:lnTo>
                    <a:pt x="1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27"/>
            <p:cNvSpPr/>
            <p:nvPr/>
          </p:nvSpPr>
          <p:spPr>
            <a:xfrm>
              <a:off x="2054467" y="1997931"/>
              <a:ext cx="109" cy="204"/>
            </a:xfrm>
            <a:custGeom>
              <a:avLst/>
              <a:gdLst/>
              <a:ahLst/>
              <a:cxnLst/>
              <a:rect l="l" t="t" r="r" b="b"/>
              <a:pathLst>
                <a:path w="8" h="15" extrusionOk="0">
                  <a:moveTo>
                    <a:pt x="1" y="0"/>
                  </a:moveTo>
                  <a:lnTo>
                    <a:pt x="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27"/>
            <p:cNvSpPr/>
            <p:nvPr/>
          </p:nvSpPr>
          <p:spPr>
            <a:xfrm>
              <a:off x="2048004" y="1965087"/>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27"/>
            <p:cNvSpPr/>
            <p:nvPr/>
          </p:nvSpPr>
          <p:spPr>
            <a:xfrm>
              <a:off x="2047909" y="1964897"/>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27"/>
            <p:cNvSpPr/>
            <p:nvPr/>
          </p:nvSpPr>
          <p:spPr>
            <a:xfrm>
              <a:off x="2048343" y="1965563"/>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2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27"/>
            <p:cNvSpPr/>
            <p:nvPr/>
          </p:nvSpPr>
          <p:spPr>
            <a:xfrm>
              <a:off x="2052376" y="1991849"/>
              <a:ext cx="68" cy="244"/>
            </a:xfrm>
            <a:custGeom>
              <a:avLst/>
              <a:gdLst/>
              <a:ahLst/>
              <a:cxnLst/>
              <a:rect l="l" t="t" r="r" b="b"/>
              <a:pathLst>
                <a:path w="5" h="18" extrusionOk="0">
                  <a:moveTo>
                    <a:pt x="1" y="0"/>
                  </a:moveTo>
                  <a:lnTo>
                    <a:pt x="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27"/>
            <p:cNvSpPr/>
            <p:nvPr/>
          </p:nvSpPr>
          <p:spPr>
            <a:xfrm>
              <a:off x="2047393" y="1963472"/>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27"/>
            <p:cNvSpPr/>
            <p:nvPr/>
          </p:nvSpPr>
          <p:spPr>
            <a:xfrm>
              <a:off x="2047773" y="1964612"/>
              <a:ext cx="54" cy="109"/>
            </a:xfrm>
            <a:custGeom>
              <a:avLst/>
              <a:gdLst/>
              <a:ahLst/>
              <a:cxnLst/>
              <a:rect l="l" t="t" r="r" b="b"/>
              <a:pathLst>
                <a:path w="4" h="8" extrusionOk="0">
                  <a:moveTo>
                    <a:pt x="0" y="0"/>
                  </a:moveTo>
                  <a:lnTo>
                    <a:pt x="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27"/>
            <p:cNvSpPr/>
            <p:nvPr/>
          </p:nvSpPr>
          <p:spPr>
            <a:xfrm>
              <a:off x="2047529" y="1963947"/>
              <a:ext cx="14" cy="109"/>
            </a:xfrm>
            <a:custGeom>
              <a:avLst/>
              <a:gdLst/>
              <a:ahLst/>
              <a:cxnLst/>
              <a:rect l="l" t="t" r="r" b="b"/>
              <a:pathLst>
                <a:path w="1" h="8" extrusionOk="0">
                  <a:moveTo>
                    <a:pt x="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27"/>
            <p:cNvSpPr/>
            <p:nvPr/>
          </p:nvSpPr>
          <p:spPr>
            <a:xfrm>
              <a:off x="2047678" y="1964273"/>
              <a:ext cx="14" cy="109"/>
            </a:xfrm>
            <a:custGeom>
              <a:avLst/>
              <a:gdLst/>
              <a:ahLst/>
              <a:cxnLst/>
              <a:rect l="l" t="t" r="r" b="b"/>
              <a:pathLst>
                <a:path w="1" h="8" extrusionOk="0">
                  <a:moveTo>
                    <a:pt x="0"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2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27"/>
            <p:cNvSpPr/>
            <p:nvPr/>
          </p:nvSpPr>
          <p:spPr>
            <a:xfrm>
              <a:off x="2048153" y="196531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27"/>
            <p:cNvSpPr/>
            <p:nvPr/>
          </p:nvSpPr>
          <p:spPr>
            <a:xfrm>
              <a:off x="2048438" y="1965658"/>
              <a:ext cx="54" cy="54"/>
            </a:xfrm>
            <a:custGeom>
              <a:avLst/>
              <a:gdLst/>
              <a:ahLst/>
              <a:cxnLst/>
              <a:rect l="l" t="t" r="r" b="b"/>
              <a:pathLst>
                <a:path w="4" h="4" extrusionOk="0">
                  <a:moveTo>
                    <a:pt x="0"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27"/>
            <p:cNvSpPr/>
            <p:nvPr/>
          </p:nvSpPr>
          <p:spPr>
            <a:xfrm>
              <a:off x="2047298" y="1962942"/>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27"/>
            <p:cNvSpPr/>
            <p:nvPr/>
          </p:nvSpPr>
          <p:spPr>
            <a:xfrm>
              <a:off x="2052661" y="1993179"/>
              <a:ext cx="68" cy="204"/>
            </a:xfrm>
            <a:custGeom>
              <a:avLst/>
              <a:gdLst/>
              <a:ahLst/>
              <a:cxnLst/>
              <a:rect l="l" t="t" r="r" b="b"/>
              <a:pathLst>
                <a:path w="5" h="15" extrusionOk="0">
                  <a:moveTo>
                    <a:pt x="1"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27"/>
            <p:cNvSpPr/>
            <p:nvPr/>
          </p:nvSpPr>
          <p:spPr>
            <a:xfrm>
              <a:off x="2048574" y="1965753"/>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27"/>
            <p:cNvSpPr/>
            <p:nvPr/>
          </p:nvSpPr>
          <p:spPr>
            <a:xfrm>
              <a:off x="2052525" y="1992514"/>
              <a:ext cx="54" cy="204"/>
            </a:xfrm>
            <a:custGeom>
              <a:avLst/>
              <a:gdLst/>
              <a:ahLst/>
              <a:cxnLst/>
              <a:rect l="l" t="t" r="r" b="b"/>
              <a:pathLst>
                <a:path w="4" h="15" extrusionOk="0">
                  <a:moveTo>
                    <a:pt x="0"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27"/>
            <p:cNvSpPr/>
            <p:nvPr/>
          </p:nvSpPr>
          <p:spPr>
            <a:xfrm>
              <a:off x="2047149" y="1962426"/>
              <a:ext cx="68" cy="204"/>
            </a:xfrm>
            <a:custGeom>
              <a:avLst/>
              <a:gdLst/>
              <a:ahLst/>
              <a:cxnLst/>
              <a:rect l="l" t="t" r="r" b="b"/>
              <a:pathLst>
                <a:path w="5" h="15" extrusionOk="0">
                  <a:moveTo>
                    <a:pt x="1"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2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27"/>
            <p:cNvSpPr/>
            <p:nvPr/>
          </p:nvSpPr>
          <p:spPr>
            <a:xfrm>
              <a:off x="2048248" y="1965468"/>
              <a:ext cx="54" cy="54"/>
            </a:xfrm>
            <a:custGeom>
              <a:avLst/>
              <a:gdLst/>
              <a:ahLst/>
              <a:cxnLst/>
              <a:rect l="l" t="t" r="r" b="b"/>
              <a:pathLst>
                <a:path w="4" h="4" extrusionOk="0">
                  <a:moveTo>
                    <a:pt x="0"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27"/>
            <p:cNvSpPr/>
            <p:nvPr/>
          </p:nvSpPr>
          <p:spPr>
            <a:xfrm>
              <a:off x="2030082" y="1976927"/>
              <a:ext cx="68" cy="339"/>
            </a:xfrm>
            <a:custGeom>
              <a:avLst/>
              <a:gdLst/>
              <a:ahLst/>
              <a:cxnLst/>
              <a:rect l="l" t="t" r="r" b="b"/>
              <a:pathLst>
                <a:path w="5" h="25" extrusionOk="0">
                  <a:moveTo>
                    <a:pt x="4"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2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27"/>
            <p:cNvSpPr/>
            <p:nvPr/>
          </p:nvSpPr>
          <p:spPr>
            <a:xfrm>
              <a:off x="2029756" y="1975203"/>
              <a:ext cx="109" cy="394"/>
            </a:xfrm>
            <a:custGeom>
              <a:avLst/>
              <a:gdLst/>
              <a:ahLst/>
              <a:cxnLst/>
              <a:rect l="l" t="t" r="r" b="b"/>
              <a:pathLst>
                <a:path w="8" h="29" extrusionOk="0">
                  <a:moveTo>
                    <a:pt x="7"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2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27"/>
            <p:cNvSpPr/>
            <p:nvPr/>
          </p:nvSpPr>
          <p:spPr>
            <a:xfrm>
              <a:off x="2028561" y="2003444"/>
              <a:ext cx="14" cy="204"/>
            </a:xfrm>
            <a:custGeom>
              <a:avLst/>
              <a:gdLst/>
              <a:ahLst/>
              <a:cxnLst/>
              <a:rect l="l" t="t" r="r" b="b"/>
              <a:pathLst>
                <a:path w="1" h="15" extrusionOk="0">
                  <a:moveTo>
                    <a:pt x="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2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2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27"/>
            <p:cNvSpPr/>
            <p:nvPr/>
          </p:nvSpPr>
          <p:spPr>
            <a:xfrm>
              <a:off x="2030231" y="1977728"/>
              <a:ext cx="54" cy="353"/>
            </a:xfrm>
            <a:custGeom>
              <a:avLst/>
              <a:gdLst/>
              <a:ahLst/>
              <a:cxnLst/>
              <a:rect l="l" t="t" r="r" b="b"/>
              <a:pathLst>
                <a:path w="4" h="26" extrusionOk="0">
                  <a:moveTo>
                    <a:pt x="4"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27"/>
            <p:cNvSpPr/>
            <p:nvPr/>
          </p:nvSpPr>
          <p:spPr>
            <a:xfrm>
              <a:off x="2030747" y="1981530"/>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2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27"/>
            <p:cNvSpPr/>
            <p:nvPr/>
          </p:nvSpPr>
          <p:spPr>
            <a:xfrm>
              <a:off x="2030557" y="1979914"/>
              <a:ext cx="68" cy="299"/>
            </a:xfrm>
            <a:custGeom>
              <a:avLst/>
              <a:gdLst/>
              <a:ahLst/>
              <a:cxnLst/>
              <a:rect l="l" t="t" r="r" b="b"/>
              <a:pathLst>
                <a:path w="5" h="22" extrusionOk="0">
                  <a:moveTo>
                    <a:pt x="4"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27"/>
            <p:cNvSpPr/>
            <p:nvPr/>
          </p:nvSpPr>
          <p:spPr>
            <a:xfrm>
              <a:off x="2029281" y="1973397"/>
              <a:ext cx="109" cy="394"/>
            </a:xfrm>
            <a:custGeom>
              <a:avLst/>
              <a:gdLst/>
              <a:ahLst/>
              <a:cxnLst/>
              <a:rect l="l" t="t" r="r" b="b"/>
              <a:pathLst>
                <a:path w="8" h="29" extrusionOk="0">
                  <a:moveTo>
                    <a:pt x="7"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27"/>
            <p:cNvSpPr/>
            <p:nvPr/>
          </p:nvSpPr>
          <p:spPr>
            <a:xfrm>
              <a:off x="2030367" y="1978488"/>
              <a:ext cx="68" cy="353"/>
            </a:xfrm>
            <a:custGeom>
              <a:avLst/>
              <a:gdLst/>
              <a:ahLst/>
              <a:cxnLst/>
              <a:rect l="l" t="t" r="r" b="b"/>
              <a:pathLst>
                <a:path w="5" h="26" extrusionOk="0">
                  <a:moveTo>
                    <a:pt x="4"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27"/>
            <p:cNvSpPr/>
            <p:nvPr/>
          </p:nvSpPr>
          <p:spPr>
            <a:xfrm>
              <a:off x="2029511" y="1974306"/>
              <a:ext cx="109" cy="394"/>
            </a:xfrm>
            <a:custGeom>
              <a:avLst/>
              <a:gdLst/>
              <a:ahLst/>
              <a:cxnLst/>
              <a:rect l="l" t="t" r="r" b="b"/>
              <a:pathLst>
                <a:path w="8" h="29" extrusionOk="0">
                  <a:moveTo>
                    <a:pt x="8"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2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27"/>
            <p:cNvSpPr/>
            <p:nvPr/>
          </p:nvSpPr>
          <p:spPr>
            <a:xfrm>
              <a:off x="2030462" y="1979249"/>
              <a:ext cx="68" cy="299"/>
            </a:xfrm>
            <a:custGeom>
              <a:avLst/>
              <a:gdLst/>
              <a:ahLst/>
              <a:cxnLst/>
              <a:rect l="l" t="t" r="r" b="b"/>
              <a:pathLst>
                <a:path w="5" h="22" extrusionOk="0">
                  <a:moveTo>
                    <a:pt x="4"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2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27"/>
            <p:cNvSpPr/>
            <p:nvPr/>
          </p:nvSpPr>
          <p:spPr>
            <a:xfrm>
              <a:off x="2028995" y="1972541"/>
              <a:ext cx="109" cy="394"/>
            </a:xfrm>
            <a:custGeom>
              <a:avLst/>
              <a:gdLst/>
              <a:ahLst/>
              <a:cxnLst/>
              <a:rect l="l" t="t" r="r" b="b"/>
              <a:pathLst>
                <a:path w="8" h="29" extrusionOk="0">
                  <a:moveTo>
                    <a:pt x="7"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27"/>
            <p:cNvSpPr/>
            <p:nvPr/>
          </p:nvSpPr>
          <p:spPr>
            <a:xfrm>
              <a:off x="2029892" y="1976072"/>
              <a:ext cx="109" cy="339"/>
            </a:xfrm>
            <a:custGeom>
              <a:avLst/>
              <a:gdLst/>
              <a:ahLst/>
              <a:cxnLst/>
              <a:rect l="l" t="t" r="r" b="b"/>
              <a:pathLst>
                <a:path w="8" h="25" extrusionOk="0">
                  <a:moveTo>
                    <a:pt x="8"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27"/>
            <p:cNvSpPr/>
            <p:nvPr/>
          </p:nvSpPr>
          <p:spPr>
            <a:xfrm>
              <a:off x="2028425" y="1970885"/>
              <a:ext cx="54" cy="204"/>
            </a:xfrm>
            <a:custGeom>
              <a:avLst/>
              <a:gdLst/>
              <a:ahLst/>
              <a:cxnLst/>
              <a:rect l="l" t="t" r="r" b="b"/>
              <a:pathLst>
                <a:path w="4" h="15" extrusionOk="0">
                  <a:moveTo>
                    <a:pt x="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2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27"/>
            <p:cNvSpPr/>
            <p:nvPr/>
          </p:nvSpPr>
          <p:spPr>
            <a:xfrm>
              <a:off x="2028710" y="1971686"/>
              <a:ext cx="109" cy="353"/>
            </a:xfrm>
            <a:custGeom>
              <a:avLst/>
              <a:gdLst/>
              <a:ahLst/>
              <a:cxnLst/>
              <a:rect l="l" t="t" r="r" b="b"/>
              <a:pathLst>
                <a:path w="8" h="26" extrusionOk="0">
                  <a:moveTo>
                    <a:pt x="7"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2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27"/>
            <p:cNvSpPr/>
            <p:nvPr/>
          </p:nvSpPr>
          <p:spPr>
            <a:xfrm>
              <a:off x="1956464" y="1952582"/>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27"/>
            <p:cNvSpPr/>
            <p:nvPr/>
          </p:nvSpPr>
          <p:spPr>
            <a:xfrm>
              <a:off x="1957510" y="195258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27"/>
            <p:cNvSpPr/>
            <p:nvPr/>
          </p:nvSpPr>
          <p:spPr>
            <a:xfrm>
              <a:off x="1953898" y="1952352"/>
              <a:ext cx="149" cy="14"/>
            </a:xfrm>
            <a:custGeom>
              <a:avLst/>
              <a:gdLst/>
              <a:ahLst/>
              <a:cxnLst/>
              <a:rect l="l" t="t" r="r" b="b"/>
              <a:pathLst>
                <a:path w="11" h="1" extrusionOk="0">
                  <a:moveTo>
                    <a:pt x="1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27"/>
            <p:cNvSpPr/>
            <p:nvPr/>
          </p:nvSpPr>
          <p:spPr>
            <a:xfrm>
              <a:off x="1953138" y="1952162"/>
              <a:ext cx="244" cy="54"/>
            </a:xfrm>
            <a:custGeom>
              <a:avLst/>
              <a:gdLst/>
              <a:ahLst/>
              <a:cxnLst/>
              <a:rect l="l" t="t" r="r" b="b"/>
              <a:pathLst>
                <a:path w="18" h="4" extrusionOk="0">
                  <a:moveTo>
                    <a:pt x="18"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27"/>
            <p:cNvSpPr/>
            <p:nvPr/>
          </p:nvSpPr>
          <p:spPr>
            <a:xfrm>
              <a:off x="1951997" y="1951822"/>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27"/>
            <p:cNvSpPr/>
            <p:nvPr/>
          </p:nvSpPr>
          <p:spPr>
            <a:xfrm>
              <a:off x="1952513" y="1952012"/>
              <a:ext cx="204" cy="68"/>
            </a:xfrm>
            <a:custGeom>
              <a:avLst/>
              <a:gdLst/>
              <a:ahLst/>
              <a:cxnLst/>
              <a:rect l="l" t="t" r="r" b="b"/>
              <a:pathLst>
                <a:path w="15" h="5" extrusionOk="0">
                  <a:moveTo>
                    <a:pt x="15"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27"/>
            <p:cNvSpPr/>
            <p:nvPr/>
          </p:nvSpPr>
          <p:spPr>
            <a:xfrm>
              <a:off x="1955650" y="1952542"/>
              <a:ext cx="204" cy="14"/>
            </a:xfrm>
            <a:custGeom>
              <a:avLst/>
              <a:gdLst/>
              <a:ahLst/>
              <a:cxnLst/>
              <a:rect l="l" t="t" r="r" b="b"/>
              <a:pathLst>
                <a:path w="15" h="1" extrusionOk="0">
                  <a:moveTo>
                    <a:pt x="1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27"/>
            <p:cNvSpPr/>
            <p:nvPr/>
          </p:nvSpPr>
          <p:spPr>
            <a:xfrm>
              <a:off x="1958026" y="1952582"/>
              <a:ext cx="353" cy="14"/>
            </a:xfrm>
            <a:custGeom>
              <a:avLst/>
              <a:gdLst/>
              <a:ahLst/>
              <a:cxnLst/>
              <a:rect l="l" t="t" r="r" b="b"/>
              <a:pathLst>
                <a:path w="26" h="1" extrusionOk="0">
                  <a:moveTo>
                    <a:pt x="2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27"/>
            <p:cNvSpPr/>
            <p:nvPr/>
          </p:nvSpPr>
          <p:spPr>
            <a:xfrm>
              <a:off x="1958745" y="1952542"/>
              <a:ext cx="339" cy="14"/>
            </a:xfrm>
            <a:custGeom>
              <a:avLst/>
              <a:gdLst/>
              <a:ahLst/>
              <a:cxnLst/>
              <a:rect l="l" t="t" r="r" b="b"/>
              <a:pathLst>
                <a:path w="25" h="1" extrusionOk="0">
                  <a:moveTo>
                    <a:pt x="25"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27"/>
            <p:cNvSpPr/>
            <p:nvPr/>
          </p:nvSpPr>
          <p:spPr>
            <a:xfrm>
              <a:off x="1960972" y="1952202"/>
              <a:ext cx="543" cy="109"/>
            </a:xfrm>
            <a:custGeom>
              <a:avLst/>
              <a:gdLst/>
              <a:ahLst/>
              <a:cxnLst/>
              <a:rect l="l" t="t" r="r" b="b"/>
              <a:pathLst>
                <a:path w="40" h="8" extrusionOk="0">
                  <a:moveTo>
                    <a:pt x="39"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27"/>
            <p:cNvSpPr/>
            <p:nvPr/>
          </p:nvSpPr>
          <p:spPr>
            <a:xfrm>
              <a:off x="1959451" y="1952487"/>
              <a:ext cx="353" cy="68"/>
            </a:xfrm>
            <a:custGeom>
              <a:avLst/>
              <a:gdLst/>
              <a:ahLst/>
              <a:cxnLst/>
              <a:rect l="l" t="t" r="r" b="b"/>
              <a:pathLst>
                <a:path w="26" h="5" extrusionOk="0">
                  <a:moveTo>
                    <a:pt x="25"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27"/>
            <p:cNvSpPr/>
            <p:nvPr/>
          </p:nvSpPr>
          <p:spPr>
            <a:xfrm>
              <a:off x="1960171" y="1952392"/>
              <a:ext cx="394" cy="68"/>
            </a:xfrm>
            <a:custGeom>
              <a:avLst/>
              <a:gdLst/>
              <a:ahLst/>
              <a:cxnLst/>
              <a:rect l="l" t="t" r="r" b="b"/>
              <a:pathLst>
                <a:path w="29" h="5" extrusionOk="0">
                  <a:moveTo>
                    <a:pt x="28"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27"/>
            <p:cNvSpPr/>
            <p:nvPr/>
          </p:nvSpPr>
          <p:spPr>
            <a:xfrm>
              <a:off x="1961732" y="1952067"/>
              <a:ext cx="448" cy="109"/>
            </a:xfrm>
            <a:custGeom>
              <a:avLst/>
              <a:gdLst/>
              <a:ahLst/>
              <a:cxnLst/>
              <a:rect l="l" t="t" r="r" b="b"/>
              <a:pathLst>
                <a:path w="33" h="8" extrusionOk="0">
                  <a:moveTo>
                    <a:pt x="32"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2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2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2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2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2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2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2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2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2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27"/>
            <p:cNvSpPr/>
            <p:nvPr/>
          </p:nvSpPr>
          <p:spPr>
            <a:xfrm>
              <a:off x="1946865" y="1950206"/>
              <a:ext cx="0" cy="68"/>
            </a:xfrm>
            <a:custGeom>
              <a:avLst/>
              <a:gdLst/>
              <a:ahLst/>
              <a:cxnLst/>
              <a:rect l="l" t="t" r="r" b="b"/>
              <a:pathLst>
                <a:path h="5" extrusionOk="0">
                  <a:moveTo>
                    <a:pt x="0" y="1"/>
                  </a:moveTo>
                  <a:lnTo>
                    <a:pt x="0" y="4"/>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27"/>
            <p:cNvSpPr/>
            <p:nvPr/>
          </p:nvSpPr>
          <p:spPr>
            <a:xfrm>
              <a:off x="1946960" y="1949595"/>
              <a:ext cx="0" cy="109"/>
            </a:xfrm>
            <a:custGeom>
              <a:avLst/>
              <a:gdLst/>
              <a:ahLst/>
              <a:cxnLst/>
              <a:rect l="l" t="t" r="r" b="b"/>
              <a:pathLst>
                <a:path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27"/>
            <p:cNvSpPr/>
            <p:nvPr/>
          </p:nvSpPr>
          <p:spPr>
            <a:xfrm>
              <a:off x="1987217" y="1973261"/>
              <a:ext cx="109" cy="109"/>
            </a:xfrm>
            <a:custGeom>
              <a:avLst/>
              <a:gdLst/>
              <a:ahLst/>
              <a:cxnLst/>
              <a:rect l="l" t="t" r="r" b="b"/>
              <a:pathLst>
                <a:path w="8" h="8" extrusionOk="0">
                  <a:moveTo>
                    <a:pt x="7"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2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2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2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2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27"/>
            <p:cNvSpPr/>
            <p:nvPr/>
          </p:nvSpPr>
          <p:spPr>
            <a:xfrm>
              <a:off x="1986878" y="1967789"/>
              <a:ext cx="68" cy="258"/>
            </a:xfrm>
            <a:custGeom>
              <a:avLst/>
              <a:gdLst/>
              <a:ahLst/>
              <a:cxnLst/>
              <a:rect l="l" t="t" r="r" b="b"/>
              <a:pathLst>
                <a:path w="5" h="19" extrusionOk="0">
                  <a:moveTo>
                    <a:pt x="1"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27"/>
            <p:cNvSpPr/>
            <p:nvPr/>
          </p:nvSpPr>
          <p:spPr>
            <a:xfrm>
              <a:off x="1986742" y="1968319"/>
              <a:ext cx="54" cy="244"/>
            </a:xfrm>
            <a:custGeom>
              <a:avLst/>
              <a:gdLst/>
              <a:ahLst/>
              <a:cxnLst/>
              <a:rect l="l" t="t" r="r" b="b"/>
              <a:pathLst>
                <a:path w="4" h="18" extrusionOk="0">
                  <a:moveTo>
                    <a:pt x="0" y="18"/>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27"/>
            <p:cNvSpPr/>
            <p:nvPr/>
          </p:nvSpPr>
          <p:spPr>
            <a:xfrm>
              <a:off x="1986457" y="1971211"/>
              <a:ext cx="14" cy="204"/>
            </a:xfrm>
            <a:custGeom>
              <a:avLst/>
              <a:gdLst/>
              <a:ahLst/>
              <a:cxnLst/>
              <a:rect l="l" t="t" r="r" b="b"/>
              <a:pathLst>
                <a:path w="1" h="15" extrusionOk="0">
                  <a:moveTo>
                    <a:pt x="0"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27"/>
            <p:cNvSpPr/>
            <p:nvPr/>
          </p:nvSpPr>
          <p:spPr>
            <a:xfrm>
              <a:off x="1986688" y="1968835"/>
              <a:ext cx="14" cy="258"/>
            </a:xfrm>
            <a:custGeom>
              <a:avLst/>
              <a:gdLst/>
              <a:ahLst/>
              <a:cxnLst/>
              <a:rect l="l" t="t" r="r" b="b"/>
              <a:pathLst>
                <a:path w="1" h="19" extrusionOk="0">
                  <a:moveTo>
                    <a:pt x="1" y="1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27"/>
            <p:cNvSpPr/>
            <p:nvPr/>
          </p:nvSpPr>
          <p:spPr>
            <a:xfrm>
              <a:off x="1986457" y="1970736"/>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27"/>
            <p:cNvSpPr/>
            <p:nvPr/>
          </p:nvSpPr>
          <p:spPr>
            <a:xfrm>
              <a:off x="1986973" y="1967273"/>
              <a:ext cx="68" cy="244"/>
            </a:xfrm>
            <a:custGeom>
              <a:avLst/>
              <a:gdLst/>
              <a:ahLst/>
              <a:cxnLst/>
              <a:rect l="l" t="t" r="r" b="b"/>
              <a:pathLst>
                <a:path w="5" h="18" extrusionOk="0">
                  <a:moveTo>
                    <a:pt x="1" y="18"/>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2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2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2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2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27"/>
            <p:cNvSpPr/>
            <p:nvPr/>
          </p:nvSpPr>
          <p:spPr>
            <a:xfrm>
              <a:off x="1986593" y="1969310"/>
              <a:ext cx="68" cy="258"/>
            </a:xfrm>
            <a:custGeom>
              <a:avLst/>
              <a:gdLst/>
              <a:ahLst/>
              <a:cxnLst/>
              <a:rect l="l" t="t" r="r" b="b"/>
              <a:pathLst>
                <a:path w="5" h="19" extrusionOk="0">
                  <a:moveTo>
                    <a:pt x="1"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2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2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27"/>
            <p:cNvSpPr/>
            <p:nvPr/>
          </p:nvSpPr>
          <p:spPr>
            <a:xfrm>
              <a:off x="1991345" y="2005630"/>
              <a:ext cx="68" cy="163"/>
            </a:xfrm>
            <a:custGeom>
              <a:avLst/>
              <a:gdLst/>
              <a:ahLst/>
              <a:cxnLst/>
              <a:rect l="l" t="t" r="r" b="b"/>
              <a:pathLst>
                <a:path w="5" h="12" extrusionOk="0">
                  <a:moveTo>
                    <a:pt x="4"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27"/>
            <p:cNvSpPr/>
            <p:nvPr/>
          </p:nvSpPr>
          <p:spPr>
            <a:xfrm>
              <a:off x="1990259" y="2008766"/>
              <a:ext cx="54" cy="299"/>
            </a:xfrm>
            <a:custGeom>
              <a:avLst/>
              <a:gdLst/>
              <a:ahLst/>
              <a:cxnLst/>
              <a:rect l="l" t="t" r="r" b="b"/>
              <a:pathLst>
                <a:path w="4" h="22" extrusionOk="0">
                  <a:moveTo>
                    <a:pt x="4"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27"/>
            <p:cNvSpPr/>
            <p:nvPr/>
          </p:nvSpPr>
          <p:spPr>
            <a:xfrm>
              <a:off x="1990639" y="2007490"/>
              <a:ext cx="54" cy="244"/>
            </a:xfrm>
            <a:custGeom>
              <a:avLst/>
              <a:gdLst/>
              <a:ahLst/>
              <a:cxnLst/>
              <a:rect l="l" t="t" r="r" b="b"/>
              <a:pathLst>
                <a:path w="4" h="18" extrusionOk="0">
                  <a:moveTo>
                    <a:pt x="4"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27"/>
            <p:cNvSpPr/>
            <p:nvPr/>
          </p:nvSpPr>
          <p:spPr>
            <a:xfrm>
              <a:off x="1991155" y="2006064"/>
              <a:ext cx="68" cy="149"/>
            </a:xfrm>
            <a:custGeom>
              <a:avLst/>
              <a:gdLst/>
              <a:ahLst/>
              <a:cxnLst/>
              <a:rect l="l" t="t" r="r" b="b"/>
              <a:pathLst>
                <a:path w="5" h="11" extrusionOk="0">
                  <a:moveTo>
                    <a:pt x="4"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27"/>
            <p:cNvSpPr/>
            <p:nvPr/>
          </p:nvSpPr>
          <p:spPr>
            <a:xfrm>
              <a:off x="1990449" y="2008101"/>
              <a:ext cx="54" cy="258"/>
            </a:xfrm>
            <a:custGeom>
              <a:avLst/>
              <a:gdLst/>
              <a:ahLst/>
              <a:cxnLst/>
              <a:rect l="l" t="t" r="r" b="b"/>
              <a:pathLst>
                <a:path w="4" h="19" extrusionOk="0">
                  <a:moveTo>
                    <a:pt x="4"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27"/>
            <p:cNvSpPr/>
            <p:nvPr/>
          </p:nvSpPr>
          <p:spPr>
            <a:xfrm>
              <a:off x="1990965" y="2006485"/>
              <a:ext cx="109" cy="204"/>
            </a:xfrm>
            <a:custGeom>
              <a:avLst/>
              <a:gdLst/>
              <a:ahLst/>
              <a:cxnLst/>
              <a:rect l="l" t="t" r="r" b="b"/>
              <a:pathLst>
                <a:path w="8" h="15" extrusionOk="0">
                  <a:moveTo>
                    <a:pt x="8"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27"/>
            <p:cNvSpPr/>
            <p:nvPr/>
          </p:nvSpPr>
          <p:spPr>
            <a:xfrm>
              <a:off x="1990775" y="2006960"/>
              <a:ext cx="109" cy="204"/>
            </a:xfrm>
            <a:custGeom>
              <a:avLst/>
              <a:gdLst/>
              <a:ahLst/>
              <a:cxnLst/>
              <a:rect l="l" t="t" r="r" b="b"/>
              <a:pathLst>
                <a:path w="8" h="15" extrusionOk="0">
                  <a:moveTo>
                    <a:pt x="8"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2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27"/>
            <p:cNvSpPr/>
            <p:nvPr/>
          </p:nvSpPr>
          <p:spPr>
            <a:xfrm>
              <a:off x="1980795" y="1990654"/>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27"/>
            <p:cNvSpPr/>
            <p:nvPr/>
          </p:nvSpPr>
          <p:spPr>
            <a:xfrm>
              <a:off x="1979845" y="1990654"/>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27"/>
            <p:cNvSpPr/>
            <p:nvPr/>
          </p:nvSpPr>
          <p:spPr>
            <a:xfrm>
              <a:off x="1971481" y="198191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2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27"/>
            <p:cNvSpPr/>
            <p:nvPr/>
          </p:nvSpPr>
          <p:spPr>
            <a:xfrm>
              <a:off x="1981800" y="1990084"/>
              <a:ext cx="109" cy="109"/>
            </a:xfrm>
            <a:custGeom>
              <a:avLst/>
              <a:gdLst/>
              <a:ahLst/>
              <a:cxnLst/>
              <a:rect l="l" t="t" r="r" b="b"/>
              <a:pathLst>
                <a:path w="8" h="8" extrusionOk="0">
                  <a:moveTo>
                    <a:pt x="7"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27"/>
            <p:cNvSpPr/>
            <p:nvPr/>
          </p:nvSpPr>
          <p:spPr>
            <a:xfrm>
              <a:off x="1974468" y="1981299"/>
              <a:ext cx="353" cy="54"/>
            </a:xfrm>
            <a:custGeom>
              <a:avLst/>
              <a:gdLst/>
              <a:ahLst/>
              <a:cxnLst/>
              <a:rect l="l" t="t" r="r" b="b"/>
              <a:pathLst>
                <a:path w="26" h="4" extrusionOk="0">
                  <a:moveTo>
                    <a:pt x="1" y="4"/>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27"/>
            <p:cNvSpPr/>
            <p:nvPr/>
          </p:nvSpPr>
          <p:spPr>
            <a:xfrm>
              <a:off x="1972567" y="1981584"/>
              <a:ext cx="448" cy="109"/>
            </a:xfrm>
            <a:custGeom>
              <a:avLst/>
              <a:gdLst/>
              <a:ahLst/>
              <a:cxnLst/>
              <a:rect l="l" t="t" r="r" b="b"/>
              <a:pathLst>
                <a:path w="33" h="8" extrusionOk="0">
                  <a:moveTo>
                    <a:pt x="1" y="7"/>
                  </a:moveTo>
                  <a:lnTo>
                    <a:pt x="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27"/>
            <p:cNvSpPr/>
            <p:nvPr/>
          </p:nvSpPr>
          <p:spPr>
            <a:xfrm>
              <a:off x="1984597" y="1988373"/>
              <a:ext cx="258" cy="163"/>
            </a:xfrm>
            <a:custGeom>
              <a:avLst/>
              <a:gdLst/>
              <a:ahLst/>
              <a:cxnLst/>
              <a:rect l="l" t="t" r="r" b="b"/>
              <a:pathLst>
                <a:path w="19" h="12" extrusionOk="0">
                  <a:moveTo>
                    <a:pt x="1" y="1"/>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27"/>
            <p:cNvSpPr/>
            <p:nvPr/>
          </p:nvSpPr>
          <p:spPr>
            <a:xfrm>
              <a:off x="1980374" y="1990708"/>
              <a:ext cx="109" cy="14"/>
            </a:xfrm>
            <a:custGeom>
              <a:avLst/>
              <a:gdLst/>
              <a:ahLst/>
              <a:cxnLst/>
              <a:rect l="l" t="t" r="r" b="b"/>
              <a:pathLst>
                <a:path w="8" h="1" extrusionOk="0">
                  <a:moveTo>
                    <a:pt x="7"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27"/>
            <p:cNvSpPr/>
            <p:nvPr/>
          </p:nvSpPr>
          <p:spPr>
            <a:xfrm>
              <a:off x="1984081" y="1987952"/>
              <a:ext cx="149" cy="149"/>
            </a:xfrm>
            <a:custGeom>
              <a:avLst/>
              <a:gdLst/>
              <a:ahLst/>
              <a:cxnLst/>
              <a:rect l="l" t="t" r="r" b="b"/>
              <a:pathLst>
                <a:path w="11" h="11" extrusionOk="0">
                  <a:moveTo>
                    <a:pt x="0"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27"/>
            <p:cNvSpPr/>
            <p:nvPr/>
          </p:nvSpPr>
          <p:spPr>
            <a:xfrm>
              <a:off x="1984312" y="1988183"/>
              <a:ext cx="204" cy="109"/>
            </a:xfrm>
            <a:custGeom>
              <a:avLst/>
              <a:gdLst/>
              <a:ahLst/>
              <a:cxnLst/>
              <a:rect l="l" t="t" r="r" b="b"/>
              <a:pathLst>
                <a:path w="15" h="8" extrusionOk="0">
                  <a:moveTo>
                    <a:pt x="1" y="1"/>
                  </a:moveTo>
                  <a:lnTo>
                    <a:pt x="15"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27"/>
            <p:cNvSpPr/>
            <p:nvPr/>
          </p:nvSpPr>
          <p:spPr>
            <a:xfrm>
              <a:off x="1981366" y="1990369"/>
              <a:ext cx="163" cy="109"/>
            </a:xfrm>
            <a:custGeom>
              <a:avLst/>
              <a:gdLst/>
              <a:ahLst/>
              <a:cxnLst/>
              <a:rect l="l" t="t" r="r" b="b"/>
              <a:pathLst>
                <a:path w="12" h="8" extrusionOk="0">
                  <a:moveTo>
                    <a:pt x="1"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27"/>
            <p:cNvSpPr/>
            <p:nvPr/>
          </p:nvSpPr>
          <p:spPr>
            <a:xfrm>
              <a:off x="1973898" y="1981340"/>
              <a:ext cx="394" cy="109"/>
            </a:xfrm>
            <a:custGeom>
              <a:avLst/>
              <a:gdLst/>
              <a:ahLst/>
              <a:cxnLst/>
              <a:rect l="l" t="t" r="r" b="b"/>
              <a:pathLst>
                <a:path w="29" h="8" extrusionOk="0">
                  <a:moveTo>
                    <a:pt x="1" y="8"/>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27"/>
            <p:cNvSpPr/>
            <p:nvPr/>
          </p:nvSpPr>
          <p:spPr>
            <a:xfrm>
              <a:off x="1973233" y="1981435"/>
              <a:ext cx="448" cy="109"/>
            </a:xfrm>
            <a:custGeom>
              <a:avLst/>
              <a:gdLst/>
              <a:ahLst/>
              <a:cxnLst/>
              <a:rect l="l" t="t" r="r" b="b"/>
              <a:pathLst>
                <a:path w="33" h="8" extrusionOk="0">
                  <a:moveTo>
                    <a:pt x="1" y="8"/>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27"/>
            <p:cNvSpPr/>
            <p:nvPr/>
          </p:nvSpPr>
          <p:spPr>
            <a:xfrm>
              <a:off x="1971766" y="1981720"/>
              <a:ext cx="530" cy="109"/>
            </a:xfrm>
            <a:custGeom>
              <a:avLst/>
              <a:gdLst/>
              <a:ahLst/>
              <a:cxnLst/>
              <a:rect l="l" t="t" r="r" b="b"/>
              <a:pathLst>
                <a:path w="39" h="8" extrusionOk="0">
                  <a:moveTo>
                    <a:pt x="0" y="8"/>
                  </a:moveTo>
                  <a:lnTo>
                    <a:pt x="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27"/>
            <p:cNvSpPr/>
            <p:nvPr/>
          </p:nvSpPr>
          <p:spPr>
            <a:xfrm>
              <a:off x="1975378" y="1981150"/>
              <a:ext cx="299" cy="68"/>
            </a:xfrm>
            <a:custGeom>
              <a:avLst/>
              <a:gdLst/>
              <a:ahLst/>
              <a:cxnLst/>
              <a:rect l="l" t="t" r="r" b="b"/>
              <a:pathLst>
                <a:path w="22" h="5" extrusionOk="0">
                  <a:moveTo>
                    <a:pt x="1" y="4"/>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27"/>
            <p:cNvSpPr/>
            <p:nvPr/>
          </p:nvSpPr>
          <p:spPr>
            <a:xfrm>
              <a:off x="1974943" y="1981204"/>
              <a:ext cx="299" cy="54"/>
            </a:xfrm>
            <a:custGeom>
              <a:avLst/>
              <a:gdLst/>
              <a:ahLst/>
              <a:cxnLst/>
              <a:rect l="l" t="t" r="r" b="b"/>
              <a:pathLst>
                <a:path w="22" h="4" extrusionOk="0">
                  <a:moveTo>
                    <a:pt x="1" y="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2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27"/>
            <p:cNvSpPr/>
            <p:nvPr/>
          </p:nvSpPr>
          <p:spPr>
            <a:xfrm>
              <a:off x="1953749" y="1973166"/>
              <a:ext cx="163" cy="204"/>
            </a:xfrm>
            <a:custGeom>
              <a:avLst/>
              <a:gdLst/>
              <a:ahLst/>
              <a:cxnLst/>
              <a:rect l="l" t="t" r="r" b="b"/>
              <a:pathLst>
                <a:path w="12" h="15" extrusionOk="0">
                  <a:moveTo>
                    <a:pt x="1"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27"/>
            <p:cNvSpPr/>
            <p:nvPr/>
          </p:nvSpPr>
          <p:spPr>
            <a:xfrm>
              <a:off x="1954754" y="1971876"/>
              <a:ext cx="54" cy="163"/>
            </a:xfrm>
            <a:custGeom>
              <a:avLst/>
              <a:gdLst/>
              <a:ahLst/>
              <a:cxnLst/>
              <a:rect l="l" t="t" r="r" b="b"/>
              <a:pathLst>
                <a:path w="4" h="12" extrusionOk="0">
                  <a:moveTo>
                    <a:pt x="0"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27"/>
            <p:cNvSpPr/>
            <p:nvPr/>
          </p:nvSpPr>
          <p:spPr>
            <a:xfrm>
              <a:off x="1951563" y="1975257"/>
              <a:ext cx="258" cy="204"/>
            </a:xfrm>
            <a:custGeom>
              <a:avLst/>
              <a:gdLst/>
              <a:ahLst/>
              <a:cxnLst/>
              <a:rect l="l" t="t" r="r" b="b"/>
              <a:pathLst>
                <a:path w="19" h="15" extrusionOk="0">
                  <a:moveTo>
                    <a:pt x="1"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27"/>
            <p:cNvSpPr/>
            <p:nvPr/>
          </p:nvSpPr>
          <p:spPr>
            <a:xfrm>
              <a:off x="1954564" y="1972161"/>
              <a:ext cx="109" cy="163"/>
            </a:xfrm>
            <a:custGeom>
              <a:avLst/>
              <a:gdLst/>
              <a:ahLst/>
              <a:cxnLst/>
              <a:rect l="l" t="t" r="r" b="b"/>
              <a:pathLst>
                <a:path w="8" h="12" extrusionOk="0">
                  <a:moveTo>
                    <a:pt x="0" y="1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27"/>
            <p:cNvSpPr/>
            <p:nvPr/>
          </p:nvSpPr>
          <p:spPr>
            <a:xfrm>
              <a:off x="1950382" y="1976357"/>
              <a:ext cx="204" cy="149"/>
            </a:xfrm>
            <a:custGeom>
              <a:avLst/>
              <a:gdLst/>
              <a:ahLst/>
              <a:cxnLst/>
              <a:rect l="l" t="t" r="r" b="b"/>
              <a:pathLst>
                <a:path w="15" h="11" extrusionOk="0">
                  <a:moveTo>
                    <a:pt x="0" y="11"/>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27"/>
            <p:cNvSpPr/>
            <p:nvPr/>
          </p:nvSpPr>
          <p:spPr>
            <a:xfrm>
              <a:off x="1954319" y="1972501"/>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27"/>
            <p:cNvSpPr/>
            <p:nvPr/>
          </p:nvSpPr>
          <p:spPr>
            <a:xfrm>
              <a:off x="1955039" y="1971360"/>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27"/>
            <p:cNvSpPr/>
            <p:nvPr/>
          </p:nvSpPr>
          <p:spPr>
            <a:xfrm>
              <a:off x="1954889" y="1971591"/>
              <a:ext cx="68" cy="163"/>
            </a:xfrm>
            <a:custGeom>
              <a:avLst/>
              <a:gdLst/>
              <a:ahLst/>
              <a:cxnLst/>
              <a:rect l="l" t="t" r="r" b="b"/>
              <a:pathLst>
                <a:path w="5" h="12" extrusionOk="0">
                  <a:moveTo>
                    <a:pt x="1"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27"/>
            <p:cNvSpPr/>
            <p:nvPr/>
          </p:nvSpPr>
          <p:spPr>
            <a:xfrm>
              <a:off x="1955134" y="1971116"/>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27"/>
            <p:cNvSpPr/>
            <p:nvPr/>
          </p:nvSpPr>
          <p:spPr>
            <a:xfrm>
              <a:off x="1952608" y="1974347"/>
              <a:ext cx="204" cy="204"/>
            </a:xfrm>
            <a:custGeom>
              <a:avLst/>
              <a:gdLst/>
              <a:ahLst/>
              <a:cxnLst/>
              <a:rect l="l" t="t" r="r" b="b"/>
              <a:pathLst>
                <a:path w="15" h="15" extrusionOk="0">
                  <a:moveTo>
                    <a:pt x="1" y="15"/>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27"/>
            <p:cNvSpPr/>
            <p:nvPr/>
          </p:nvSpPr>
          <p:spPr>
            <a:xfrm>
              <a:off x="1952092" y="1974782"/>
              <a:ext cx="244" cy="204"/>
            </a:xfrm>
            <a:custGeom>
              <a:avLst/>
              <a:gdLst/>
              <a:ahLst/>
              <a:cxnLst/>
              <a:rect l="l" t="t" r="r" b="b"/>
              <a:pathLst>
                <a:path w="18" h="15" extrusionOk="0">
                  <a:moveTo>
                    <a:pt x="0"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27"/>
            <p:cNvSpPr/>
            <p:nvPr/>
          </p:nvSpPr>
          <p:spPr>
            <a:xfrm>
              <a:off x="1950993" y="1975786"/>
              <a:ext cx="204" cy="190"/>
            </a:xfrm>
            <a:custGeom>
              <a:avLst/>
              <a:gdLst/>
              <a:ahLst/>
              <a:cxnLst/>
              <a:rect l="l" t="t" r="r" b="b"/>
              <a:pathLst>
                <a:path w="15" h="14" extrusionOk="0">
                  <a:moveTo>
                    <a:pt x="1" y="14"/>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2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27"/>
            <p:cNvSpPr/>
            <p:nvPr/>
          </p:nvSpPr>
          <p:spPr>
            <a:xfrm>
              <a:off x="1954034" y="1972827"/>
              <a:ext cx="163" cy="163"/>
            </a:xfrm>
            <a:custGeom>
              <a:avLst/>
              <a:gdLst/>
              <a:ahLst/>
              <a:cxnLst/>
              <a:rect l="l" t="t" r="r" b="b"/>
              <a:pathLst>
                <a:path w="12" h="12" extrusionOk="0">
                  <a:moveTo>
                    <a:pt x="1"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27"/>
            <p:cNvSpPr/>
            <p:nvPr/>
          </p:nvSpPr>
          <p:spPr>
            <a:xfrm>
              <a:off x="1953369" y="1973546"/>
              <a:ext cx="204" cy="204"/>
            </a:xfrm>
            <a:custGeom>
              <a:avLst/>
              <a:gdLst/>
              <a:ahLst/>
              <a:cxnLst/>
              <a:rect l="l" t="t" r="r" b="b"/>
              <a:pathLst>
                <a:path w="15" h="15" extrusionOk="0">
                  <a:moveTo>
                    <a:pt x="1" y="14"/>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27"/>
            <p:cNvSpPr/>
            <p:nvPr/>
          </p:nvSpPr>
          <p:spPr>
            <a:xfrm>
              <a:off x="1952989" y="1973926"/>
              <a:ext cx="204" cy="204"/>
            </a:xfrm>
            <a:custGeom>
              <a:avLst/>
              <a:gdLst/>
              <a:ahLst/>
              <a:cxnLst/>
              <a:rect l="l" t="t" r="r" b="b"/>
              <a:pathLst>
                <a:path w="15" h="15" extrusionOk="0">
                  <a:moveTo>
                    <a:pt x="15"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2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2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2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2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2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27"/>
            <p:cNvSpPr/>
            <p:nvPr/>
          </p:nvSpPr>
          <p:spPr>
            <a:xfrm>
              <a:off x="1969675" y="1982005"/>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2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27"/>
            <p:cNvSpPr/>
            <p:nvPr/>
          </p:nvSpPr>
          <p:spPr>
            <a:xfrm>
              <a:off x="1969580" y="198139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2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27"/>
            <p:cNvSpPr/>
            <p:nvPr/>
          </p:nvSpPr>
          <p:spPr>
            <a:xfrm>
              <a:off x="1982370" y="1833793"/>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27"/>
            <p:cNvSpPr/>
            <p:nvPr/>
          </p:nvSpPr>
          <p:spPr>
            <a:xfrm>
              <a:off x="1982275" y="1833508"/>
              <a:ext cx="14" cy="109"/>
            </a:xfrm>
            <a:custGeom>
              <a:avLst/>
              <a:gdLst/>
              <a:ahLst/>
              <a:cxnLst/>
              <a:rect l="l" t="t" r="r" b="b"/>
              <a:pathLst>
                <a:path w="1" h="8" extrusionOk="0">
                  <a:moveTo>
                    <a:pt x="0"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27"/>
            <p:cNvSpPr/>
            <p:nvPr/>
          </p:nvSpPr>
          <p:spPr>
            <a:xfrm>
              <a:off x="1982465" y="1834078"/>
              <a:ext cx="54" cy="163"/>
            </a:xfrm>
            <a:custGeom>
              <a:avLst/>
              <a:gdLst/>
              <a:ahLst/>
              <a:cxnLst/>
              <a:rect l="l" t="t" r="r" b="b"/>
              <a:pathLst>
                <a:path w="4" h="12" extrusionOk="0">
                  <a:moveTo>
                    <a:pt x="0"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2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2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2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27"/>
            <p:cNvSpPr/>
            <p:nvPr/>
          </p:nvSpPr>
          <p:spPr>
            <a:xfrm>
              <a:off x="1984502" y="1836183"/>
              <a:ext cx="163" cy="109"/>
            </a:xfrm>
            <a:custGeom>
              <a:avLst/>
              <a:gdLst/>
              <a:ahLst/>
              <a:cxnLst/>
              <a:rect l="l" t="t" r="r" b="b"/>
              <a:pathLst>
                <a:path w="12" h="8" extrusionOk="0">
                  <a:moveTo>
                    <a:pt x="1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27"/>
            <p:cNvSpPr/>
            <p:nvPr/>
          </p:nvSpPr>
          <p:spPr>
            <a:xfrm>
              <a:off x="1924517" y="1921218"/>
              <a:ext cx="68" cy="54"/>
            </a:xfrm>
            <a:custGeom>
              <a:avLst/>
              <a:gdLst/>
              <a:ahLst/>
              <a:cxnLst/>
              <a:rect l="l" t="t" r="r" b="b"/>
              <a:pathLst>
                <a:path w="5" h="4" extrusionOk="0">
                  <a:moveTo>
                    <a:pt x="1" y="4"/>
                  </a:moveTo>
                  <a:lnTo>
                    <a:pt x="4" y="0"/>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2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2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27"/>
            <p:cNvSpPr/>
            <p:nvPr/>
          </p:nvSpPr>
          <p:spPr>
            <a:xfrm>
              <a:off x="1983796" y="184544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27"/>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27"/>
            <p:cNvSpPr/>
            <p:nvPr/>
          </p:nvSpPr>
          <p:spPr>
            <a:xfrm>
              <a:off x="1984081" y="184515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27"/>
            <p:cNvSpPr/>
            <p:nvPr/>
          </p:nvSpPr>
          <p:spPr>
            <a:xfrm>
              <a:off x="1983891" y="184544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27"/>
            <p:cNvSpPr/>
            <p:nvPr/>
          </p:nvSpPr>
          <p:spPr>
            <a:xfrm>
              <a:off x="1984122" y="1845062"/>
              <a:ext cx="14" cy="14"/>
            </a:xfrm>
            <a:custGeom>
              <a:avLst/>
              <a:gdLst/>
              <a:ahLst/>
              <a:cxnLst/>
              <a:rect l="l" t="t" r="r" b="b"/>
              <a:pathLst>
                <a:path w="1" h="1" extrusionOk="0">
                  <a:moveTo>
                    <a:pt x="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27"/>
            <p:cNvSpPr/>
            <p:nvPr/>
          </p:nvSpPr>
          <p:spPr>
            <a:xfrm>
              <a:off x="1984366" y="184344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27"/>
            <p:cNvSpPr/>
            <p:nvPr/>
          </p:nvSpPr>
          <p:spPr>
            <a:xfrm>
              <a:off x="1983932" y="184540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27"/>
            <p:cNvSpPr/>
            <p:nvPr/>
          </p:nvSpPr>
          <p:spPr>
            <a:xfrm>
              <a:off x="1984027" y="184525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27"/>
            <p:cNvSpPr/>
            <p:nvPr/>
          </p:nvSpPr>
          <p:spPr>
            <a:xfrm>
              <a:off x="1984407" y="1840269"/>
              <a:ext cx="14" cy="394"/>
            </a:xfrm>
            <a:custGeom>
              <a:avLst/>
              <a:gdLst/>
              <a:ahLst/>
              <a:cxnLst/>
              <a:rect l="l" t="t" r="r" b="b"/>
              <a:pathLst>
                <a:path w="1" h="29" extrusionOk="0">
                  <a:moveTo>
                    <a:pt x="1"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27"/>
            <p:cNvSpPr/>
            <p:nvPr/>
          </p:nvSpPr>
          <p:spPr>
            <a:xfrm>
              <a:off x="1984407" y="1841790"/>
              <a:ext cx="14" cy="244"/>
            </a:xfrm>
            <a:custGeom>
              <a:avLst/>
              <a:gdLst/>
              <a:ahLst/>
              <a:cxnLst/>
              <a:rect l="l" t="t" r="r" b="b"/>
              <a:pathLst>
                <a:path w="1" h="18" extrusionOk="0">
                  <a:moveTo>
                    <a:pt x="1"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27"/>
            <p:cNvSpPr/>
            <p:nvPr/>
          </p:nvSpPr>
          <p:spPr>
            <a:xfrm>
              <a:off x="1984217" y="1844736"/>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27"/>
            <p:cNvSpPr/>
            <p:nvPr/>
          </p:nvSpPr>
          <p:spPr>
            <a:xfrm>
              <a:off x="1984271" y="184458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27"/>
            <p:cNvSpPr/>
            <p:nvPr/>
          </p:nvSpPr>
          <p:spPr>
            <a:xfrm>
              <a:off x="1984366" y="184373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27"/>
            <p:cNvSpPr/>
            <p:nvPr/>
          </p:nvSpPr>
          <p:spPr>
            <a:xfrm>
              <a:off x="1984366" y="184397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27"/>
            <p:cNvSpPr/>
            <p:nvPr/>
          </p:nvSpPr>
          <p:spPr>
            <a:xfrm>
              <a:off x="1984407" y="184278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27"/>
            <p:cNvSpPr/>
            <p:nvPr/>
          </p:nvSpPr>
          <p:spPr>
            <a:xfrm>
              <a:off x="1984312" y="184439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27"/>
            <p:cNvSpPr/>
            <p:nvPr/>
          </p:nvSpPr>
          <p:spPr>
            <a:xfrm>
              <a:off x="1984176" y="1844967"/>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27"/>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27"/>
            <p:cNvSpPr/>
            <p:nvPr/>
          </p:nvSpPr>
          <p:spPr>
            <a:xfrm>
              <a:off x="1984176" y="1844831"/>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27"/>
            <p:cNvSpPr/>
            <p:nvPr/>
          </p:nvSpPr>
          <p:spPr>
            <a:xfrm>
              <a:off x="1984407" y="1842971"/>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27"/>
            <p:cNvSpPr/>
            <p:nvPr/>
          </p:nvSpPr>
          <p:spPr>
            <a:xfrm>
              <a:off x="1984407" y="1840785"/>
              <a:ext cx="14" cy="353"/>
            </a:xfrm>
            <a:custGeom>
              <a:avLst/>
              <a:gdLst/>
              <a:ahLst/>
              <a:cxnLst/>
              <a:rect l="l" t="t" r="r" b="b"/>
              <a:pathLst>
                <a:path w="1" h="26" extrusionOk="0">
                  <a:moveTo>
                    <a:pt x="1" y="1"/>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2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27"/>
            <p:cNvSpPr/>
            <p:nvPr/>
          </p:nvSpPr>
          <p:spPr>
            <a:xfrm>
              <a:off x="1984407" y="1841315"/>
              <a:ext cx="14" cy="299"/>
            </a:xfrm>
            <a:custGeom>
              <a:avLst/>
              <a:gdLst/>
              <a:ahLst/>
              <a:cxnLst/>
              <a:rect l="l" t="t" r="r" b="b"/>
              <a:pathLst>
                <a:path w="1" h="22" extrusionOk="0">
                  <a:moveTo>
                    <a:pt x="1" y="2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27"/>
            <p:cNvSpPr/>
            <p:nvPr/>
          </p:nvSpPr>
          <p:spPr>
            <a:xfrm>
              <a:off x="1984407" y="1842211"/>
              <a:ext cx="14" cy="258"/>
            </a:xfrm>
            <a:custGeom>
              <a:avLst/>
              <a:gdLst/>
              <a:ahLst/>
              <a:cxnLst/>
              <a:rect l="l" t="t" r="r" b="b"/>
              <a:pathLst>
                <a:path w="1" h="19" extrusionOk="0">
                  <a:moveTo>
                    <a:pt x="1" y="1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2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2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2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2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27"/>
            <p:cNvSpPr/>
            <p:nvPr/>
          </p:nvSpPr>
          <p:spPr>
            <a:xfrm>
              <a:off x="2055607" y="1883514"/>
              <a:ext cx="299" cy="204"/>
            </a:xfrm>
            <a:custGeom>
              <a:avLst/>
              <a:gdLst/>
              <a:ahLst/>
              <a:cxnLst/>
              <a:rect l="l" t="t" r="r" b="b"/>
              <a:pathLst>
                <a:path w="22" h="15" extrusionOk="0">
                  <a:moveTo>
                    <a:pt x="22"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2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2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27"/>
            <p:cNvSpPr/>
            <p:nvPr/>
          </p:nvSpPr>
          <p:spPr>
            <a:xfrm>
              <a:off x="2056042" y="1883799"/>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27"/>
            <p:cNvSpPr/>
            <p:nvPr/>
          </p:nvSpPr>
          <p:spPr>
            <a:xfrm>
              <a:off x="2072443" y="1898164"/>
              <a:ext cx="54" cy="204"/>
            </a:xfrm>
            <a:custGeom>
              <a:avLst/>
              <a:gdLst/>
              <a:ahLst/>
              <a:cxnLst/>
              <a:rect l="l" t="t" r="r" b="b"/>
              <a:pathLst>
                <a:path w="4" h="15" extrusionOk="0">
                  <a:moveTo>
                    <a:pt x="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2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2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2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27"/>
            <p:cNvSpPr/>
            <p:nvPr/>
          </p:nvSpPr>
          <p:spPr>
            <a:xfrm>
              <a:off x="2072253" y="1897594"/>
              <a:ext cx="109" cy="204"/>
            </a:xfrm>
            <a:custGeom>
              <a:avLst/>
              <a:gdLst/>
              <a:ahLst/>
              <a:cxnLst/>
              <a:rect l="l" t="t" r="r" b="b"/>
              <a:pathLst>
                <a:path w="8" h="15" extrusionOk="0">
                  <a:moveTo>
                    <a:pt x="7"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2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2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2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2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2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2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2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27"/>
            <p:cNvSpPr/>
            <p:nvPr/>
          </p:nvSpPr>
          <p:spPr>
            <a:xfrm>
              <a:off x="2072729" y="1900486"/>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27"/>
            <p:cNvSpPr/>
            <p:nvPr/>
          </p:nvSpPr>
          <p:spPr>
            <a:xfrm>
              <a:off x="2079042" y="1900391"/>
              <a:ext cx="68" cy="14"/>
            </a:xfrm>
            <a:custGeom>
              <a:avLst/>
              <a:gdLst/>
              <a:ahLst/>
              <a:cxnLst/>
              <a:rect l="l" t="t" r="r" b="b"/>
              <a:pathLst>
                <a:path w="5" h="1" extrusionOk="0">
                  <a:moveTo>
                    <a:pt x="1" y="1"/>
                  </a:moveTo>
                  <a:lnTo>
                    <a:pt x="4"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2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27"/>
            <p:cNvSpPr/>
            <p:nvPr/>
          </p:nvSpPr>
          <p:spPr>
            <a:xfrm>
              <a:off x="2071873" y="1896453"/>
              <a:ext cx="109" cy="149"/>
            </a:xfrm>
            <a:custGeom>
              <a:avLst/>
              <a:gdLst/>
              <a:ahLst/>
              <a:cxnLst/>
              <a:rect l="l" t="t" r="r" b="b"/>
              <a:pathLst>
                <a:path w="8" h="11" extrusionOk="0">
                  <a:moveTo>
                    <a:pt x="7"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2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27"/>
            <p:cNvSpPr/>
            <p:nvPr/>
          </p:nvSpPr>
          <p:spPr>
            <a:xfrm>
              <a:off x="1964013" y="1950872"/>
              <a:ext cx="14" cy="543"/>
            </a:xfrm>
            <a:custGeom>
              <a:avLst/>
              <a:gdLst/>
              <a:ahLst/>
              <a:cxnLst/>
              <a:rect l="l" t="t" r="r" b="b"/>
              <a:pathLst>
                <a:path w="1" h="40" extrusionOk="0">
                  <a:moveTo>
                    <a:pt x="1" y="3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2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27"/>
            <p:cNvSpPr/>
            <p:nvPr/>
          </p:nvSpPr>
          <p:spPr>
            <a:xfrm>
              <a:off x="1992866" y="1964748"/>
              <a:ext cx="204" cy="163"/>
            </a:xfrm>
            <a:custGeom>
              <a:avLst/>
              <a:gdLst/>
              <a:ahLst/>
              <a:cxnLst/>
              <a:rect l="l" t="t" r="r" b="b"/>
              <a:pathLst>
                <a:path w="15" h="12" extrusionOk="0">
                  <a:moveTo>
                    <a:pt x="15"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27"/>
            <p:cNvSpPr/>
            <p:nvPr/>
          </p:nvSpPr>
          <p:spPr>
            <a:xfrm>
              <a:off x="1994631" y="1966269"/>
              <a:ext cx="109" cy="163"/>
            </a:xfrm>
            <a:custGeom>
              <a:avLst/>
              <a:gdLst/>
              <a:ahLst/>
              <a:cxnLst/>
              <a:rect l="l" t="t" r="r" b="b"/>
              <a:pathLst>
                <a:path w="8" h="12" extrusionOk="0">
                  <a:moveTo>
                    <a:pt x="7"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2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2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2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27"/>
            <p:cNvSpPr/>
            <p:nvPr/>
          </p:nvSpPr>
          <p:spPr>
            <a:xfrm>
              <a:off x="1992390" y="1964612"/>
              <a:ext cx="204" cy="54"/>
            </a:xfrm>
            <a:custGeom>
              <a:avLst/>
              <a:gdLst/>
              <a:ahLst/>
              <a:cxnLst/>
              <a:rect l="l" t="t" r="r" b="b"/>
              <a:pathLst>
                <a:path w="15" h="4" extrusionOk="0">
                  <a:moveTo>
                    <a:pt x="15"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27"/>
            <p:cNvSpPr/>
            <p:nvPr/>
          </p:nvSpPr>
          <p:spPr>
            <a:xfrm>
              <a:off x="1989539" y="1966133"/>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27"/>
            <p:cNvSpPr/>
            <p:nvPr/>
          </p:nvSpPr>
          <p:spPr>
            <a:xfrm>
              <a:off x="1994196" y="1965848"/>
              <a:ext cx="163" cy="149"/>
            </a:xfrm>
            <a:custGeom>
              <a:avLst/>
              <a:gdLst/>
              <a:ahLst/>
              <a:cxnLst/>
              <a:rect l="l" t="t" r="r" b="b"/>
              <a:pathLst>
                <a:path w="12" h="11" extrusionOk="0">
                  <a:moveTo>
                    <a:pt x="1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27"/>
            <p:cNvSpPr/>
            <p:nvPr/>
          </p:nvSpPr>
          <p:spPr>
            <a:xfrm>
              <a:off x="1993816" y="1965468"/>
              <a:ext cx="163" cy="149"/>
            </a:xfrm>
            <a:custGeom>
              <a:avLst/>
              <a:gdLst/>
              <a:ahLst/>
              <a:cxnLst/>
              <a:rect l="l" t="t" r="r" b="b"/>
              <a:pathLst>
                <a:path w="12" h="11" extrusionOk="0">
                  <a:moveTo>
                    <a:pt x="1"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27"/>
            <p:cNvSpPr/>
            <p:nvPr/>
          </p:nvSpPr>
          <p:spPr>
            <a:xfrm>
              <a:off x="1991875" y="1964517"/>
              <a:ext cx="244" cy="14"/>
            </a:xfrm>
            <a:custGeom>
              <a:avLst/>
              <a:gdLst/>
              <a:ahLst/>
              <a:cxnLst/>
              <a:rect l="l" t="t" r="r" b="b"/>
              <a:pathLst>
                <a:path w="18" h="1" extrusionOk="0">
                  <a:moveTo>
                    <a:pt x="18"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27"/>
            <p:cNvSpPr/>
            <p:nvPr/>
          </p:nvSpPr>
          <p:spPr>
            <a:xfrm>
              <a:off x="1989349" y="1966364"/>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2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2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27"/>
            <p:cNvSpPr/>
            <p:nvPr/>
          </p:nvSpPr>
          <p:spPr>
            <a:xfrm>
              <a:off x="1993341" y="1965087"/>
              <a:ext cx="204" cy="149"/>
            </a:xfrm>
            <a:custGeom>
              <a:avLst/>
              <a:gdLst/>
              <a:ahLst/>
              <a:cxnLst/>
              <a:rect l="l" t="t" r="r" b="b"/>
              <a:pathLst>
                <a:path w="15" h="11" extrusionOk="0">
                  <a:moveTo>
                    <a:pt x="15"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2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2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2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2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2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2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2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2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2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2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2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2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2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2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2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2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2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2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2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27"/>
            <p:cNvSpPr/>
            <p:nvPr/>
          </p:nvSpPr>
          <p:spPr>
            <a:xfrm>
              <a:off x="2066591" y="1954864"/>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27"/>
            <p:cNvSpPr/>
            <p:nvPr/>
          </p:nvSpPr>
          <p:spPr>
            <a:xfrm>
              <a:off x="2066401" y="1954959"/>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27"/>
            <p:cNvSpPr/>
            <p:nvPr/>
          </p:nvSpPr>
          <p:spPr>
            <a:xfrm>
              <a:off x="2066687" y="1954768"/>
              <a:ext cx="68" cy="68"/>
            </a:xfrm>
            <a:custGeom>
              <a:avLst/>
              <a:gdLst/>
              <a:ahLst/>
              <a:cxnLst/>
              <a:rect l="l" t="t" r="r" b="b"/>
              <a:pathLst>
                <a:path w="5" h="5" extrusionOk="0">
                  <a:moveTo>
                    <a:pt x="4"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27"/>
            <p:cNvSpPr/>
            <p:nvPr/>
          </p:nvSpPr>
          <p:spPr>
            <a:xfrm>
              <a:off x="2055037" y="196014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27"/>
            <p:cNvSpPr/>
            <p:nvPr/>
          </p:nvSpPr>
          <p:spPr>
            <a:xfrm>
              <a:off x="2066171" y="1955108"/>
              <a:ext cx="204" cy="149"/>
            </a:xfrm>
            <a:custGeom>
              <a:avLst/>
              <a:gdLst/>
              <a:ahLst/>
              <a:cxnLst/>
              <a:rect l="l" t="t" r="r" b="b"/>
              <a:pathLst>
                <a:path w="15" h="11" extrusionOk="0">
                  <a:moveTo>
                    <a:pt x="14"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2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2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27"/>
            <p:cNvSpPr/>
            <p:nvPr/>
          </p:nvSpPr>
          <p:spPr>
            <a:xfrm>
              <a:off x="2048343" y="195919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2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2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2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2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2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2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27"/>
            <p:cNvSpPr/>
            <p:nvPr/>
          </p:nvSpPr>
          <p:spPr>
            <a:xfrm>
              <a:off x="2045397" y="1961001"/>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27"/>
            <p:cNvSpPr/>
            <p:nvPr/>
          </p:nvSpPr>
          <p:spPr>
            <a:xfrm>
              <a:off x="2045058" y="1960905"/>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27"/>
            <p:cNvSpPr/>
            <p:nvPr/>
          </p:nvSpPr>
          <p:spPr>
            <a:xfrm>
              <a:off x="2044677" y="1960810"/>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2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2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2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27"/>
            <p:cNvSpPr/>
            <p:nvPr/>
          </p:nvSpPr>
          <p:spPr>
            <a:xfrm>
              <a:off x="2044257" y="196071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27"/>
            <p:cNvSpPr/>
            <p:nvPr/>
          </p:nvSpPr>
          <p:spPr>
            <a:xfrm>
              <a:off x="2048153" y="195919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27"/>
            <p:cNvSpPr/>
            <p:nvPr/>
          </p:nvSpPr>
          <p:spPr>
            <a:xfrm>
              <a:off x="2027190" y="1969595"/>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2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27"/>
            <p:cNvSpPr/>
            <p:nvPr/>
          </p:nvSpPr>
          <p:spPr>
            <a:xfrm>
              <a:off x="2009036" y="196189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27"/>
            <p:cNvSpPr/>
            <p:nvPr/>
          </p:nvSpPr>
          <p:spPr>
            <a:xfrm>
              <a:off x="2008276" y="1963947"/>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27"/>
            <p:cNvSpPr/>
            <p:nvPr/>
          </p:nvSpPr>
          <p:spPr>
            <a:xfrm>
              <a:off x="2008561" y="1963187"/>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2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27"/>
            <p:cNvSpPr/>
            <p:nvPr/>
          </p:nvSpPr>
          <p:spPr>
            <a:xfrm>
              <a:off x="2008846" y="1962521"/>
              <a:ext cx="14" cy="54"/>
            </a:xfrm>
            <a:custGeom>
              <a:avLst/>
              <a:gdLst/>
              <a:ahLst/>
              <a:cxnLst/>
              <a:rect l="l" t="t" r="r" b="b"/>
              <a:pathLst>
                <a:path w="1" h="4" extrusionOk="0">
                  <a:moveTo>
                    <a:pt x="0"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27"/>
            <p:cNvSpPr/>
            <p:nvPr/>
          </p:nvSpPr>
          <p:spPr>
            <a:xfrm>
              <a:off x="2009647" y="1960335"/>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27"/>
            <p:cNvSpPr/>
            <p:nvPr/>
          </p:nvSpPr>
          <p:spPr>
            <a:xfrm>
              <a:off x="2029796" y="193770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27"/>
            <p:cNvSpPr/>
            <p:nvPr/>
          </p:nvSpPr>
          <p:spPr>
            <a:xfrm>
              <a:off x="2009267" y="1961286"/>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27"/>
            <p:cNvSpPr/>
            <p:nvPr/>
          </p:nvSpPr>
          <p:spPr>
            <a:xfrm>
              <a:off x="2009457" y="1960756"/>
              <a:ext cx="68" cy="109"/>
            </a:xfrm>
            <a:custGeom>
              <a:avLst/>
              <a:gdLst/>
              <a:ahLst/>
              <a:cxnLst/>
              <a:rect l="l" t="t" r="r" b="b"/>
              <a:pathLst>
                <a:path w="5" h="8" extrusionOk="0">
                  <a:moveTo>
                    <a:pt x="4"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27"/>
            <p:cNvSpPr/>
            <p:nvPr/>
          </p:nvSpPr>
          <p:spPr>
            <a:xfrm>
              <a:off x="2008086" y="196474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27"/>
            <p:cNvSpPr/>
            <p:nvPr/>
          </p:nvSpPr>
          <p:spPr>
            <a:xfrm>
              <a:off x="2008086" y="1964748"/>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2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2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27"/>
            <p:cNvSpPr/>
            <p:nvPr/>
          </p:nvSpPr>
          <p:spPr>
            <a:xfrm>
              <a:off x="2147120" y="1866841"/>
              <a:ext cx="299" cy="109"/>
            </a:xfrm>
            <a:custGeom>
              <a:avLst/>
              <a:gdLst/>
              <a:ahLst/>
              <a:cxnLst/>
              <a:rect l="l" t="t" r="r" b="b"/>
              <a:pathLst>
                <a:path w="22" h="8" extrusionOk="0">
                  <a:moveTo>
                    <a:pt x="0" y="0"/>
                  </a:moveTo>
                  <a:lnTo>
                    <a:pt x="2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2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27"/>
            <p:cNvSpPr/>
            <p:nvPr/>
          </p:nvSpPr>
          <p:spPr>
            <a:xfrm>
              <a:off x="2140888" y="1865646"/>
              <a:ext cx="339" cy="68"/>
            </a:xfrm>
            <a:custGeom>
              <a:avLst/>
              <a:gdLst/>
              <a:ahLst/>
              <a:cxnLst/>
              <a:rect l="l" t="t" r="r" b="b"/>
              <a:pathLst>
                <a:path w="25" h="5" extrusionOk="0">
                  <a:moveTo>
                    <a:pt x="0"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27"/>
            <p:cNvSpPr/>
            <p:nvPr/>
          </p:nvSpPr>
          <p:spPr>
            <a:xfrm>
              <a:off x="2145219" y="1866311"/>
              <a:ext cx="339" cy="68"/>
            </a:xfrm>
            <a:custGeom>
              <a:avLst/>
              <a:gdLst/>
              <a:ahLst/>
              <a:cxnLst/>
              <a:rect l="l" t="t" r="r" b="b"/>
              <a:pathLst>
                <a:path w="25" h="5" extrusionOk="0">
                  <a:moveTo>
                    <a:pt x="0"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27"/>
            <p:cNvSpPr/>
            <p:nvPr/>
          </p:nvSpPr>
          <p:spPr>
            <a:xfrm>
              <a:off x="2147690" y="1867071"/>
              <a:ext cx="204" cy="163"/>
            </a:xfrm>
            <a:custGeom>
              <a:avLst/>
              <a:gdLst/>
              <a:ahLst/>
              <a:cxnLst/>
              <a:rect l="l" t="t" r="r" b="b"/>
              <a:pathLst>
                <a:path w="15" h="12" extrusionOk="0">
                  <a:moveTo>
                    <a:pt x="0" y="1"/>
                  </a:moveTo>
                  <a:lnTo>
                    <a:pt x="1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27"/>
            <p:cNvSpPr/>
            <p:nvPr/>
          </p:nvSpPr>
          <p:spPr>
            <a:xfrm>
              <a:off x="2144554" y="1866175"/>
              <a:ext cx="285" cy="54"/>
            </a:xfrm>
            <a:custGeom>
              <a:avLst/>
              <a:gdLst/>
              <a:ahLst/>
              <a:cxnLst/>
              <a:rect l="l" t="t" r="r" b="b"/>
              <a:pathLst>
                <a:path w="21" h="4" extrusionOk="0">
                  <a:moveTo>
                    <a:pt x="0" y="0"/>
                  </a:moveTo>
                  <a:lnTo>
                    <a:pt x="2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27"/>
            <p:cNvSpPr/>
            <p:nvPr/>
          </p:nvSpPr>
          <p:spPr>
            <a:xfrm>
              <a:off x="2146495" y="1866650"/>
              <a:ext cx="353" cy="109"/>
            </a:xfrm>
            <a:custGeom>
              <a:avLst/>
              <a:gdLst/>
              <a:ahLst/>
              <a:cxnLst/>
              <a:rect l="l" t="t" r="r" b="b"/>
              <a:pathLst>
                <a:path w="26" h="8" extrusionOk="0">
                  <a:moveTo>
                    <a:pt x="1" y="0"/>
                  </a:moveTo>
                  <a:lnTo>
                    <a:pt x="2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27"/>
            <p:cNvSpPr/>
            <p:nvPr/>
          </p:nvSpPr>
          <p:spPr>
            <a:xfrm>
              <a:off x="2145884" y="1866460"/>
              <a:ext cx="339" cy="109"/>
            </a:xfrm>
            <a:custGeom>
              <a:avLst/>
              <a:gdLst/>
              <a:ahLst/>
              <a:cxnLst/>
              <a:rect l="l" t="t" r="r" b="b"/>
              <a:pathLst>
                <a:path w="25" h="8" extrusionOk="0">
                  <a:moveTo>
                    <a:pt x="0" y="0"/>
                  </a:moveTo>
                  <a:lnTo>
                    <a:pt x="2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2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27"/>
            <p:cNvSpPr/>
            <p:nvPr/>
          </p:nvSpPr>
          <p:spPr>
            <a:xfrm>
              <a:off x="2143875" y="1866026"/>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27"/>
            <p:cNvSpPr/>
            <p:nvPr/>
          </p:nvSpPr>
          <p:spPr>
            <a:xfrm>
              <a:off x="2143169" y="1865931"/>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27"/>
            <p:cNvSpPr/>
            <p:nvPr/>
          </p:nvSpPr>
          <p:spPr>
            <a:xfrm>
              <a:off x="2141648" y="1865741"/>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27"/>
            <p:cNvSpPr/>
            <p:nvPr/>
          </p:nvSpPr>
          <p:spPr>
            <a:xfrm>
              <a:off x="2142449" y="1865836"/>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2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2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2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2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2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2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2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2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2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2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27"/>
            <p:cNvSpPr/>
            <p:nvPr/>
          </p:nvSpPr>
          <p:spPr>
            <a:xfrm>
              <a:off x="2069633" y="1949446"/>
              <a:ext cx="353" cy="14"/>
            </a:xfrm>
            <a:custGeom>
              <a:avLst/>
              <a:gdLst/>
              <a:ahLst/>
              <a:cxnLst/>
              <a:rect l="l" t="t" r="r" b="b"/>
              <a:pathLst>
                <a:path w="26" h="1" extrusionOk="0">
                  <a:moveTo>
                    <a:pt x="1"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2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2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2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2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2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2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2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27"/>
            <p:cNvSpPr/>
            <p:nvPr/>
          </p:nvSpPr>
          <p:spPr>
            <a:xfrm>
              <a:off x="2080943" y="1903961"/>
              <a:ext cx="14" cy="530"/>
            </a:xfrm>
            <a:custGeom>
              <a:avLst/>
              <a:gdLst/>
              <a:ahLst/>
              <a:cxnLst/>
              <a:rect l="l" t="t" r="r" b="b"/>
              <a:pathLst>
                <a:path w="1" h="39" extrusionOk="0">
                  <a:moveTo>
                    <a:pt x="1" y="0"/>
                  </a:moveTo>
                  <a:lnTo>
                    <a:pt x="1"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2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2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27"/>
            <p:cNvSpPr/>
            <p:nvPr/>
          </p:nvSpPr>
          <p:spPr>
            <a:xfrm>
              <a:off x="2080563" y="1918449"/>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27"/>
            <p:cNvSpPr/>
            <p:nvPr/>
          </p:nvSpPr>
          <p:spPr>
            <a:xfrm>
              <a:off x="2080617" y="1918164"/>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27"/>
            <p:cNvSpPr/>
            <p:nvPr/>
          </p:nvSpPr>
          <p:spPr>
            <a:xfrm>
              <a:off x="2080902" y="1913276"/>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27"/>
            <p:cNvSpPr/>
            <p:nvPr/>
          </p:nvSpPr>
          <p:spPr>
            <a:xfrm>
              <a:off x="2080658" y="1917838"/>
              <a:ext cx="14" cy="149"/>
            </a:xfrm>
            <a:custGeom>
              <a:avLst/>
              <a:gdLst/>
              <a:ahLst/>
              <a:cxnLst/>
              <a:rect l="l" t="t" r="r" b="b"/>
              <a:pathLst>
                <a:path w="1" h="11" extrusionOk="0">
                  <a:moveTo>
                    <a:pt x="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27"/>
            <p:cNvSpPr/>
            <p:nvPr/>
          </p:nvSpPr>
          <p:spPr>
            <a:xfrm>
              <a:off x="2080522" y="1918693"/>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27"/>
            <p:cNvSpPr/>
            <p:nvPr/>
          </p:nvSpPr>
          <p:spPr>
            <a:xfrm>
              <a:off x="2080373" y="1919209"/>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27"/>
            <p:cNvSpPr/>
            <p:nvPr/>
          </p:nvSpPr>
          <p:spPr>
            <a:xfrm>
              <a:off x="2080468" y="1918924"/>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27"/>
            <p:cNvSpPr/>
            <p:nvPr/>
          </p:nvSpPr>
          <p:spPr>
            <a:xfrm>
              <a:off x="2080427" y="1919073"/>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27"/>
            <p:cNvSpPr/>
            <p:nvPr/>
          </p:nvSpPr>
          <p:spPr>
            <a:xfrm>
              <a:off x="2080943" y="1910424"/>
              <a:ext cx="14" cy="394"/>
            </a:xfrm>
            <a:custGeom>
              <a:avLst/>
              <a:gdLst/>
              <a:ahLst/>
              <a:cxnLst/>
              <a:rect l="l" t="t" r="r" b="b"/>
              <a:pathLst>
                <a:path w="1" h="29" extrusionOk="0">
                  <a:moveTo>
                    <a:pt x="1" y="0"/>
                  </a:moveTo>
                  <a:lnTo>
                    <a:pt x="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27"/>
            <p:cNvSpPr/>
            <p:nvPr/>
          </p:nvSpPr>
          <p:spPr>
            <a:xfrm>
              <a:off x="2080943" y="191147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2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2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27"/>
            <p:cNvSpPr/>
            <p:nvPr/>
          </p:nvSpPr>
          <p:spPr>
            <a:xfrm>
              <a:off x="2080753" y="1916548"/>
              <a:ext cx="14" cy="258"/>
            </a:xfrm>
            <a:custGeom>
              <a:avLst/>
              <a:gdLst/>
              <a:ahLst/>
              <a:cxnLst/>
              <a:rect l="l" t="t" r="r" b="b"/>
              <a:pathLst>
                <a:path w="1" h="19" extrusionOk="0">
                  <a:moveTo>
                    <a:pt x="1"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2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2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27"/>
            <p:cNvSpPr/>
            <p:nvPr/>
          </p:nvSpPr>
          <p:spPr>
            <a:xfrm>
              <a:off x="2080658" y="1917457"/>
              <a:ext cx="14" cy="204"/>
            </a:xfrm>
            <a:custGeom>
              <a:avLst/>
              <a:gdLst/>
              <a:ahLst/>
              <a:cxnLst/>
              <a:rect l="l" t="t" r="r" b="b"/>
              <a:pathLst>
                <a:path w="1" h="15" extrusionOk="0">
                  <a:moveTo>
                    <a:pt x="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2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27"/>
            <p:cNvSpPr/>
            <p:nvPr/>
          </p:nvSpPr>
          <p:spPr>
            <a:xfrm>
              <a:off x="2080943" y="1905482"/>
              <a:ext cx="14" cy="434"/>
            </a:xfrm>
            <a:custGeom>
              <a:avLst/>
              <a:gdLst/>
              <a:ahLst/>
              <a:cxnLst/>
              <a:rect l="l" t="t" r="r" b="b"/>
              <a:pathLst>
                <a:path w="1" h="32" extrusionOk="0">
                  <a:moveTo>
                    <a:pt x="1" y="0"/>
                  </a:moveTo>
                  <a:lnTo>
                    <a:pt x="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27"/>
            <p:cNvSpPr/>
            <p:nvPr/>
          </p:nvSpPr>
          <p:spPr>
            <a:xfrm>
              <a:off x="2080943" y="1906813"/>
              <a:ext cx="14" cy="489"/>
            </a:xfrm>
            <a:custGeom>
              <a:avLst/>
              <a:gdLst/>
              <a:ahLst/>
              <a:cxnLst/>
              <a:rect l="l" t="t" r="r" b="b"/>
              <a:pathLst>
                <a:path w="1" h="36" extrusionOk="0">
                  <a:moveTo>
                    <a:pt x="1" y="0"/>
                  </a:moveTo>
                  <a:lnTo>
                    <a:pt x="1"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27"/>
            <p:cNvSpPr/>
            <p:nvPr/>
          </p:nvSpPr>
          <p:spPr>
            <a:xfrm>
              <a:off x="2054996" y="1931714"/>
              <a:ext cx="244" cy="109"/>
            </a:xfrm>
            <a:custGeom>
              <a:avLst/>
              <a:gdLst/>
              <a:ahLst/>
              <a:cxnLst/>
              <a:rect l="l" t="t" r="r" b="b"/>
              <a:pathLst>
                <a:path w="18" h="8" extrusionOk="0">
                  <a:moveTo>
                    <a:pt x="18"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27"/>
            <p:cNvSpPr/>
            <p:nvPr/>
          </p:nvSpPr>
          <p:spPr>
            <a:xfrm>
              <a:off x="2080943" y="1909325"/>
              <a:ext cx="14" cy="394"/>
            </a:xfrm>
            <a:custGeom>
              <a:avLst/>
              <a:gdLst/>
              <a:ahLst/>
              <a:cxnLst/>
              <a:rect l="l" t="t" r="r" b="b"/>
              <a:pathLst>
                <a:path w="1" h="29" extrusionOk="0">
                  <a:moveTo>
                    <a:pt x="1" y="1"/>
                  </a:moveTo>
                  <a:lnTo>
                    <a:pt x="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27"/>
            <p:cNvSpPr/>
            <p:nvPr/>
          </p:nvSpPr>
          <p:spPr>
            <a:xfrm>
              <a:off x="2080943" y="190808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2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27"/>
            <p:cNvSpPr/>
            <p:nvPr/>
          </p:nvSpPr>
          <p:spPr>
            <a:xfrm>
              <a:off x="2080237" y="1919548"/>
              <a:ext cx="14" cy="54"/>
            </a:xfrm>
            <a:custGeom>
              <a:avLst/>
              <a:gdLst/>
              <a:ahLst/>
              <a:cxnLst/>
              <a:rect l="l" t="t" r="r" b="b"/>
              <a:pathLst>
                <a:path w="1" h="4"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27"/>
            <p:cNvSpPr/>
            <p:nvPr/>
          </p:nvSpPr>
          <p:spPr>
            <a:xfrm>
              <a:off x="2080332" y="1919358"/>
              <a:ext cx="14" cy="54"/>
            </a:xfrm>
            <a:custGeom>
              <a:avLst/>
              <a:gdLst/>
              <a:ahLst/>
              <a:cxnLst/>
              <a:rect l="l" t="t" r="r" b="b"/>
              <a:pathLst>
                <a:path w="1" h="4"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27"/>
            <p:cNvSpPr/>
            <p:nvPr/>
          </p:nvSpPr>
          <p:spPr>
            <a:xfrm>
              <a:off x="2080278" y="1919453"/>
              <a:ext cx="14" cy="54"/>
            </a:xfrm>
            <a:custGeom>
              <a:avLst/>
              <a:gdLst/>
              <a:ahLst/>
              <a:cxnLst/>
              <a:rect l="l" t="t" r="r" b="b"/>
              <a:pathLst>
                <a:path w="1" h="4"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27"/>
            <p:cNvSpPr/>
            <p:nvPr/>
          </p:nvSpPr>
          <p:spPr>
            <a:xfrm>
              <a:off x="2080183" y="1919603"/>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27"/>
            <p:cNvSpPr/>
            <p:nvPr/>
          </p:nvSpPr>
          <p:spPr>
            <a:xfrm>
              <a:off x="2080142" y="191964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27"/>
            <p:cNvSpPr/>
            <p:nvPr/>
          </p:nvSpPr>
          <p:spPr>
            <a:xfrm>
              <a:off x="2079992" y="1919739"/>
              <a:ext cx="109" cy="54"/>
            </a:xfrm>
            <a:custGeom>
              <a:avLst/>
              <a:gdLst/>
              <a:ahLst/>
              <a:cxnLst/>
              <a:rect l="l" t="t" r="r" b="b"/>
              <a:pathLst>
                <a:path w="8" h="4"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2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27"/>
            <p:cNvSpPr/>
            <p:nvPr/>
          </p:nvSpPr>
          <p:spPr>
            <a:xfrm>
              <a:off x="2050855" y="193214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27"/>
            <p:cNvSpPr/>
            <p:nvPr/>
          </p:nvSpPr>
          <p:spPr>
            <a:xfrm>
              <a:off x="2050719" y="193390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27"/>
            <p:cNvSpPr/>
            <p:nvPr/>
          </p:nvSpPr>
          <p:spPr>
            <a:xfrm>
              <a:off x="2066401" y="1952067"/>
              <a:ext cx="299" cy="149"/>
            </a:xfrm>
            <a:custGeom>
              <a:avLst/>
              <a:gdLst/>
              <a:ahLst/>
              <a:cxnLst/>
              <a:rect l="l" t="t" r="r" b="b"/>
              <a:pathLst>
                <a:path w="22" h="11" extrusionOk="0">
                  <a:moveTo>
                    <a:pt x="22"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27"/>
            <p:cNvSpPr/>
            <p:nvPr/>
          </p:nvSpPr>
          <p:spPr>
            <a:xfrm>
              <a:off x="2050760" y="193275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27"/>
            <p:cNvSpPr/>
            <p:nvPr/>
          </p:nvSpPr>
          <p:spPr>
            <a:xfrm>
              <a:off x="2065981" y="1951917"/>
              <a:ext cx="299" cy="109"/>
            </a:xfrm>
            <a:custGeom>
              <a:avLst/>
              <a:gdLst/>
              <a:ahLst/>
              <a:cxnLst/>
              <a:rect l="l" t="t" r="r" b="b"/>
              <a:pathLst>
                <a:path w="22" h="8" extrusionOk="0">
                  <a:moveTo>
                    <a:pt x="2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27"/>
            <p:cNvSpPr/>
            <p:nvPr/>
          </p:nvSpPr>
          <p:spPr>
            <a:xfrm>
              <a:off x="2050719" y="193418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27"/>
            <p:cNvSpPr/>
            <p:nvPr/>
          </p:nvSpPr>
          <p:spPr>
            <a:xfrm>
              <a:off x="2050719" y="193437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27"/>
            <p:cNvSpPr/>
            <p:nvPr/>
          </p:nvSpPr>
          <p:spPr>
            <a:xfrm>
              <a:off x="2050719" y="193452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27"/>
            <p:cNvSpPr/>
            <p:nvPr/>
          </p:nvSpPr>
          <p:spPr>
            <a:xfrm>
              <a:off x="2065166" y="1951686"/>
              <a:ext cx="353" cy="109"/>
            </a:xfrm>
            <a:custGeom>
              <a:avLst/>
              <a:gdLst/>
              <a:ahLst/>
              <a:cxnLst/>
              <a:rect l="l" t="t" r="r" b="b"/>
              <a:pathLst>
                <a:path w="26" h="8" extrusionOk="0">
                  <a:moveTo>
                    <a:pt x="2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27"/>
            <p:cNvSpPr/>
            <p:nvPr/>
          </p:nvSpPr>
          <p:spPr>
            <a:xfrm>
              <a:off x="2050719" y="193361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27"/>
            <p:cNvSpPr/>
            <p:nvPr/>
          </p:nvSpPr>
          <p:spPr>
            <a:xfrm>
              <a:off x="2065600" y="1951822"/>
              <a:ext cx="299" cy="68"/>
            </a:xfrm>
            <a:custGeom>
              <a:avLst/>
              <a:gdLst/>
              <a:ahLst/>
              <a:cxnLst/>
              <a:rect l="l" t="t" r="r" b="b"/>
              <a:pathLst>
                <a:path w="22" h="5" extrusionOk="0">
                  <a:moveTo>
                    <a:pt x="2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27"/>
            <p:cNvSpPr/>
            <p:nvPr/>
          </p:nvSpPr>
          <p:spPr>
            <a:xfrm>
              <a:off x="2050719" y="193323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2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2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2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2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2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2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2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2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27"/>
            <p:cNvSpPr/>
            <p:nvPr/>
          </p:nvSpPr>
          <p:spPr>
            <a:xfrm>
              <a:off x="2154153" y="194416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2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2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2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2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2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2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2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2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27"/>
            <p:cNvSpPr/>
            <p:nvPr/>
          </p:nvSpPr>
          <p:spPr>
            <a:xfrm>
              <a:off x="2160751" y="187743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27"/>
            <p:cNvSpPr/>
            <p:nvPr/>
          </p:nvSpPr>
          <p:spPr>
            <a:xfrm>
              <a:off x="2160656" y="1875055"/>
              <a:ext cx="14" cy="489"/>
            </a:xfrm>
            <a:custGeom>
              <a:avLst/>
              <a:gdLst/>
              <a:ahLst/>
              <a:cxnLst/>
              <a:rect l="l" t="t" r="r" b="b"/>
              <a:pathLst>
                <a:path w="1" h="36" extrusionOk="0">
                  <a:moveTo>
                    <a:pt x="1" y="1"/>
                  </a:moveTo>
                  <a:lnTo>
                    <a:pt x="1" y="3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2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2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27"/>
            <p:cNvSpPr/>
            <p:nvPr/>
          </p:nvSpPr>
          <p:spPr>
            <a:xfrm>
              <a:off x="2149536" y="1938896"/>
              <a:ext cx="14" cy="869"/>
            </a:xfrm>
            <a:custGeom>
              <a:avLst/>
              <a:gdLst/>
              <a:ahLst/>
              <a:cxnLst/>
              <a:rect l="l" t="t" r="r" b="b"/>
              <a:pathLst>
                <a:path w="1" h="64" extrusionOk="0">
                  <a:moveTo>
                    <a:pt x="1" y="63"/>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27"/>
            <p:cNvSpPr/>
            <p:nvPr/>
          </p:nvSpPr>
          <p:spPr>
            <a:xfrm>
              <a:off x="2160616" y="1874444"/>
              <a:ext cx="14" cy="584"/>
            </a:xfrm>
            <a:custGeom>
              <a:avLst/>
              <a:gdLst/>
              <a:ahLst/>
              <a:cxnLst/>
              <a:rect l="l" t="t" r="r" b="b"/>
              <a:pathLst>
                <a:path w="1" h="43" extrusionOk="0">
                  <a:moveTo>
                    <a:pt x="0" y="0"/>
                  </a:moveTo>
                  <a:lnTo>
                    <a:pt x="0"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27"/>
            <p:cNvSpPr/>
            <p:nvPr/>
          </p:nvSpPr>
          <p:spPr>
            <a:xfrm>
              <a:off x="2160711" y="1876195"/>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2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2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27"/>
            <p:cNvSpPr/>
            <p:nvPr/>
          </p:nvSpPr>
          <p:spPr>
            <a:xfrm>
              <a:off x="2149536" y="193975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2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27"/>
            <p:cNvSpPr/>
            <p:nvPr/>
          </p:nvSpPr>
          <p:spPr>
            <a:xfrm>
              <a:off x="2231531" y="1797813"/>
              <a:ext cx="109" cy="258"/>
            </a:xfrm>
            <a:custGeom>
              <a:avLst/>
              <a:gdLst/>
              <a:ahLst/>
              <a:cxnLst/>
              <a:rect l="l" t="t" r="r" b="b"/>
              <a:pathLst>
                <a:path w="8" h="19" extrusionOk="0">
                  <a:moveTo>
                    <a:pt x="8"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2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2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2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27"/>
            <p:cNvSpPr/>
            <p:nvPr/>
          </p:nvSpPr>
          <p:spPr>
            <a:xfrm>
              <a:off x="2132184" y="2028019"/>
              <a:ext cx="163" cy="54"/>
            </a:xfrm>
            <a:custGeom>
              <a:avLst/>
              <a:gdLst/>
              <a:ahLst/>
              <a:cxnLst/>
              <a:rect l="l" t="t" r="r" b="b"/>
              <a:pathLst>
                <a:path w="12" h="4" extrusionOk="0">
                  <a:moveTo>
                    <a:pt x="11" y="0"/>
                  </a:moveTo>
                  <a:lnTo>
                    <a:pt x="1" y="4"/>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2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27"/>
            <p:cNvSpPr/>
            <p:nvPr/>
          </p:nvSpPr>
          <p:spPr>
            <a:xfrm>
              <a:off x="2133040" y="2027870"/>
              <a:ext cx="14" cy="163"/>
            </a:xfrm>
            <a:custGeom>
              <a:avLst/>
              <a:gdLst/>
              <a:ahLst/>
              <a:cxnLst/>
              <a:rect l="l" t="t" r="r" b="b"/>
              <a:pathLst>
                <a:path w="1" h="12" extrusionOk="0">
                  <a:moveTo>
                    <a:pt x="1" y="1"/>
                  </a:moveTo>
                  <a:lnTo>
                    <a:pt x="1" y="1"/>
                  </a:ln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27"/>
            <p:cNvSpPr/>
            <p:nvPr/>
          </p:nvSpPr>
          <p:spPr>
            <a:xfrm>
              <a:off x="2133094" y="2030246"/>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2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27"/>
            <p:cNvSpPr/>
            <p:nvPr/>
          </p:nvSpPr>
          <p:spPr>
            <a:xfrm>
              <a:off x="2133094" y="2029010"/>
              <a:ext cx="14" cy="258"/>
            </a:xfrm>
            <a:custGeom>
              <a:avLst/>
              <a:gdLst/>
              <a:ahLst/>
              <a:cxnLst/>
              <a:rect l="l" t="t" r="r" b="b"/>
              <a:pathLst>
                <a:path w="1" h="19" extrusionOk="0">
                  <a:moveTo>
                    <a:pt x="0"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2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2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2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27"/>
            <p:cNvSpPr/>
            <p:nvPr/>
          </p:nvSpPr>
          <p:spPr>
            <a:xfrm>
              <a:off x="2132809" y="2034767"/>
              <a:ext cx="54" cy="353"/>
            </a:xfrm>
            <a:custGeom>
              <a:avLst/>
              <a:gdLst/>
              <a:ahLst/>
              <a:cxnLst/>
              <a:rect l="l" t="t" r="r" b="b"/>
              <a:pathLst>
                <a:path w="4" h="26" extrusionOk="0">
                  <a:moveTo>
                    <a:pt x="4" y="1"/>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27"/>
            <p:cNvSpPr/>
            <p:nvPr/>
          </p:nvSpPr>
          <p:spPr>
            <a:xfrm>
              <a:off x="2132809" y="2035107"/>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27"/>
            <p:cNvSpPr/>
            <p:nvPr/>
          </p:nvSpPr>
          <p:spPr>
            <a:xfrm>
              <a:off x="2122680" y="2035867"/>
              <a:ext cx="204" cy="14"/>
            </a:xfrm>
            <a:custGeom>
              <a:avLst/>
              <a:gdLst/>
              <a:ahLst/>
              <a:cxnLst/>
              <a:rect l="l" t="t" r="r" b="b"/>
              <a:pathLst>
                <a:path w="15" h="1" extrusionOk="0">
                  <a:moveTo>
                    <a:pt x="1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27"/>
            <p:cNvSpPr/>
            <p:nvPr/>
          </p:nvSpPr>
          <p:spPr>
            <a:xfrm>
              <a:off x="2132904" y="2034441"/>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27"/>
            <p:cNvSpPr/>
            <p:nvPr/>
          </p:nvSpPr>
          <p:spPr>
            <a:xfrm>
              <a:off x="2132904" y="2034061"/>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27"/>
            <p:cNvSpPr/>
            <p:nvPr/>
          </p:nvSpPr>
          <p:spPr>
            <a:xfrm>
              <a:off x="2123400" y="203581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27"/>
            <p:cNvSpPr/>
            <p:nvPr/>
          </p:nvSpPr>
          <p:spPr>
            <a:xfrm>
              <a:off x="2123495" y="203581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27"/>
            <p:cNvSpPr/>
            <p:nvPr/>
          </p:nvSpPr>
          <p:spPr>
            <a:xfrm>
              <a:off x="2122925" y="2035813"/>
              <a:ext cx="204" cy="14"/>
            </a:xfrm>
            <a:custGeom>
              <a:avLst/>
              <a:gdLst/>
              <a:ahLst/>
              <a:cxnLst/>
              <a:rect l="l" t="t" r="r" b="b"/>
              <a:pathLst>
                <a:path w="15"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27"/>
            <p:cNvSpPr/>
            <p:nvPr/>
          </p:nvSpPr>
          <p:spPr>
            <a:xfrm>
              <a:off x="2123115" y="2035813"/>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2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27"/>
            <p:cNvSpPr/>
            <p:nvPr/>
          </p:nvSpPr>
          <p:spPr>
            <a:xfrm>
              <a:off x="2121974" y="2035908"/>
              <a:ext cx="299" cy="68"/>
            </a:xfrm>
            <a:custGeom>
              <a:avLst/>
              <a:gdLst/>
              <a:ahLst/>
              <a:cxnLst/>
              <a:rect l="l" t="t" r="r" b="b"/>
              <a:pathLst>
                <a:path w="22" h="5" extrusionOk="0">
                  <a:moveTo>
                    <a:pt x="2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27"/>
            <p:cNvSpPr/>
            <p:nvPr/>
          </p:nvSpPr>
          <p:spPr>
            <a:xfrm>
              <a:off x="2132945" y="2033627"/>
              <a:ext cx="14" cy="299"/>
            </a:xfrm>
            <a:custGeom>
              <a:avLst/>
              <a:gdLst/>
              <a:ahLst/>
              <a:cxnLst/>
              <a:rect l="l" t="t" r="r" b="b"/>
              <a:pathLst>
                <a:path w="1" h="22" extrusionOk="0">
                  <a:moveTo>
                    <a:pt x="1" y="1"/>
                  </a:moveTo>
                  <a:lnTo>
                    <a:pt x="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27"/>
            <p:cNvSpPr/>
            <p:nvPr/>
          </p:nvSpPr>
          <p:spPr>
            <a:xfrm>
              <a:off x="2121499" y="2035962"/>
              <a:ext cx="394" cy="54"/>
            </a:xfrm>
            <a:custGeom>
              <a:avLst/>
              <a:gdLst/>
              <a:ahLst/>
              <a:cxnLst/>
              <a:rect l="l" t="t" r="r" b="b"/>
              <a:pathLst>
                <a:path w="29" h="4" extrusionOk="0">
                  <a:moveTo>
                    <a:pt x="28"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2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27"/>
            <p:cNvSpPr/>
            <p:nvPr/>
          </p:nvSpPr>
          <p:spPr>
            <a:xfrm>
              <a:off x="2122354" y="2035867"/>
              <a:ext cx="299" cy="54"/>
            </a:xfrm>
            <a:custGeom>
              <a:avLst/>
              <a:gdLst/>
              <a:ahLst/>
              <a:cxnLst/>
              <a:rect l="l" t="t" r="r" b="b"/>
              <a:pathLst>
                <a:path w="22" h="4" extrusionOk="0">
                  <a:moveTo>
                    <a:pt x="21"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2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2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2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27"/>
            <p:cNvSpPr/>
            <p:nvPr/>
          </p:nvSpPr>
          <p:spPr>
            <a:xfrm>
              <a:off x="2147065" y="2027639"/>
              <a:ext cx="1779" cy="54"/>
            </a:xfrm>
            <a:custGeom>
              <a:avLst/>
              <a:gdLst/>
              <a:ahLst/>
              <a:cxnLst/>
              <a:rect l="l" t="t" r="r" b="b"/>
              <a:pathLst>
                <a:path w="131" h="4" extrusionOk="0">
                  <a:moveTo>
                    <a:pt x="1" y="0"/>
                  </a:moveTo>
                  <a:lnTo>
                    <a:pt x="13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27"/>
            <p:cNvSpPr/>
            <p:nvPr/>
          </p:nvSpPr>
          <p:spPr>
            <a:xfrm>
              <a:off x="2149306" y="202773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2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27"/>
            <p:cNvSpPr/>
            <p:nvPr/>
          </p:nvSpPr>
          <p:spPr>
            <a:xfrm>
              <a:off x="2132184" y="2072553"/>
              <a:ext cx="68" cy="68"/>
            </a:xfrm>
            <a:custGeom>
              <a:avLst/>
              <a:gdLst/>
              <a:ahLst/>
              <a:cxnLst/>
              <a:rect l="l" t="t" r="r" b="b"/>
              <a:pathLst>
                <a:path w="5" h="5" extrusionOk="0">
                  <a:moveTo>
                    <a:pt x="1" y="4"/>
                  </a:moveTo>
                  <a:lnTo>
                    <a:pt x="1" y="4"/>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2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2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27"/>
            <p:cNvSpPr/>
            <p:nvPr/>
          </p:nvSpPr>
          <p:spPr>
            <a:xfrm>
              <a:off x="2133759" y="2071603"/>
              <a:ext cx="244" cy="68"/>
            </a:xfrm>
            <a:custGeom>
              <a:avLst/>
              <a:gdLst/>
              <a:ahLst/>
              <a:cxnLst/>
              <a:rect l="l" t="t" r="r" b="b"/>
              <a:pathLst>
                <a:path w="18" h="5" extrusionOk="0">
                  <a:moveTo>
                    <a:pt x="0"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27"/>
            <p:cNvSpPr/>
            <p:nvPr/>
          </p:nvSpPr>
          <p:spPr>
            <a:xfrm>
              <a:off x="2132334" y="2072268"/>
              <a:ext cx="244" cy="204"/>
            </a:xfrm>
            <a:custGeom>
              <a:avLst/>
              <a:gdLst/>
              <a:ahLst/>
              <a:cxnLst/>
              <a:rect l="l" t="t" r="r" b="b"/>
              <a:pathLst>
                <a:path w="18" h="15" extrusionOk="0">
                  <a:moveTo>
                    <a:pt x="0" y="1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27"/>
            <p:cNvSpPr/>
            <p:nvPr/>
          </p:nvSpPr>
          <p:spPr>
            <a:xfrm>
              <a:off x="2133379" y="2071657"/>
              <a:ext cx="244" cy="109"/>
            </a:xfrm>
            <a:custGeom>
              <a:avLst/>
              <a:gdLst/>
              <a:ahLst/>
              <a:cxnLst/>
              <a:rect l="l" t="t" r="r" b="b"/>
              <a:pathLst>
                <a:path w="18" h="8" extrusionOk="0">
                  <a:moveTo>
                    <a:pt x="0"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2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2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2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27"/>
            <p:cNvSpPr/>
            <p:nvPr/>
          </p:nvSpPr>
          <p:spPr>
            <a:xfrm>
              <a:off x="2146780" y="2029350"/>
              <a:ext cx="109" cy="910"/>
            </a:xfrm>
            <a:custGeom>
              <a:avLst/>
              <a:gdLst/>
              <a:ahLst/>
              <a:cxnLst/>
              <a:rect l="l" t="t" r="r" b="b"/>
              <a:pathLst>
                <a:path w="8" h="67" extrusionOk="0">
                  <a:moveTo>
                    <a:pt x="1" y="6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2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27"/>
            <p:cNvSpPr/>
            <p:nvPr/>
          </p:nvSpPr>
          <p:spPr>
            <a:xfrm>
              <a:off x="2146590" y="2031386"/>
              <a:ext cx="68" cy="638"/>
            </a:xfrm>
            <a:custGeom>
              <a:avLst/>
              <a:gdLst/>
              <a:ahLst/>
              <a:cxnLst/>
              <a:rect l="l" t="t" r="r" b="b"/>
              <a:pathLst>
                <a:path w="5" h="47" extrusionOk="0">
                  <a:moveTo>
                    <a:pt x="1" y="47"/>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2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2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2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2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2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2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2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2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27"/>
            <p:cNvSpPr/>
            <p:nvPr/>
          </p:nvSpPr>
          <p:spPr>
            <a:xfrm>
              <a:off x="2214994" y="1959385"/>
              <a:ext cx="244" cy="720"/>
            </a:xfrm>
            <a:custGeom>
              <a:avLst/>
              <a:gdLst/>
              <a:ahLst/>
              <a:cxnLst/>
              <a:rect l="l" t="t" r="r" b="b"/>
              <a:pathLst>
                <a:path w="18" h="53" extrusionOk="0">
                  <a:moveTo>
                    <a:pt x="0" y="53"/>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2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2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27"/>
            <p:cNvSpPr/>
            <p:nvPr/>
          </p:nvSpPr>
          <p:spPr>
            <a:xfrm>
              <a:off x="2215279" y="1956343"/>
              <a:ext cx="54" cy="14"/>
            </a:xfrm>
            <a:custGeom>
              <a:avLst/>
              <a:gdLst/>
              <a:ahLst/>
              <a:cxnLst/>
              <a:rect l="l" t="t" r="r" b="b"/>
              <a:pathLst>
                <a:path w="4" h="1" extrusionOk="0">
                  <a:moveTo>
                    <a:pt x="4" y="0"/>
                  </a:moveTo>
                  <a:lnTo>
                    <a:pt x="4"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2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2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27"/>
            <p:cNvSpPr/>
            <p:nvPr/>
          </p:nvSpPr>
          <p:spPr>
            <a:xfrm>
              <a:off x="2216080" y="1961421"/>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27"/>
            <p:cNvSpPr/>
            <p:nvPr/>
          </p:nvSpPr>
          <p:spPr>
            <a:xfrm>
              <a:off x="2307348" y="1867601"/>
              <a:ext cx="394" cy="489"/>
            </a:xfrm>
            <a:custGeom>
              <a:avLst/>
              <a:gdLst/>
              <a:ahLst/>
              <a:cxnLst/>
              <a:rect l="l" t="t" r="r" b="b"/>
              <a:pathLst>
                <a:path w="29" h="36" extrusionOk="0">
                  <a:moveTo>
                    <a:pt x="0" y="35"/>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2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2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2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2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2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2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27"/>
            <p:cNvSpPr/>
            <p:nvPr/>
          </p:nvSpPr>
          <p:spPr>
            <a:xfrm>
              <a:off x="2305067" y="186944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2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2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2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2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27"/>
            <p:cNvSpPr/>
            <p:nvPr/>
          </p:nvSpPr>
          <p:spPr>
            <a:xfrm>
              <a:off x="2324034" y="1913126"/>
              <a:ext cx="489" cy="353"/>
            </a:xfrm>
            <a:custGeom>
              <a:avLst/>
              <a:gdLst/>
              <a:ahLst/>
              <a:cxnLst/>
              <a:rect l="l" t="t" r="r" b="b"/>
              <a:pathLst>
                <a:path w="36" h="26" extrusionOk="0">
                  <a:moveTo>
                    <a:pt x="0" y="25"/>
                  </a:move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2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27"/>
            <p:cNvSpPr/>
            <p:nvPr/>
          </p:nvSpPr>
          <p:spPr>
            <a:xfrm>
              <a:off x="2324605" y="1912705"/>
              <a:ext cx="530" cy="394"/>
            </a:xfrm>
            <a:custGeom>
              <a:avLst/>
              <a:gdLst/>
              <a:ahLst/>
              <a:cxnLst/>
              <a:rect l="l" t="t" r="r" b="b"/>
              <a:pathLst>
                <a:path w="39" h="29" extrusionOk="0">
                  <a:moveTo>
                    <a:pt x="0" y="28"/>
                  </a:moveTo>
                  <a:lnTo>
                    <a:pt x="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27"/>
            <p:cNvSpPr/>
            <p:nvPr/>
          </p:nvSpPr>
          <p:spPr>
            <a:xfrm>
              <a:off x="2325216" y="1912230"/>
              <a:ext cx="584" cy="434"/>
            </a:xfrm>
            <a:custGeom>
              <a:avLst/>
              <a:gdLst/>
              <a:ahLst/>
              <a:cxnLst/>
              <a:rect l="l" t="t" r="r" b="b"/>
              <a:pathLst>
                <a:path w="43" h="32" extrusionOk="0">
                  <a:moveTo>
                    <a:pt x="1" y="32"/>
                  </a:moveTo>
                  <a:lnTo>
                    <a:pt x="4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2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2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2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2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2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2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2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27"/>
            <p:cNvSpPr/>
            <p:nvPr/>
          </p:nvSpPr>
          <p:spPr>
            <a:xfrm>
              <a:off x="2361250" y="1948170"/>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27"/>
            <p:cNvSpPr/>
            <p:nvPr/>
          </p:nvSpPr>
          <p:spPr>
            <a:xfrm>
              <a:off x="2361861" y="1947735"/>
              <a:ext cx="109" cy="109"/>
            </a:xfrm>
            <a:custGeom>
              <a:avLst/>
              <a:gdLst/>
              <a:ahLst/>
              <a:cxnLst/>
              <a:rect l="l" t="t" r="r" b="b"/>
              <a:pathLst>
                <a:path w="8" h="8" extrusionOk="0">
                  <a:moveTo>
                    <a:pt x="8" y="1"/>
                  </a:moveTo>
                  <a:lnTo>
                    <a:pt x="8" y="1"/>
                  </a:ln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27"/>
            <p:cNvSpPr/>
            <p:nvPr/>
          </p:nvSpPr>
          <p:spPr>
            <a:xfrm>
              <a:off x="2360870" y="1948496"/>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27"/>
            <p:cNvSpPr/>
            <p:nvPr/>
          </p:nvSpPr>
          <p:spPr>
            <a:xfrm>
              <a:off x="2361481" y="1947980"/>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27"/>
            <p:cNvSpPr/>
            <p:nvPr/>
          </p:nvSpPr>
          <p:spPr>
            <a:xfrm>
              <a:off x="2361060" y="194836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27"/>
            <p:cNvSpPr/>
            <p:nvPr/>
          </p:nvSpPr>
          <p:spPr>
            <a:xfrm>
              <a:off x="2360721" y="1948645"/>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2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27"/>
            <p:cNvSpPr/>
            <p:nvPr/>
          </p:nvSpPr>
          <p:spPr>
            <a:xfrm>
              <a:off x="2360015" y="1962711"/>
              <a:ext cx="149" cy="204"/>
            </a:xfrm>
            <a:custGeom>
              <a:avLst/>
              <a:gdLst/>
              <a:ahLst/>
              <a:cxnLst/>
              <a:rect l="l" t="t" r="r" b="b"/>
              <a:pathLst>
                <a:path w="11" h="15" extrusionOk="0">
                  <a:moveTo>
                    <a:pt x="11"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2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27"/>
            <p:cNvSpPr/>
            <p:nvPr/>
          </p:nvSpPr>
          <p:spPr>
            <a:xfrm>
              <a:off x="2359580" y="196470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2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27"/>
            <p:cNvSpPr/>
            <p:nvPr/>
          </p:nvSpPr>
          <p:spPr>
            <a:xfrm>
              <a:off x="2354027" y="2011522"/>
              <a:ext cx="149" cy="14"/>
            </a:xfrm>
            <a:custGeom>
              <a:avLst/>
              <a:gdLst/>
              <a:ahLst/>
              <a:cxnLst/>
              <a:rect l="l" t="t" r="r" b="b"/>
              <a:pathLst>
                <a:path w="11" h="1" extrusionOk="0">
                  <a:moveTo>
                    <a:pt x="0" y="1"/>
                  </a:moveTo>
                  <a:lnTo>
                    <a:pt x="7" y="1"/>
                  </a:ln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27"/>
            <p:cNvSpPr/>
            <p:nvPr/>
          </p:nvSpPr>
          <p:spPr>
            <a:xfrm>
              <a:off x="2353647" y="2011577"/>
              <a:ext cx="299" cy="54"/>
            </a:xfrm>
            <a:custGeom>
              <a:avLst/>
              <a:gdLst/>
              <a:ahLst/>
              <a:cxnLst/>
              <a:rect l="l" t="t" r="r" b="b"/>
              <a:pathLst>
                <a:path w="22" h="4" extrusionOk="0">
                  <a:moveTo>
                    <a:pt x="0" y="4"/>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2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2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27"/>
            <p:cNvSpPr/>
            <p:nvPr/>
          </p:nvSpPr>
          <p:spPr>
            <a:xfrm>
              <a:off x="2314381" y="1940268"/>
              <a:ext cx="258" cy="543"/>
            </a:xfrm>
            <a:custGeom>
              <a:avLst/>
              <a:gdLst/>
              <a:ahLst/>
              <a:cxnLst/>
              <a:rect l="l" t="t" r="r" b="b"/>
              <a:pathLst>
                <a:path w="19" h="40" extrusionOk="0">
                  <a:moveTo>
                    <a:pt x="1" y="39"/>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2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2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27"/>
            <p:cNvSpPr/>
            <p:nvPr/>
          </p:nvSpPr>
          <p:spPr>
            <a:xfrm>
              <a:off x="2314055" y="1940933"/>
              <a:ext cx="244" cy="489"/>
            </a:xfrm>
            <a:custGeom>
              <a:avLst/>
              <a:gdLst/>
              <a:ahLst/>
              <a:cxnLst/>
              <a:rect l="l" t="t" r="r" b="b"/>
              <a:pathLst>
                <a:path w="18" h="36" extrusionOk="0">
                  <a:moveTo>
                    <a:pt x="0" y="36"/>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2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2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2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2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27"/>
            <p:cNvSpPr/>
            <p:nvPr/>
          </p:nvSpPr>
          <p:spPr>
            <a:xfrm>
              <a:off x="2309534" y="2006390"/>
              <a:ext cx="54" cy="258"/>
            </a:xfrm>
            <a:custGeom>
              <a:avLst/>
              <a:gdLst/>
              <a:ahLst/>
              <a:cxnLst/>
              <a:rect l="l" t="t" r="r" b="b"/>
              <a:pathLst>
                <a:path w="4" h="19"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2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27"/>
            <p:cNvSpPr/>
            <p:nvPr/>
          </p:nvSpPr>
          <p:spPr>
            <a:xfrm>
              <a:off x="2309344" y="200777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2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27"/>
            <p:cNvSpPr/>
            <p:nvPr/>
          </p:nvSpPr>
          <p:spPr>
            <a:xfrm>
              <a:off x="2359064" y="196132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27"/>
            <p:cNvSpPr/>
            <p:nvPr/>
          </p:nvSpPr>
          <p:spPr>
            <a:xfrm>
              <a:off x="2354407" y="1952868"/>
              <a:ext cx="149" cy="204"/>
            </a:xfrm>
            <a:custGeom>
              <a:avLst/>
              <a:gdLst/>
              <a:ahLst/>
              <a:cxnLst/>
              <a:rect l="l" t="t" r="r" b="b"/>
              <a:pathLst>
                <a:path w="11" h="15" extrusionOk="0">
                  <a:moveTo>
                    <a:pt x="11"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27"/>
            <p:cNvSpPr/>
            <p:nvPr/>
          </p:nvSpPr>
          <p:spPr>
            <a:xfrm>
              <a:off x="2355779" y="1950967"/>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27"/>
            <p:cNvSpPr/>
            <p:nvPr/>
          </p:nvSpPr>
          <p:spPr>
            <a:xfrm>
              <a:off x="2353932" y="1953533"/>
              <a:ext cx="109" cy="163"/>
            </a:xfrm>
            <a:custGeom>
              <a:avLst/>
              <a:gdLst/>
              <a:ahLst/>
              <a:cxnLst/>
              <a:rect l="l" t="t" r="r" b="b"/>
              <a:pathLst>
                <a:path w="8" h="12" extrusionOk="0">
                  <a:moveTo>
                    <a:pt x="7"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27"/>
            <p:cNvSpPr/>
            <p:nvPr/>
          </p:nvSpPr>
          <p:spPr>
            <a:xfrm>
              <a:off x="2358915" y="196132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27"/>
            <p:cNvSpPr/>
            <p:nvPr/>
          </p:nvSpPr>
          <p:spPr>
            <a:xfrm>
              <a:off x="2354828" y="1952297"/>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27"/>
            <p:cNvSpPr/>
            <p:nvPr/>
          </p:nvSpPr>
          <p:spPr>
            <a:xfrm>
              <a:off x="2358779" y="196138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27"/>
            <p:cNvSpPr/>
            <p:nvPr/>
          </p:nvSpPr>
          <p:spPr>
            <a:xfrm>
              <a:off x="2359445" y="196138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27"/>
            <p:cNvSpPr/>
            <p:nvPr/>
          </p:nvSpPr>
          <p:spPr>
            <a:xfrm>
              <a:off x="2356118" y="1950451"/>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27"/>
            <p:cNvSpPr/>
            <p:nvPr/>
          </p:nvSpPr>
          <p:spPr>
            <a:xfrm>
              <a:off x="2360056" y="1961761"/>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27"/>
            <p:cNvSpPr/>
            <p:nvPr/>
          </p:nvSpPr>
          <p:spPr>
            <a:xfrm>
              <a:off x="2359730" y="1961516"/>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27"/>
            <p:cNvSpPr/>
            <p:nvPr/>
          </p:nvSpPr>
          <p:spPr>
            <a:xfrm>
              <a:off x="2355263" y="1951591"/>
              <a:ext cx="204" cy="244"/>
            </a:xfrm>
            <a:custGeom>
              <a:avLst/>
              <a:gdLst/>
              <a:ahLst/>
              <a:cxnLst/>
              <a:rect l="l" t="t" r="r" b="b"/>
              <a:pathLst>
                <a:path w="15" h="18" extrusionOk="0">
                  <a:moveTo>
                    <a:pt x="14"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27"/>
            <p:cNvSpPr/>
            <p:nvPr/>
          </p:nvSpPr>
          <p:spPr>
            <a:xfrm>
              <a:off x="2356539" y="194992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27"/>
            <p:cNvSpPr/>
            <p:nvPr/>
          </p:nvSpPr>
          <p:spPr>
            <a:xfrm>
              <a:off x="2360490" y="1962087"/>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27"/>
            <p:cNvSpPr/>
            <p:nvPr/>
          </p:nvSpPr>
          <p:spPr>
            <a:xfrm>
              <a:off x="2319703" y="1935991"/>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27"/>
            <p:cNvSpPr/>
            <p:nvPr/>
          </p:nvSpPr>
          <p:spPr>
            <a:xfrm>
              <a:off x="2355113" y="1947735"/>
              <a:ext cx="1724" cy="1779"/>
            </a:xfrm>
            <a:custGeom>
              <a:avLst/>
              <a:gdLst/>
              <a:ahLst/>
              <a:cxnLst/>
              <a:rect l="l" t="t" r="r" b="b"/>
              <a:pathLst>
                <a:path w="127" h="131" extrusionOk="0">
                  <a:moveTo>
                    <a:pt x="127" y="130"/>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27"/>
            <p:cNvSpPr/>
            <p:nvPr/>
          </p:nvSpPr>
          <p:spPr>
            <a:xfrm>
              <a:off x="2320464" y="1936140"/>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27"/>
            <p:cNvSpPr/>
            <p:nvPr/>
          </p:nvSpPr>
          <p:spPr>
            <a:xfrm>
              <a:off x="2320423" y="1936140"/>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27"/>
            <p:cNvSpPr/>
            <p:nvPr/>
          </p:nvSpPr>
          <p:spPr>
            <a:xfrm>
              <a:off x="2320233" y="1936086"/>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2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27"/>
            <p:cNvSpPr/>
            <p:nvPr/>
          </p:nvSpPr>
          <p:spPr>
            <a:xfrm>
              <a:off x="2319893" y="1936045"/>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27"/>
            <p:cNvSpPr/>
            <p:nvPr/>
          </p:nvSpPr>
          <p:spPr>
            <a:xfrm>
              <a:off x="2320369" y="1936086"/>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27"/>
            <p:cNvSpPr/>
            <p:nvPr/>
          </p:nvSpPr>
          <p:spPr>
            <a:xfrm>
              <a:off x="2320083" y="1936045"/>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2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2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27"/>
            <p:cNvSpPr/>
            <p:nvPr/>
          </p:nvSpPr>
          <p:spPr>
            <a:xfrm>
              <a:off x="2318753" y="193595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27"/>
            <p:cNvSpPr/>
            <p:nvPr/>
          </p:nvSpPr>
          <p:spPr>
            <a:xfrm>
              <a:off x="2319133" y="1935950"/>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27"/>
            <p:cNvSpPr/>
            <p:nvPr/>
          </p:nvSpPr>
          <p:spPr>
            <a:xfrm>
              <a:off x="2318332" y="193595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27"/>
            <p:cNvSpPr/>
            <p:nvPr/>
          </p:nvSpPr>
          <p:spPr>
            <a:xfrm>
              <a:off x="2317762" y="193595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2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27"/>
            <p:cNvSpPr/>
            <p:nvPr/>
          </p:nvSpPr>
          <p:spPr>
            <a:xfrm>
              <a:off x="2319418" y="1935991"/>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2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2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27"/>
            <p:cNvSpPr/>
            <p:nvPr/>
          </p:nvSpPr>
          <p:spPr>
            <a:xfrm>
              <a:off x="2314625" y="1772192"/>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27"/>
            <p:cNvSpPr/>
            <p:nvPr/>
          </p:nvSpPr>
          <p:spPr>
            <a:xfrm>
              <a:off x="2313770" y="1779334"/>
              <a:ext cx="190" cy="204"/>
            </a:xfrm>
            <a:custGeom>
              <a:avLst/>
              <a:gdLst/>
              <a:ahLst/>
              <a:cxnLst/>
              <a:rect l="l" t="t" r="r" b="b"/>
              <a:pathLst>
                <a:path w="14"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27"/>
            <p:cNvSpPr/>
            <p:nvPr/>
          </p:nvSpPr>
          <p:spPr>
            <a:xfrm>
              <a:off x="2315671" y="1773427"/>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27"/>
            <p:cNvSpPr/>
            <p:nvPr/>
          </p:nvSpPr>
          <p:spPr>
            <a:xfrm>
              <a:off x="2315521" y="1773237"/>
              <a:ext cx="68" cy="68"/>
            </a:xfrm>
            <a:custGeom>
              <a:avLst/>
              <a:gdLst/>
              <a:ahLst/>
              <a:cxnLst/>
              <a:rect l="l" t="t" r="r" b="b"/>
              <a:pathLst>
                <a:path w="5"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27"/>
            <p:cNvSpPr/>
            <p:nvPr/>
          </p:nvSpPr>
          <p:spPr>
            <a:xfrm>
              <a:off x="2313485" y="1771527"/>
              <a:ext cx="244" cy="163"/>
            </a:xfrm>
            <a:custGeom>
              <a:avLst/>
              <a:gdLst/>
              <a:ahLst/>
              <a:cxnLst/>
              <a:rect l="l" t="t" r="r" b="b"/>
              <a:pathLst>
                <a:path w="18" h="12" extrusionOk="0">
                  <a:moveTo>
                    <a:pt x="18"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27"/>
            <p:cNvSpPr/>
            <p:nvPr/>
          </p:nvSpPr>
          <p:spPr>
            <a:xfrm>
              <a:off x="2314055" y="1779048"/>
              <a:ext cx="149" cy="149"/>
            </a:xfrm>
            <a:custGeom>
              <a:avLst/>
              <a:gdLst/>
              <a:ahLst/>
              <a:cxnLst/>
              <a:rect l="l" t="t" r="r" b="b"/>
              <a:pathLst>
                <a:path w="11" h="11" extrusionOk="0">
                  <a:moveTo>
                    <a:pt x="0"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27"/>
            <p:cNvSpPr/>
            <p:nvPr/>
          </p:nvSpPr>
          <p:spPr>
            <a:xfrm>
              <a:off x="2314530" y="1778519"/>
              <a:ext cx="204" cy="149"/>
            </a:xfrm>
            <a:custGeom>
              <a:avLst/>
              <a:gdLst/>
              <a:ahLst/>
              <a:cxnLst/>
              <a:rect l="l" t="t" r="r" b="b"/>
              <a:pathLst>
                <a:path w="15" h="11" extrusionOk="0">
                  <a:moveTo>
                    <a:pt x="0" y="1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27"/>
            <p:cNvSpPr/>
            <p:nvPr/>
          </p:nvSpPr>
          <p:spPr>
            <a:xfrm>
              <a:off x="2313811" y="1771676"/>
              <a:ext cx="244" cy="149"/>
            </a:xfrm>
            <a:custGeom>
              <a:avLst/>
              <a:gdLst/>
              <a:ahLst/>
              <a:cxnLst/>
              <a:rect l="l" t="t" r="r" b="b"/>
              <a:pathLst>
                <a:path w="18" h="11" extrusionOk="0">
                  <a:moveTo>
                    <a:pt x="18"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2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27"/>
            <p:cNvSpPr/>
            <p:nvPr/>
          </p:nvSpPr>
          <p:spPr>
            <a:xfrm>
              <a:off x="2315386" y="1773006"/>
              <a:ext cx="54" cy="109"/>
            </a:xfrm>
            <a:custGeom>
              <a:avLst/>
              <a:gdLst/>
              <a:ahLst/>
              <a:cxnLst/>
              <a:rect l="l" t="t" r="r" b="b"/>
              <a:pathLst>
                <a:path w="4" h="8" extrusionOk="0">
                  <a:moveTo>
                    <a:pt x="4"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27"/>
            <p:cNvSpPr/>
            <p:nvPr/>
          </p:nvSpPr>
          <p:spPr>
            <a:xfrm>
              <a:off x="2315236" y="1772816"/>
              <a:ext cx="109" cy="109"/>
            </a:xfrm>
            <a:custGeom>
              <a:avLst/>
              <a:gdLst/>
              <a:ahLst/>
              <a:cxnLst/>
              <a:rect l="l" t="t" r="r" b="b"/>
              <a:pathLst>
                <a:path w="8" h="8" extrusionOk="0">
                  <a:moveTo>
                    <a:pt x="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27"/>
            <p:cNvSpPr/>
            <p:nvPr/>
          </p:nvSpPr>
          <p:spPr>
            <a:xfrm>
              <a:off x="2315046" y="1772572"/>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27"/>
            <p:cNvSpPr/>
            <p:nvPr/>
          </p:nvSpPr>
          <p:spPr>
            <a:xfrm>
              <a:off x="2314286" y="1778709"/>
              <a:ext cx="204" cy="204"/>
            </a:xfrm>
            <a:custGeom>
              <a:avLst/>
              <a:gdLst/>
              <a:ahLst/>
              <a:cxnLst/>
              <a:rect l="l" t="t" r="r" b="b"/>
              <a:pathLst>
                <a:path w="15" h="15" extrusionOk="0">
                  <a:moveTo>
                    <a:pt x="1" y="15"/>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27"/>
            <p:cNvSpPr/>
            <p:nvPr/>
          </p:nvSpPr>
          <p:spPr>
            <a:xfrm>
              <a:off x="2310769" y="1783081"/>
              <a:ext cx="339" cy="543"/>
            </a:xfrm>
            <a:custGeom>
              <a:avLst/>
              <a:gdLst/>
              <a:ahLst/>
              <a:cxnLst/>
              <a:rect l="l" t="t" r="r" b="b"/>
              <a:pathLst>
                <a:path w="25" h="40" extrusionOk="0">
                  <a:moveTo>
                    <a:pt x="0" y="39"/>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27"/>
            <p:cNvSpPr/>
            <p:nvPr/>
          </p:nvSpPr>
          <p:spPr>
            <a:xfrm>
              <a:off x="2310335" y="1783651"/>
              <a:ext cx="394" cy="638"/>
            </a:xfrm>
            <a:custGeom>
              <a:avLst/>
              <a:gdLst/>
              <a:ahLst/>
              <a:cxnLst/>
              <a:rect l="l" t="t" r="r" b="b"/>
              <a:pathLst>
                <a:path w="29" h="47" extrusionOk="0">
                  <a:moveTo>
                    <a:pt x="1" y="46"/>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2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27"/>
            <p:cNvSpPr/>
            <p:nvPr/>
          </p:nvSpPr>
          <p:spPr>
            <a:xfrm>
              <a:off x="2313430" y="1779659"/>
              <a:ext cx="204" cy="258"/>
            </a:xfrm>
            <a:custGeom>
              <a:avLst/>
              <a:gdLst/>
              <a:ahLst/>
              <a:cxnLst/>
              <a:rect l="l" t="t" r="r" b="b"/>
              <a:pathLst>
                <a:path w="15" h="19" extrusionOk="0">
                  <a:moveTo>
                    <a:pt x="1" y="1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27"/>
            <p:cNvSpPr/>
            <p:nvPr/>
          </p:nvSpPr>
          <p:spPr>
            <a:xfrm>
              <a:off x="2311190" y="1782511"/>
              <a:ext cx="299" cy="394"/>
            </a:xfrm>
            <a:custGeom>
              <a:avLst/>
              <a:gdLst/>
              <a:ahLst/>
              <a:cxnLst/>
              <a:rect l="l" t="t" r="r" b="b"/>
              <a:pathLst>
                <a:path w="22" h="29" extrusionOk="0">
                  <a:moveTo>
                    <a:pt x="1" y="29"/>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27"/>
            <p:cNvSpPr/>
            <p:nvPr/>
          </p:nvSpPr>
          <p:spPr>
            <a:xfrm>
              <a:off x="2314856" y="1772382"/>
              <a:ext cx="109" cy="109"/>
            </a:xfrm>
            <a:custGeom>
              <a:avLst/>
              <a:gdLst/>
              <a:ahLst/>
              <a:cxnLst/>
              <a:rect l="l" t="t" r="r" b="b"/>
              <a:pathLst>
                <a:path w="8" h="8" extrusionOk="0">
                  <a:moveTo>
                    <a:pt x="1" y="1"/>
                  </a:move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27"/>
            <p:cNvSpPr/>
            <p:nvPr/>
          </p:nvSpPr>
          <p:spPr>
            <a:xfrm>
              <a:off x="2313091" y="1780094"/>
              <a:ext cx="258" cy="244"/>
            </a:xfrm>
            <a:custGeom>
              <a:avLst/>
              <a:gdLst/>
              <a:ahLst/>
              <a:cxnLst/>
              <a:rect l="l" t="t" r="r" b="b"/>
              <a:pathLst>
                <a:path w="19" h="18" extrusionOk="0">
                  <a:moveTo>
                    <a:pt x="1" y="18"/>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27"/>
            <p:cNvSpPr/>
            <p:nvPr/>
          </p:nvSpPr>
          <p:spPr>
            <a:xfrm>
              <a:off x="2312765" y="1780515"/>
              <a:ext cx="244" cy="299"/>
            </a:xfrm>
            <a:custGeom>
              <a:avLst/>
              <a:gdLst/>
              <a:ahLst/>
              <a:cxnLst/>
              <a:rect l="l" t="t" r="r" b="b"/>
              <a:pathLst>
                <a:path w="18" h="22" extrusionOk="0">
                  <a:moveTo>
                    <a:pt x="0" y="22"/>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27"/>
            <p:cNvSpPr/>
            <p:nvPr/>
          </p:nvSpPr>
          <p:spPr>
            <a:xfrm>
              <a:off x="2312385" y="1780990"/>
              <a:ext cx="244" cy="299"/>
            </a:xfrm>
            <a:custGeom>
              <a:avLst/>
              <a:gdLst/>
              <a:ahLst/>
              <a:cxnLst/>
              <a:rect l="l" t="t" r="r" b="b"/>
              <a:pathLst>
                <a:path w="18" h="22" extrusionOk="0">
                  <a:moveTo>
                    <a:pt x="0" y="22"/>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27"/>
            <p:cNvSpPr/>
            <p:nvPr/>
          </p:nvSpPr>
          <p:spPr>
            <a:xfrm>
              <a:off x="2312005" y="1781465"/>
              <a:ext cx="244" cy="353"/>
            </a:xfrm>
            <a:custGeom>
              <a:avLst/>
              <a:gdLst/>
              <a:ahLst/>
              <a:cxnLst/>
              <a:rect l="l" t="t" r="r" b="b"/>
              <a:pathLst>
                <a:path w="18" h="26" extrusionOk="0">
                  <a:moveTo>
                    <a:pt x="0" y="2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27"/>
            <p:cNvSpPr/>
            <p:nvPr/>
          </p:nvSpPr>
          <p:spPr>
            <a:xfrm>
              <a:off x="2311625" y="1781995"/>
              <a:ext cx="244" cy="339"/>
            </a:xfrm>
            <a:custGeom>
              <a:avLst/>
              <a:gdLst/>
              <a:ahLst/>
              <a:cxnLst/>
              <a:rect l="l" t="t" r="r" b="b"/>
              <a:pathLst>
                <a:path w="18" h="25" extrusionOk="0">
                  <a:moveTo>
                    <a:pt x="0" y="25"/>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27"/>
            <p:cNvSpPr/>
            <p:nvPr/>
          </p:nvSpPr>
          <p:spPr>
            <a:xfrm>
              <a:off x="2309955" y="1784276"/>
              <a:ext cx="394" cy="584"/>
            </a:xfrm>
            <a:custGeom>
              <a:avLst/>
              <a:gdLst/>
              <a:ahLst/>
              <a:cxnLst/>
              <a:rect l="l" t="t" r="r" b="b"/>
              <a:pathLst>
                <a:path w="29" h="43" extrusionOk="0">
                  <a:moveTo>
                    <a:pt x="1" y="42"/>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27"/>
            <p:cNvSpPr/>
            <p:nvPr/>
          </p:nvSpPr>
          <p:spPr>
            <a:xfrm>
              <a:off x="2312141" y="1771241"/>
              <a:ext cx="394" cy="68"/>
            </a:xfrm>
            <a:custGeom>
              <a:avLst/>
              <a:gdLst/>
              <a:ahLst/>
              <a:cxnLst/>
              <a:rect l="l" t="t" r="r" b="b"/>
              <a:pathLst>
                <a:path w="29" h="5" extrusionOk="0">
                  <a:moveTo>
                    <a:pt x="29"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27"/>
            <p:cNvSpPr/>
            <p:nvPr/>
          </p:nvSpPr>
          <p:spPr>
            <a:xfrm>
              <a:off x="2312616" y="1771296"/>
              <a:ext cx="353" cy="109"/>
            </a:xfrm>
            <a:custGeom>
              <a:avLst/>
              <a:gdLst/>
              <a:ahLst/>
              <a:cxnLst/>
              <a:rect l="l" t="t" r="r" b="b"/>
              <a:pathLst>
                <a:path w="26" h="8" extrusionOk="0">
                  <a:moveTo>
                    <a:pt x="2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27"/>
            <p:cNvSpPr/>
            <p:nvPr/>
          </p:nvSpPr>
          <p:spPr>
            <a:xfrm>
              <a:off x="2311665" y="1771146"/>
              <a:ext cx="394" cy="68"/>
            </a:xfrm>
            <a:custGeom>
              <a:avLst/>
              <a:gdLst/>
              <a:ahLst/>
              <a:cxnLst/>
              <a:rect l="l" t="t" r="r" b="b"/>
              <a:pathLst>
                <a:path w="29" h="5" extrusionOk="0">
                  <a:moveTo>
                    <a:pt x="29"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27"/>
            <p:cNvSpPr/>
            <p:nvPr/>
          </p:nvSpPr>
          <p:spPr>
            <a:xfrm>
              <a:off x="2313050" y="1771431"/>
              <a:ext cx="299" cy="109"/>
            </a:xfrm>
            <a:custGeom>
              <a:avLst/>
              <a:gdLst/>
              <a:ahLst/>
              <a:cxnLst/>
              <a:rect l="l" t="t" r="r" b="b"/>
              <a:pathLst>
                <a:path w="22" h="8" extrusionOk="0">
                  <a:moveTo>
                    <a:pt x="2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2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2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2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27"/>
            <p:cNvSpPr/>
            <p:nvPr/>
          </p:nvSpPr>
          <p:spPr>
            <a:xfrm>
              <a:off x="2702915" y="1869217"/>
              <a:ext cx="109" cy="394"/>
            </a:xfrm>
            <a:custGeom>
              <a:avLst/>
              <a:gdLst/>
              <a:ahLst/>
              <a:cxnLst/>
              <a:rect l="l" t="t" r="r" b="b"/>
              <a:pathLst>
                <a:path w="8" h="29" extrusionOk="0">
                  <a:moveTo>
                    <a:pt x="0" y="0"/>
                  </a:moveTo>
                  <a:lnTo>
                    <a:pt x="7"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27"/>
            <p:cNvSpPr/>
            <p:nvPr/>
          </p:nvSpPr>
          <p:spPr>
            <a:xfrm>
              <a:off x="2730382" y="1871783"/>
              <a:ext cx="204" cy="1290"/>
            </a:xfrm>
            <a:custGeom>
              <a:avLst/>
              <a:gdLst/>
              <a:ahLst/>
              <a:cxnLst/>
              <a:rect l="l" t="t" r="r" b="b"/>
              <a:pathLst>
                <a:path w="15" h="95" extrusionOk="0">
                  <a:moveTo>
                    <a:pt x="15" y="9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27"/>
            <p:cNvSpPr/>
            <p:nvPr/>
          </p:nvSpPr>
          <p:spPr>
            <a:xfrm>
              <a:off x="2703105" y="1870018"/>
              <a:ext cx="109" cy="448"/>
            </a:xfrm>
            <a:custGeom>
              <a:avLst/>
              <a:gdLst/>
              <a:ahLst/>
              <a:cxnLst/>
              <a:rect l="l" t="t" r="r" b="b"/>
              <a:pathLst>
                <a:path w="8" h="33" extrusionOk="0">
                  <a:moveTo>
                    <a:pt x="0" y="1"/>
                  </a:moveTo>
                  <a:lnTo>
                    <a:pt x="7"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27"/>
            <p:cNvSpPr/>
            <p:nvPr/>
          </p:nvSpPr>
          <p:spPr>
            <a:xfrm>
              <a:off x="2702480" y="1867737"/>
              <a:ext cx="109" cy="394"/>
            </a:xfrm>
            <a:custGeom>
              <a:avLst/>
              <a:gdLst/>
              <a:ahLst/>
              <a:cxnLst/>
              <a:rect l="l" t="t" r="r" b="b"/>
              <a:pathLst>
                <a:path w="8" h="29" extrusionOk="0">
                  <a:moveTo>
                    <a:pt x="1" y="1"/>
                  </a:moveTo>
                  <a:lnTo>
                    <a:pt x="8"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2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27"/>
            <p:cNvSpPr/>
            <p:nvPr/>
          </p:nvSpPr>
          <p:spPr>
            <a:xfrm>
              <a:off x="2730667" y="1873439"/>
              <a:ext cx="163" cy="964"/>
            </a:xfrm>
            <a:custGeom>
              <a:avLst/>
              <a:gdLst/>
              <a:ahLst/>
              <a:cxnLst/>
              <a:rect l="l" t="t" r="r" b="b"/>
              <a:pathLst>
                <a:path w="12" h="71" extrusionOk="0">
                  <a:moveTo>
                    <a:pt x="11" y="7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27"/>
            <p:cNvSpPr/>
            <p:nvPr/>
          </p:nvSpPr>
          <p:spPr>
            <a:xfrm>
              <a:off x="2730911" y="1874919"/>
              <a:ext cx="149" cy="1005"/>
            </a:xfrm>
            <a:custGeom>
              <a:avLst/>
              <a:gdLst/>
              <a:ahLst/>
              <a:cxnLst/>
              <a:rect l="l" t="t" r="r" b="b"/>
              <a:pathLst>
                <a:path w="11" h="74" extrusionOk="0">
                  <a:moveTo>
                    <a:pt x="11" y="7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27"/>
            <p:cNvSpPr/>
            <p:nvPr/>
          </p:nvSpPr>
          <p:spPr>
            <a:xfrm>
              <a:off x="2702290" y="1867071"/>
              <a:ext cx="109" cy="353"/>
            </a:xfrm>
            <a:custGeom>
              <a:avLst/>
              <a:gdLst/>
              <a:ahLst/>
              <a:cxnLst/>
              <a:rect l="l" t="t" r="r" b="b"/>
              <a:pathLst>
                <a:path w="8" h="26" extrusionOk="0">
                  <a:moveTo>
                    <a:pt x="1" y="1"/>
                  </a:moveTo>
                  <a:lnTo>
                    <a:pt x="8"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27"/>
            <p:cNvSpPr/>
            <p:nvPr/>
          </p:nvSpPr>
          <p:spPr>
            <a:xfrm>
              <a:off x="2703675" y="1872638"/>
              <a:ext cx="54" cy="434"/>
            </a:xfrm>
            <a:custGeom>
              <a:avLst/>
              <a:gdLst/>
              <a:ahLst/>
              <a:cxnLst/>
              <a:rect l="l" t="t" r="r" b="b"/>
              <a:pathLst>
                <a:path w="4" h="32" extrusionOk="0">
                  <a:moveTo>
                    <a:pt x="0" y="0"/>
                  </a:moveTo>
                  <a:lnTo>
                    <a:pt x="4"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27"/>
            <p:cNvSpPr/>
            <p:nvPr/>
          </p:nvSpPr>
          <p:spPr>
            <a:xfrm>
              <a:off x="2703485" y="1871728"/>
              <a:ext cx="109" cy="448"/>
            </a:xfrm>
            <a:custGeom>
              <a:avLst/>
              <a:gdLst/>
              <a:ahLst/>
              <a:cxnLst/>
              <a:rect l="l" t="t" r="r" b="b"/>
              <a:pathLst>
                <a:path w="8" h="33" extrusionOk="0">
                  <a:moveTo>
                    <a:pt x="0" y="1"/>
                  </a:moveTo>
                  <a:lnTo>
                    <a:pt x="7"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27"/>
            <p:cNvSpPr/>
            <p:nvPr/>
          </p:nvSpPr>
          <p:spPr>
            <a:xfrm>
              <a:off x="2702670" y="1868497"/>
              <a:ext cx="163" cy="353"/>
            </a:xfrm>
            <a:custGeom>
              <a:avLst/>
              <a:gdLst/>
              <a:ahLst/>
              <a:cxnLst/>
              <a:rect l="l" t="t" r="r" b="b"/>
              <a:pathLst>
                <a:path w="12" h="26" extrusionOk="0">
                  <a:moveTo>
                    <a:pt x="1" y="1"/>
                  </a:moveTo>
                  <a:lnTo>
                    <a:pt x="1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27"/>
            <p:cNvSpPr/>
            <p:nvPr/>
          </p:nvSpPr>
          <p:spPr>
            <a:xfrm>
              <a:off x="2731142" y="1876345"/>
              <a:ext cx="14" cy="109"/>
            </a:xfrm>
            <a:custGeom>
              <a:avLst/>
              <a:gdLst/>
              <a:ahLst/>
              <a:cxnLst/>
              <a:rect l="l" t="t" r="r" b="b"/>
              <a:pathLst>
                <a:path w="1" h="8" extrusionOk="0">
                  <a:moveTo>
                    <a:pt x="1" y="7"/>
                  </a:moveTo>
                  <a:lnTo>
                    <a:pt x="1" y="7"/>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2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2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2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27"/>
            <p:cNvSpPr/>
            <p:nvPr/>
          </p:nvSpPr>
          <p:spPr>
            <a:xfrm>
              <a:off x="2703295" y="1870873"/>
              <a:ext cx="109" cy="448"/>
            </a:xfrm>
            <a:custGeom>
              <a:avLst/>
              <a:gdLst/>
              <a:ahLst/>
              <a:cxnLst/>
              <a:rect l="l" t="t" r="r" b="b"/>
              <a:pathLst>
                <a:path w="8" h="33" extrusionOk="0">
                  <a:moveTo>
                    <a:pt x="0" y="1"/>
                  </a:moveTo>
                  <a:lnTo>
                    <a:pt x="7"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2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2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2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27"/>
            <p:cNvSpPr/>
            <p:nvPr/>
          </p:nvSpPr>
          <p:spPr>
            <a:xfrm>
              <a:off x="2704286" y="1878151"/>
              <a:ext cx="14" cy="109"/>
            </a:xfrm>
            <a:custGeom>
              <a:avLst/>
              <a:gdLst/>
              <a:ahLst/>
              <a:cxnLst/>
              <a:rect l="l" t="t" r="r" b="b"/>
              <a:pathLst>
                <a:path w="1" h="8" extrusionOk="0">
                  <a:moveTo>
                    <a:pt x="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2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27"/>
            <p:cNvSpPr/>
            <p:nvPr/>
          </p:nvSpPr>
          <p:spPr>
            <a:xfrm>
              <a:off x="2702059" y="1866460"/>
              <a:ext cx="149" cy="339"/>
            </a:xfrm>
            <a:custGeom>
              <a:avLst/>
              <a:gdLst/>
              <a:ahLst/>
              <a:cxnLst/>
              <a:rect l="l" t="t" r="r" b="b"/>
              <a:pathLst>
                <a:path w="11" h="25" extrusionOk="0">
                  <a:moveTo>
                    <a:pt x="0" y="0"/>
                  </a:moveTo>
                  <a:lnTo>
                    <a:pt x="1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2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2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2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2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2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27"/>
            <p:cNvSpPr/>
            <p:nvPr/>
          </p:nvSpPr>
          <p:spPr>
            <a:xfrm>
              <a:off x="2307063" y="178973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27"/>
            <p:cNvSpPr/>
            <p:nvPr/>
          </p:nvSpPr>
          <p:spPr>
            <a:xfrm>
              <a:off x="2305542" y="1789924"/>
              <a:ext cx="54" cy="14"/>
            </a:xfrm>
            <a:custGeom>
              <a:avLst/>
              <a:gdLst/>
              <a:ahLst/>
              <a:cxnLst/>
              <a:rect l="l" t="t" r="r" b="b"/>
              <a:pathLst>
                <a:path w="4" h="1" extrusionOk="0">
                  <a:moveTo>
                    <a:pt x="0" y="1"/>
                  </a:moveTo>
                  <a:lnTo>
                    <a:pt x="0"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27"/>
            <p:cNvSpPr/>
            <p:nvPr/>
          </p:nvSpPr>
          <p:spPr>
            <a:xfrm>
              <a:off x="2305827" y="1789829"/>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2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2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2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2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2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27"/>
            <p:cNvSpPr/>
            <p:nvPr/>
          </p:nvSpPr>
          <p:spPr>
            <a:xfrm>
              <a:off x="2305637" y="1789883"/>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27"/>
            <p:cNvSpPr/>
            <p:nvPr/>
          </p:nvSpPr>
          <p:spPr>
            <a:xfrm>
              <a:off x="2306017" y="178978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2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2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2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2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27"/>
            <p:cNvSpPr/>
            <p:nvPr/>
          </p:nvSpPr>
          <p:spPr>
            <a:xfrm>
              <a:off x="2317422" y="1791784"/>
              <a:ext cx="584" cy="394"/>
            </a:xfrm>
            <a:custGeom>
              <a:avLst/>
              <a:gdLst/>
              <a:ahLst/>
              <a:cxnLst/>
              <a:rect l="l" t="t" r="r" b="b"/>
              <a:pathLst>
                <a:path w="43" h="29" extrusionOk="0">
                  <a:moveTo>
                    <a:pt x="1" y="28"/>
                  </a:moveTo>
                  <a:lnTo>
                    <a:pt x="4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27"/>
            <p:cNvSpPr/>
            <p:nvPr/>
          </p:nvSpPr>
          <p:spPr>
            <a:xfrm>
              <a:off x="2308773" y="1792069"/>
              <a:ext cx="14" cy="54"/>
            </a:xfrm>
            <a:custGeom>
              <a:avLst/>
              <a:gdLst/>
              <a:ahLst/>
              <a:cxnLst/>
              <a:rect l="l" t="t" r="r" b="b"/>
              <a:pathLst>
                <a:path w="1" h="4" extrusionOk="0">
                  <a:moveTo>
                    <a:pt x="0"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2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27"/>
            <p:cNvSpPr/>
            <p:nvPr/>
          </p:nvSpPr>
          <p:spPr>
            <a:xfrm>
              <a:off x="2309058" y="1789829"/>
              <a:ext cx="54" cy="394"/>
            </a:xfrm>
            <a:custGeom>
              <a:avLst/>
              <a:gdLst/>
              <a:ahLst/>
              <a:cxnLst/>
              <a:rect l="l" t="t" r="r" b="b"/>
              <a:pathLst>
                <a:path w="4" h="29" extrusionOk="0">
                  <a:moveTo>
                    <a:pt x="4" y="1"/>
                  </a:moveTo>
                  <a:lnTo>
                    <a:pt x="4" y="1"/>
                  </a:lnTo>
                  <a:lnTo>
                    <a:pt x="0"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2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2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2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2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27"/>
            <p:cNvSpPr/>
            <p:nvPr/>
          </p:nvSpPr>
          <p:spPr>
            <a:xfrm>
              <a:off x="2306397" y="1805701"/>
              <a:ext cx="54" cy="258"/>
            </a:xfrm>
            <a:custGeom>
              <a:avLst/>
              <a:gdLst/>
              <a:ahLst/>
              <a:cxnLst/>
              <a:rect l="l" t="t" r="r" b="b"/>
              <a:pathLst>
                <a:path w="4" h="19"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2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2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2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27"/>
            <p:cNvSpPr/>
            <p:nvPr/>
          </p:nvSpPr>
          <p:spPr>
            <a:xfrm>
              <a:off x="2308868" y="1791404"/>
              <a:ext cx="14" cy="244"/>
            </a:xfrm>
            <a:custGeom>
              <a:avLst/>
              <a:gdLst/>
              <a:ahLst/>
              <a:cxnLst/>
              <a:rect l="l" t="t" r="r" b="b"/>
              <a:pathLst>
                <a:path w="1" h="18" extrusionOk="0">
                  <a:moveTo>
                    <a:pt x="0"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27"/>
            <p:cNvSpPr/>
            <p:nvPr/>
          </p:nvSpPr>
          <p:spPr>
            <a:xfrm>
              <a:off x="2307538" y="1802809"/>
              <a:ext cx="54" cy="299"/>
            </a:xfrm>
            <a:custGeom>
              <a:avLst/>
              <a:gdLst/>
              <a:ahLst/>
              <a:cxnLst/>
              <a:rect l="l" t="t" r="r" b="b"/>
              <a:pathLst>
                <a:path w="4" h="22" extrusionOk="0">
                  <a:moveTo>
                    <a:pt x="0" y="21"/>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2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2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27"/>
            <p:cNvSpPr/>
            <p:nvPr/>
          </p:nvSpPr>
          <p:spPr>
            <a:xfrm>
              <a:off x="2306248" y="1806041"/>
              <a:ext cx="109" cy="299"/>
            </a:xfrm>
            <a:custGeom>
              <a:avLst/>
              <a:gdLst/>
              <a:ahLst/>
              <a:cxnLst/>
              <a:rect l="l" t="t" r="r" b="b"/>
              <a:pathLst>
                <a:path w="8" h="22" extrusionOk="0">
                  <a:moveTo>
                    <a:pt x="1" y="2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27"/>
            <p:cNvSpPr/>
            <p:nvPr/>
          </p:nvSpPr>
          <p:spPr>
            <a:xfrm>
              <a:off x="2306492" y="1805375"/>
              <a:ext cx="109" cy="244"/>
            </a:xfrm>
            <a:custGeom>
              <a:avLst/>
              <a:gdLst/>
              <a:ahLst/>
              <a:cxnLst/>
              <a:rect l="l" t="t" r="r" b="b"/>
              <a:pathLst>
                <a:path w="8" h="18" extrusionOk="0">
                  <a:moveTo>
                    <a:pt x="0" y="18"/>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27"/>
            <p:cNvSpPr/>
            <p:nvPr/>
          </p:nvSpPr>
          <p:spPr>
            <a:xfrm>
              <a:off x="2305393" y="1809652"/>
              <a:ext cx="109" cy="489"/>
            </a:xfrm>
            <a:custGeom>
              <a:avLst/>
              <a:gdLst/>
              <a:ahLst/>
              <a:cxnLst/>
              <a:rect l="l" t="t" r="r" b="b"/>
              <a:pathLst>
                <a:path w="8" h="36" extrusionOk="0">
                  <a:moveTo>
                    <a:pt x="1" y="36"/>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27"/>
            <p:cNvSpPr/>
            <p:nvPr/>
          </p:nvSpPr>
          <p:spPr>
            <a:xfrm>
              <a:off x="2304687" y="1814404"/>
              <a:ext cx="14" cy="299"/>
            </a:xfrm>
            <a:custGeom>
              <a:avLst/>
              <a:gdLst/>
              <a:ahLst/>
              <a:cxnLst/>
              <a:rect l="l" t="t" r="r" b="b"/>
              <a:pathLst>
                <a:path w="1" h="22" extrusionOk="0">
                  <a:moveTo>
                    <a:pt x="0" y="22"/>
                  </a:moveTo>
                  <a:lnTo>
                    <a:pt x="0" y="22"/>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27"/>
            <p:cNvSpPr/>
            <p:nvPr/>
          </p:nvSpPr>
          <p:spPr>
            <a:xfrm>
              <a:off x="2304917" y="1812313"/>
              <a:ext cx="109" cy="584"/>
            </a:xfrm>
            <a:custGeom>
              <a:avLst/>
              <a:gdLst/>
              <a:ahLst/>
              <a:cxnLst/>
              <a:rect l="l" t="t" r="r" b="b"/>
              <a:pathLst>
                <a:path w="8" h="43" extrusionOk="0">
                  <a:moveTo>
                    <a:pt x="1" y="43"/>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27"/>
            <p:cNvSpPr/>
            <p:nvPr/>
          </p:nvSpPr>
          <p:spPr>
            <a:xfrm>
              <a:off x="2305868" y="1807561"/>
              <a:ext cx="109" cy="394"/>
            </a:xfrm>
            <a:custGeom>
              <a:avLst/>
              <a:gdLst/>
              <a:ahLst/>
              <a:cxnLst/>
              <a:rect l="l" t="t" r="r" b="b"/>
              <a:pathLst>
                <a:path w="8" h="29" extrusionOk="0">
                  <a:moveTo>
                    <a:pt x="1" y="29"/>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27"/>
            <p:cNvSpPr/>
            <p:nvPr/>
          </p:nvSpPr>
          <p:spPr>
            <a:xfrm>
              <a:off x="2305732" y="1808186"/>
              <a:ext cx="109" cy="434"/>
            </a:xfrm>
            <a:custGeom>
              <a:avLst/>
              <a:gdLst/>
              <a:ahLst/>
              <a:cxnLst/>
              <a:rect l="l" t="t" r="r" b="b"/>
              <a:pathLst>
                <a:path w="8" h="32" extrusionOk="0">
                  <a:moveTo>
                    <a:pt x="0" y="32"/>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27"/>
            <p:cNvSpPr/>
            <p:nvPr/>
          </p:nvSpPr>
          <p:spPr>
            <a:xfrm>
              <a:off x="2305107" y="1811363"/>
              <a:ext cx="109" cy="584"/>
            </a:xfrm>
            <a:custGeom>
              <a:avLst/>
              <a:gdLst/>
              <a:ahLst/>
              <a:cxnLst/>
              <a:rect l="l" t="t" r="r" b="b"/>
              <a:pathLst>
                <a:path w="8" h="43" extrusionOk="0">
                  <a:moveTo>
                    <a:pt x="1" y="43"/>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27"/>
            <p:cNvSpPr/>
            <p:nvPr/>
          </p:nvSpPr>
          <p:spPr>
            <a:xfrm>
              <a:off x="2304782" y="1813359"/>
              <a:ext cx="109" cy="638"/>
            </a:xfrm>
            <a:custGeom>
              <a:avLst/>
              <a:gdLst/>
              <a:ahLst/>
              <a:cxnLst/>
              <a:rect l="l" t="t" r="r" b="b"/>
              <a:pathLst>
                <a:path w="8" h="47" extrusionOk="0">
                  <a:moveTo>
                    <a:pt x="0" y="46"/>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27"/>
            <p:cNvSpPr/>
            <p:nvPr/>
          </p:nvSpPr>
          <p:spPr>
            <a:xfrm>
              <a:off x="2305257" y="1810467"/>
              <a:ext cx="109" cy="530"/>
            </a:xfrm>
            <a:custGeom>
              <a:avLst/>
              <a:gdLst/>
              <a:ahLst/>
              <a:cxnLst/>
              <a:rect l="l" t="t" r="r" b="b"/>
              <a:pathLst>
                <a:path w="8" h="39" extrusionOk="0">
                  <a:moveTo>
                    <a:pt x="0" y="39"/>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27"/>
            <p:cNvSpPr/>
            <p:nvPr/>
          </p:nvSpPr>
          <p:spPr>
            <a:xfrm>
              <a:off x="2305542" y="1808892"/>
              <a:ext cx="109" cy="489"/>
            </a:xfrm>
            <a:custGeom>
              <a:avLst/>
              <a:gdLst/>
              <a:ahLst/>
              <a:cxnLst/>
              <a:rect l="l" t="t" r="r" b="b"/>
              <a:pathLst>
                <a:path w="8" h="36" extrusionOk="0">
                  <a:moveTo>
                    <a:pt x="0" y="36"/>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27"/>
            <p:cNvSpPr/>
            <p:nvPr/>
          </p:nvSpPr>
          <p:spPr>
            <a:xfrm>
              <a:off x="2306112" y="1806516"/>
              <a:ext cx="109" cy="339"/>
            </a:xfrm>
            <a:custGeom>
              <a:avLst/>
              <a:gdLst/>
              <a:ahLst/>
              <a:cxnLst/>
              <a:rect l="l" t="t" r="r" b="b"/>
              <a:pathLst>
                <a:path w="8" h="25" extrusionOk="0">
                  <a:moveTo>
                    <a:pt x="0" y="25"/>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27"/>
            <p:cNvSpPr/>
            <p:nvPr/>
          </p:nvSpPr>
          <p:spPr>
            <a:xfrm>
              <a:off x="2306017" y="1806991"/>
              <a:ext cx="54" cy="394"/>
            </a:xfrm>
            <a:custGeom>
              <a:avLst/>
              <a:gdLst/>
              <a:ahLst/>
              <a:cxnLst/>
              <a:rect l="l" t="t" r="r" b="b"/>
              <a:pathLst>
                <a:path w="4" h="29" extrusionOk="0">
                  <a:moveTo>
                    <a:pt x="0" y="29"/>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2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27"/>
            <p:cNvSpPr/>
            <p:nvPr/>
          </p:nvSpPr>
          <p:spPr>
            <a:xfrm>
              <a:off x="2307633" y="1802280"/>
              <a:ext cx="54" cy="258"/>
            </a:xfrm>
            <a:custGeom>
              <a:avLst/>
              <a:gdLst/>
              <a:ahLst/>
              <a:cxnLst/>
              <a:rect l="l" t="t" r="r" b="b"/>
              <a:pathLst>
                <a:path w="4" h="19"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27"/>
            <p:cNvSpPr/>
            <p:nvPr/>
          </p:nvSpPr>
          <p:spPr>
            <a:xfrm>
              <a:off x="2307769" y="1801614"/>
              <a:ext cx="68" cy="258"/>
            </a:xfrm>
            <a:custGeom>
              <a:avLst/>
              <a:gdLst/>
              <a:ahLst/>
              <a:cxnLst/>
              <a:rect l="l" t="t" r="r" b="b"/>
              <a:pathLst>
                <a:path w="5" h="19" extrusionOk="0">
                  <a:moveTo>
                    <a:pt x="1"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2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2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2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2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2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2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27"/>
            <p:cNvSpPr/>
            <p:nvPr/>
          </p:nvSpPr>
          <p:spPr>
            <a:xfrm>
              <a:off x="2314530" y="1758886"/>
              <a:ext cx="14" cy="204"/>
            </a:xfrm>
            <a:custGeom>
              <a:avLst/>
              <a:gdLst/>
              <a:ahLst/>
              <a:cxnLst/>
              <a:rect l="l" t="t" r="r" b="b"/>
              <a:pathLst>
                <a:path w="1" h="15" extrusionOk="0">
                  <a:moveTo>
                    <a:pt x="0"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27"/>
            <p:cNvSpPr/>
            <p:nvPr/>
          </p:nvSpPr>
          <p:spPr>
            <a:xfrm>
              <a:off x="2314625" y="1758275"/>
              <a:ext cx="14" cy="244"/>
            </a:xfrm>
            <a:custGeom>
              <a:avLst/>
              <a:gdLst/>
              <a:ahLst/>
              <a:cxnLst/>
              <a:rect l="l" t="t" r="r" b="b"/>
              <a:pathLst>
                <a:path w="1" h="18" extrusionOk="0">
                  <a:moveTo>
                    <a:pt x="0"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27"/>
            <p:cNvSpPr/>
            <p:nvPr/>
          </p:nvSpPr>
          <p:spPr>
            <a:xfrm>
              <a:off x="2314571" y="1758601"/>
              <a:ext cx="14" cy="204"/>
            </a:xfrm>
            <a:custGeom>
              <a:avLst/>
              <a:gdLst/>
              <a:ahLst/>
              <a:cxnLst/>
              <a:rect l="l" t="t" r="r" b="b"/>
              <a:pathLst>
                <a:path w="1" h="15" extrusionOk="0">
                  <a:moveTo>
                    <a:pt x="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27"/>
            <p:cNvSpPr/>
            <p:nvPr/>
          </p:nvSpPr>
          <p:spPr>
            <a:xfrm>
              <a:off x="2314435" y="1759171"/>
              <a:ext cx="54" cy="204"/>
            </a:xfrm>
            <a:custGeom>
              <a:avLst/>
              <a:gdLst/>
              <a:ahLst/>
              <a:cxnLst/>
              <a:rect l="l" t="t" r="r" b="b"/>
              <a:pathLst>
                <a:path w="4" h="15" extrusionOk="0">
                  <a:moveTo>
                    <a:pt x="4"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2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2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27"/>
            <p:cNvSpPr/>
            <p:nvPr/>
          </p:nvSpPr>
          <p:spPr>
            <a:xfrm>
              <a:off x="2313811" y="1760556"/>
              <a:ext cx="149" cy="149"/>
            </a:xfrm>
            <a:custGeom>
              <a:avLst/>
              <a:gdLst/>
              <a:ahLst/>
              <a:cxnLst/>
              <a:rect l="l" t="t" r="r" b="b"/>
              <a:pathLst>
                <a:path w="11"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27"/>
            <p:cNvSpPr/>
            <p:nvPr/>
          </p:nvSpPr>
          <p:spPr>
            <a:xfrm>
              <a:off x="2313580" y="1760787"/>
              <a:ext cx="149" cy="163"/>
            </a:xfrm>
            <a:custGeom>
              <a:avLst/>
              <a:gdLst/>
              <a:ahLst/>
              <a:cxnLst/>
              <a:rect l="l" t="t" r="r" b="b"/>
              <a:pathLst>
                <a:path w="11" h="12" extrusionOk="0">
                  <a:moveTo>
                    <a:pt x="1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2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27"/>
            <p:cNvSpPr/>
            <p:nvPr/>
          </p:nvSpPr>
          <p:spPr>
            <a:xfrm>
              <a:off x="2312236" y="1761601"/>
              <a:ext cx="258" cy="109"/>
            </a:xfrm>
            <a:custGeom>
              <a:avLst/>
              <a:gdLst/>
              <a:ahLst/>
              <a:cxnLst/>
              <a:rect l="l" t="t" r="r" b="b"/>
              <a:pathLst>
                <a:path w="19" h="8" extrusionOk="0">
                  <a:moveTo>
                    <a:pt x="1"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27"/>
            <p:cNvSpPr/>
            <p:nvPr/>
          </p:nvSpPr>
          <p:spPr>
            <a:xfrm>
              <a:off x="2314001" y="1760312"/>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2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2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2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27"/>
            <p:cNvSpPr/>
            <p:nvPr/>
          </p:nvSpPr>
          <p:spPr>
            <a:xfrm>
              <a:off x="2313335" y="1761031"/>
              <a:ext cx="204" cy="109"/>
            </a:xfrm>
            <a:custGeom>
              <a:avLst/>
              <a:gdLst/>
              <a:ahLst/>
              <a:cxnLst/>
              <a:rect l="l" t="t" r="r" b="b"/>
              <a:pathLst>
                <a:path w="15" h="8" extrusionOk="0">
                  <a:moveTo>
                    <a:pt x="15"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27"/>
            <p:cNvSpPr/>
            <p:nvPr/>
          </p:nvSpPr>
          <p:spPr>
            <a:xfrm>
              <a:off x="2360911" y="1713591"/>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27"/>
            <p:cNvSpPr/>
            <p:nvPr/>
          </p:nvSpPr>
          <p:spPr>
            <a:xfrm>
              <a:off x="2360531" y="1713686"/>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27"/>
            <p:cNvSpPr/>
            <p:nvPr/>
          </p:nvSpPr>
          <p:spPr>
            <a:xfrm>
              <a:off x="2361291" y="1713442"/>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2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27"/>
            <p:cNvSpPr/>
            <p:nvPr/>
          </p:nvSpPr>
          <p:spPr>
            <a:xfrm>
              <a:off x="2358725" y="1713917"/>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27"/>
            <p:cNvSpPr/>
            <p:nvPr/>
          </p:nvSpPr>
          <p:spPr>
            <a:xfrm>
              <a:off x="2354163" y="1713822"/>
              <a:ext cx="258" cy="14"/>
            </a:xfrm>
            <a:custGeom>
              <a:avLst/>
              <a:gdLst/>
              <a:ahLst/>
              <a:cxnLst/>
              <a:rect l="l" t="t" r="r" b="b"/>
              <a:pathLst>
                <a:path w="19" h="1" extrusionOk="0">
                  <a:moveTo>
                    <a:pt x="1"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27"/>
            <p:cNvSpPr/>
            <p:nvPr/>
          </p:nvSpPr>
          <p:spPr>
            <a:xfrm>
              <a:off x="2353552" y="1713781"/>
              <a:ext cx="394" cy="14"/>
            </a:xfrm>
            <a:custGeom>
              <a:avLst/>
              <a:gdLst/>
              <a:ahLst/>
              <a:cxnLst/>
              <a:rect l="l" t="t" r="r" b="b"/>
              <a:pathLst>
                <a:path w="29" h="1" extrusionOk="0">
                  <a:moveTo>
                    <a:pt x="0" y="0"/>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27"/>
            <p:cNvSpPr/>
            <p:nvPr/>
          </p:nvSpPr>
          <p:spPr>
            <a:xfrm>
              <a:off x="2359200" y="1713876"/>
              <a:ext cx="258" cy="14"/>
            </a:xfrm>
            <a:custGeom>
              <a:avLst/>
              <a:gdLst/>
              <a:ahLst/>
              <a:cxnLst/>
              <a:rect l="l" t="t" r="r" b="b"/>
              <a:pathLst>
                <a:path w="19" h="1" extrusionOk="0">
                  <a:moveTo>
                    <a:pt x="1" y="0"/>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27"/>
            <p:cNvSpPr/>
            <p:nvPr/>
          </p:nvSpPr>
          <p:spPr>
            <a:xfrm>
              <a:off x="2365812" y="1717814"/>
              <a:ext cx="14" cy="14"/>
            </a:xfrm>
            <a:custGeom>
              <a:avLst/>
              <a:gdLst/>
              <a:ahLst/>
              <a:cxnLst/>
              <a:rect l="l" t="t" r="r" b="b"/>
              <a:pathLst>
                <a:path w="1" h="1" extrusionOk="0">
                  <a:moveTo>
                    <a:pt x="0" y="1"/>
                  </a:moveTo>
                  <a:lnTo>
                    <a:pt x="0"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27"/>
            <p:cNvSpPr/>
            <p:nvPr/>
          </p:nvSpPr>
          <p:spPr>
            <a:xfrm>
              <a:off x="2354788" y="1713876"/>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27"/>
            <p:cNvSpPr/>
            <p:nvPr/>
          </p:nvSpPr>
          <p:spPr>
            <a:xfrm>
              <a:off x="2355358" y="171391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27"/>
            <p:cNvSpPr/>
            <p:nvPr/>
          </p:nvSpPr>
          <p:spPr>
            <a:xfrm>
              <a:off x="2357680" y="171397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27"/>
            <p:cNvSpPr/>
            <p:nvPr/>
          </p:nvSpPr>
          <p:spPr>
            <a:xfrm>
              <a:off x="2359675" y="1713822"/>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27"/>
            <p:cNvSpPr/>
            <p:nvPr/>
          </p:nvSpPr>
          <p:spPr>
            <a:xfrm>
              <a:off x="2358209" y="171391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27"/>
            <p:cNvSpPr/>
            <p:nvPr/>
          </p:nvSpPr>
          <p:spPr>
            <a:xfrm>
              <a:off x="2356539" y="171391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27"/>
            <p:cNvSpPr/>
            <p:nvPr/>
          </p:nvSpPr>
          <p:spPr>
            <a:xfrm>
              <a:off x="2360110" y="1713781"/>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27"/>
            <p:cNvSpPr/>
            <p:nvPr/>
          </p:nvSpPr>
          <p:spPr>
            <a:xfrm>
              <a:off x="2357299" y="171397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27"/>
            <p:cNvSpPr/>
            <p:nvPr/>
          </p:nvSpPr>
          <p:spPr>
            <a:xfrm>
              <a:off x="2355969" y="171391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2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2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27"/>
            <p:cNvSpPr/>
            <p:nvPr/>
          </p:nvSpPr>
          <p:spPr>
            <a:xfrm>
              <a:off x="2633846" y="1775002"/>
              <a:ext cx="163" cy="109"/>
            </a:xfrm>
            <a:custGeom>
              <a:avLst/>
              <a:gdLst/>
              <a:ahLst/>
              <a:cxnLst/>
              <a:rect l="l" t="t" r="r" b="b"/>
              <a:pathLst>
                <a:path w="12" h="8" extrusionOk="0">
                  <a:moveTo>
                    <a:pt x="1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2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27"/>
            <p:cNvSpPr/>
            <p:nvPr/>
          </p:nvSpPr>
          <p:spPr>
            <a:xfrm>
              <a:off x="2634891" y="1778858"/>
              <a:ext cx="14" cy="95"/>
            </a:xfrm>
            <a:custGeom>
              <a:avLst/>
              <a:gdLst/>
              <a:ahLst/>
              <a:cxnLst/>
              <a:rect l="l" t="t" r="r" b="b"/>
              <a:pathLst>
                <a:path w="1" h="7" extrusionOk="0">
                  <a:moveTo>
                    <a:pt x="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2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2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2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2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2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27"/>
            <p:cNvSpPr/>
            <p:nvPr/>
          </p:nvSpPr>
          <p:spPr>
            <a:xfrm>
              <a:off x="2991817" y="1742539"/>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27"/>
            <p:cNvSpPr/>
            <p:nvPr/>
          </p:nvSpPr>
          <p:spPr>
            <a:xfrm>
              <a:off x="2987920" y="1742769"/>
              <a:ext cx="625" cy="68"/>
            </a:xfrm>
            <a:custGeom>
              <a:avLst/>
              <a:gdLst/>
              <a:ahLst/>
              <a:cxnLst/>
              <a:rect l="l" t="t" r="r" b="b"/>
              <a:pathLst>
                <a:path w="46" h="5" extrusionOk="0">
                  <a:moveTo>
                    <a:pt x="46"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27"/>
            <p:cNvSpPr/>
            <p:nvPr/>
          </p:nvSpPr>
          <p:spPr>
            <a:xfrm>
              <a:off x="2992387" y="1742294"/>
              <a:ext cx="163" cy="68"/>
            </a:xfrm>
            <a:custGeom>
              <a:avLst/>
              <a:gdLst/>
              <a:ahLst/>
              <a:cxnLst/>
              <a:rect l="l" t="t" r="r" b="b"/>
              <a:pathLst>
                <a:path w="12" h="5" extrusionOk="0">
                  <a:moveTo>
                    <a:pt x="1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27"/>
            <p:cNvSpPr/>
            <p:nvPr/>
          </p:nvSpPr>
          <p:spPr>
            <a:xfrm>
              <a:off x="2980547" y="1745770"/>
              <a:ext cx="774" cy="584"/>
            </a:xfrm>
            <a:custGeom>
              <a:avLst/>
              <a:gdLst/>
              <a:ahLst/>
              <a:cxnLst/>
              <a:rect l="l" t="t" r="r" b="b"/>
              <a:pathLst>
                <a:path w="57" h="43" extrusionOk="0">
                  <a:moveTo>
                    <a:pt x="57" y="0"/>
                  </a:moveTo>
                  <a:lnTo>
                    <a:pt x="1"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27"/>
            <p:cNvSpPr/>
            <p:nvPr/>
          </p:nvSpPr>
          <p:spPr>
            <a:xfrm>
              <a:off x="2979556" y="1746476"/>
              <a:ext cx="815" cy="584"/>
            </a:xfrm>
            <a:custGeom>
              <a:avLst/>
              <a:gdLst/>
              <a:ahLst/>
              <a:cxnLst/>
              <a:rect l="l" t="t" r="r" b="b"/>
              <a:pathLst>
                <a:path w="60" h="43" extrusionOk="0">
                  <a:moveTo>
                    <a:pt x="60" y="1"/>
                  </a:moveTo>
                  <a:lnTo>
                    <a:pt x="0" y="4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2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27"/>
            <p:cNvSpPr/>
            <p:nvPr/>
          </p:nvSpPr>
          <p:spPr>
            <a:xfrm>
              <a:off x="2989101" y="1742674"/>
              <a:ext cx="1398" cy="14"/>
            </a:xfrm>
            <a:custGeom>
              <a:avLst/>
              <a:gdLst/>
              <a:ahLst/>
              <a:cxnLst/>
              <a:rect l="l" t="t" r="r" b="b"/>
              <a:pathLst>
                <a:path w="103" h="1" extrusionOk="0">
                  <a:moveTo>
                    <a:pt x="103"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27"/>
            <p:cNvSpPr/>
            <p:nvPr/>
          </p:nvSpPr>
          <p:spPr>
            <a:xfrm>
              <a:off x="2993052" y="174196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27"/>
            <p:cNvSpPr/>
            <p:nvPr/>
          </p:nvSpPr>
          <p:spPr>
            <a:xfrm>
              <a:off x="2991111" y="1742674"/>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2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2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2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2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2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2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2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27"/>
            <p:cNvSpPr/>
            <p:nvPr/>
          </p:nvSpPr>
          <p:spPr>
            <a:xfrm>
              <a:off x="2728671" y="1883663"/>
              <a:ext cx="109" cy="109"/>
            </a:xfrm>
            <a:custGeom>
              <a:avLst/>
              <a:gdLst/>
              <a:ahLst/>
              <a:cxnLst/>
              <a:rect l="l" t="t" r="r" b="b"/>
              <a:pathLst>
                <a:path w="8" h="8" extrusionOk="0">
                  <a:moveTo>
                    <a:pt x="1" y="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27"/>
            <p:cNvSpPr/>
            <p:nvPr/>
          </p:nvSpPr>
          <p:spPr>
            <a:xfrm>
              <a:off x="2729241" y="1883039"/>
              <a:ext cx="14" cy="68"/>
            </a:xfrm>
            <a:custGeom>
              <a:avLst/>
              <a:gdLst/>
              <a:ahLst/>
              <a:cxnLst/>
              <a:rect l="l" t="t" r="r" b="b"/>
              <a:pathLst>
                <a:path w="1" h="5" extrusionOk="0">
                  <a:moveTo>
                    <a:pt x="1" y="1"/>
                  </a:moveTo>
                  <a:lnTo>
                    <a:pt x="1" y="4"/>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27"/>
            <p:cNvSpPr/>
            <p:nvPr/>
          </p:nvSpPr>
          <p:spPr>
            <a:xfrm>
              <a:off x="2728155" y="1883989"/>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27"/>
            <p:cNvSpPr/>
            <p:nvPr/>
          </p:nvSpPr>
          <p:spPr>
            <a:xfrm>
              <a:off x="2728820" y="1883568"/>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27"/>
            <p:cNvSpPr/>
            <p:nvPr/>
          </p:nvSpPr>
          <p:spPr>
            <a:xfrm>
              <a:off x="2728440" y="1883799"/>
              <a:ext cx="149" cy="109"/>
            </a:xfrm>
            <a:custGeom>
              <a:avLst/>
              <a:gdLst/>
              <a:ahLst/>
              <a:cxnLst/>
              <a:rect l="l" t="t" r="r" b="b"/>
              <a:pathLst>
                <a:path w="11" h="8" extrusionOk="0">
                  <a:moveTo>
                    <a:pt x="0"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27"/>
            <p:cNvSpPr/>
            <p:nvPr/>
          </p:nvSpPr>
          <p:spPr>
            <a:xfrm>
              <a:off x="2727341" y="1884518"/>
              <a:ext cx="299" cy="244"/>
            </a:xfrm>
            <a:custGeom>
              <a:avLst/>
              <a:gdLst/>
              <a:ahLst/>
              <a:cxnLst/>
              <a:rect l="l" t="t" r="r" b="b"/>
              <a:pathLst>
                <a:path w="22" h="18" extrusionOk="0">
                  <a:moveTo>
                    <a:pt x="1" y="18"/>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27"/>
            <p:cNvSpPr/>
            <p:nvPr/>
          </p:nvSpPr>
          <p:spPr>
            <a:xfrm>
              <a:off x="2727775" y="1884233"/>
              <a:ext cx="204" cy="204"/>
            </a:xfrm>
            <a:custGeom>
              <a:avLst/>
              <a:gdLst/>
              <a:ahLst/>
              <a:cxnLst/>
              <a:rect l="l" t="t" r="r" b="b"/>
              <a:pathLst>
                <a:path w="15"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2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2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27"/>
            <p:cNvSpPr/>
            <p:nvPr/>
          </p:nvSpPr>
          <p:spPr>
            <a:xfrm>
              <a:off x="2733668" y="187467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27"/>
            <p:cNvSpPr/>
            <p:nvPr/>
          </p:nvSpPr>
          <p:spPr>
            <a:xfrm>
              <a:off x="2760334" y="1831037"/>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27"/>
            <p:cNvSpPr/>
            <p:nvPr/>
          </p:nvSpPr>
          <p:spPr>
            <a:xfrm>
              <a:off x="2760565" y="1830806"/>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27"/>
            <p:cNvSpPr/>
            <p:nvPr/>
          </p:nvSpPr>
          <p:spPr>
            <a:xfrm>
              <a:off x="2760945" y="1830236"/>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27"/>
            <p:cNvSpPr/>
            <p:nvPr/>
          </p:nvSpPr>
          <p:spPr>
            <a:xfrm>
              <a:off x="2760089" y="1831227"/>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27"/>
            <p:cNvSpPr/>
            <p:nvPr/>
          </p:nvSpPr>
          <p:spPr>
            <a:xfrm>
              <a:off x="2760755" y="1830521"/>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27"/>
            <p:cNvSpPr/>
            <p:nvPr/>
          </p:nvSpPr>
          <p:spPr>
            <a:xfrm>
              <a:off x="2761135" y="1829951"/>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27"/>
            <p:cNvSpPr/>
            <p:nvPr/>
          </p:nvSpPr>
          <p:spPr>
            <a:xfrm>
              <a:off x="2755297" y="183627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2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27"/>
            <p:cNvSpPr/>
            <p:nvPr/>
          </p:nvSpPr>
          <p:spPr>
            <a:xfrm>
              <a:off x="2731903" y="1878151"/>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2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27"/>
            <p:cNvSpPr/>
            <p:nvPr/>
          </p:nvSpPr>
          <p:spPr>
            <a:xfrm>
              <a:off x="2755527" y="1836128"/>
              <a:ext cx="204" cy="68"/>
            </a:xfrm>
            <a:custGeom>
              <a:avLst/>
              <a:gdLst/>
              <a:ahLst/>
              <a:cxnLst/>
              <a:rect l="l" t="t" r="r" b="b"/>
              <a:pathLst>
                <a:path w="15" h="5" extrusionOk="0">
                  <a:moveTo>
                    <a:pt x="15"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27"/>
            <p:cNvSpPr/>
            <p:nvPr/>
          </p:nvSpPr>
          <p:spPr>
            <a:xfrm>
              <a:off x="2761990" y="1827805"/>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27"/>
            <p:cNvSpPr/>
            <p:nvPr/>
          </p:nvSpPr>
          <p:spPr>
            <a:xfrm>
              <a:off x="2762045" y="182761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27"/>
            <p:cNvSpPr/>
            <p:nvPr/>
          </p:nvSpPr>
          <p:spPr>
            <a:xfrm>
              <a:off x="2732717" y="1877716"/>
              <a:ext cx="14" cy="68"/>
            </a:xfrm>
            <a:custGeom>
              <a:avLst/>
              <a:gdLst/>
              <a:ahLst/>
              <a:cxnLst/>
              <a:rect l="l" t="t" r="r" b="b"/>
              <a:pathLst>
                <a:path w="1" h="5"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27"/>
            <p:cNvSpPr/>
            <p:nvPr/>
          </p:nvSpPr>
          <p:spPr>
            <a:xfrm>
              <a:off x="2761895" y="1828050"/>
              <a:ext cx="14" cy="109"/>
            </a:xfrm>
            <a:custGeom>
              <a:avLst/>
              <a:gdLst/>
              <a:ahLst/>
              <a:cxnLst/>
              <a:rect l="l" t="t" r="r" b="b"/>
              <a:pathLst>
                <a:path w="1" h="8" extrusionOk="0">
                  <a:moveTo>
                    <a:pt x="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27"/>
            <p:cNvSpPr/>
            <p:nvPr/>
          </p:nvSpPr>
          <p:spPr>
            <a:xfrm>
              <a:off x="2761325" y="1829665"/>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27"/>
            <p:cNvSpPr/>
            <p:nvPr/>
          </p:nvSpPr>
          <p:spPr>
            <a:xfrm>
              <a:off x="2732188" y="1878056"/>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27"/>
            <p:cNvSpPr/>
            <p:nvPr/>
          </p:nvSpPr>
          <p:spPr>
            <a:xfrm>
              <a:off x="2761855" y="1828335"/>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27"/>
            <p:cNvSpPr/>
            <p:nvPr/>
          </p:nvSpPr>
          <p:spPr>
            <a:xfrm>
              <a:off x="2761474" y="1829231"/>
              <a:ext cx="54" cy="109"/>
            </a:xfrm>
            <a:custGeom>
              <a:avLst/>
              <a:gdLst/>
              <a:ahLst/>
              <a:cxnLst/>
              <a:rect l="l" t="t" r="r" b="b"/>
              <a:pathLst>
                <a:path w="4" h="8" extrusionOk="0">
                  <a:moveTo>
                    <a:pt x="4"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27"/>
            <p:cNvSpPr/>
            <p:nvPr/>
          </p:nvSpPr>
          <p:spPr>
            <a:xfrm>
              <a:off x="2761610" y="1828905"/>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27"/>
            <p:cNvSpPr/>
            <p:nvPr/>
          </p:nvSpPr>
          <p:spPr>
            <a:xfrm>
              <a:off x="2761705" y="1828620"/>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27"/>
            <p:cNvSpPr/>
            <p:nvPr/>
          </p:nvSpPr>
          <p:spPr>
            <a:xfrm>
              <a:off x="2732473" y="1877906"/>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2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2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2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2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27"/>
            <p:cNvSpPr/>
            <p:nvPr/>
          </p:nvSpPr>
          <p:spPr>
            <a:xfrm>
              <a:off x="2713179" y="1838314"/>
              <a:ext cx="489" cy="163"/>
            </a:xfrm>
            <a:custGeom>
              <a:avLst/>
              <a:gdLst/>
              <a:ahLst/>
              <a:cxnLst/>
              <a:rect l="l" t="t" r="r" b="b"/>
              <a:pathLst>
                <a:path w="36" h="12" extrusionOk="0">
                  <a:moveTo>
                    <a:pt x="36"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2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27"/>
            <p:cNvSpPr/>
            <p:nvPr/>
          </p:nvSpPr>
          <p:spPr>
            <a:xfrm>
              <a:off x="2713804" y="1838504"/>
              <a:ext cx="489" cy="163"/>
            </a:xfrm>
            <a:custGeom>
              <a:avLst/>
              <a:gdLst/>
              <a:ahLst/>
              <a:cxnLst/>
              <a:rect l="l" t="t" r="r" b="b"/>
              <a:pathLst>
                <a:path w="36" h="12" extrusionOk="0">
                  <a:moveTo>
                    <a:pt x="35"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2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2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2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2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2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2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2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27"/>
            <p:cNvSpPr/>
            <p:nvPr/>
          </p:nvSpPr>
          <p:spPr>
            <a:xfrm>
              <a:off x="2816708" y="1965033"/>
              <a:ext cx="204" cy="163"/>
            </a:xfrm>
            <a:custGeom>
              <a:avLst/>
              <a:gdLst/>
              <a:ahLst/>
              <a:cxnLst/>
              <a:rect l="l" t="t" r="r" b="b"/>
              <a:pathLst>
                <a:path w="15" h="12" extrusionOk="0">
                  <a:moveTo>
                    <a:pt x="14"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27"/>
            <p:cNvSpPr/>
            <p:nvPr/>
          </p:nvSpPr>
          <p:spPr>
            <a:xfrm>
              <a:off x="2815798" y="1965563"/>
              <a:ext cx="299" cy="149"/>
            </a:xfrm>
            <a:custGeom>
              <a:avLst/>
              <a:gdLst/>
              <a:ahLst/>
              <a:cxnLst/>
              <a:rect l="l" t="t" r="r" b="b"/>
              <a:pathLst>
                <a:path w="22" h="11" extrusionOk="0">
                  <a:moveTo>
                    <a:pt x="22"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27"/>
            <p:cNvSpPr/>
            <p:nvPr/>
          </p:nvSpPr>
          <p:spPr>
            <a:xfrm>
              <a:off x="2817033" y="1964802"/>
              <a:ext cx="204" cy="149"/>
            </a:xfrm>
            <a:custGeom>
              <a:avLst/>
              <a:gdLst/>
              <a:ahLst/>
              <a:cxnLst/>
              <a:rect l="l" t="t" r="r" b="b"/>
              <a:pathLst>
                <a:path w="15" h="11" extrusionOk="0">
                  <a:moveTo>
                    <a:pt x="15"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27"/>
            <p:cNvSpPr/>
            <p:nvPr/>
          </p:nvSpPr>
          <p:spPr>
            <a:xfrm>
              <a:off x="2815133" y="1965848"/>
              <a:ext cx="448" cy="204"/>
            </a:xfrm>
            <a:custGeom>
              <a:avLst/>
              <a:gdLst/>
              <a:ahLst/>
              <a:cxnLst/>
              <a:rect l="l" t="t" r="r" b="b"/>
              <a:pathLst>
                <a:path w="33" h="15" extrusionOk="0">
                  <a:moveTo>
                    <a:pt x="32"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27"/>
            <p:cNvSpPr/>
            <p:nvPr/>
          </p:nvSpPr>
          <p:spPr>
            <a:xfrm>
              <a:off x="2816273" y="1965277"/>
              <a:ext cx="258" cy="149"/>
            </a:xfrm>
            <a:custGeom>
              <a:avLst/>
              <a:gdLst/>
              <a:ahLst/>
              <a:cxnLst/>
              <a:rect l="l" t="t" r="r" b="b"/>
              <a:pathLst>
                <a:path w="19" h="11" extrusionOk="0">
                  <a:moveTo>
                    <a:pt x="1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27"/>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2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27"/>
            <p:cNvSpPr/>
            <p:nvPr/>
          </p:nvSpPr>
          <p:spPr>
            <a:xfrm>
              <a:off x="2818364" y="1963702"/>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27"/>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2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27"/>
            <p:cNvSpPr/>
            <p:nvPr/>
          </p:nvSpPr>
          <p:spPr>
            <a:xfrm>
              <a:off x="2817373" y="1964612"/>
              <a:ext cx="149" cy="109"/>
            </a:xfrm>
            <a:custGeom>
              <a:avLst/>
              <a:gdLst/>
              <a:ahLst/>
              <a:cxnLst/>
              <a:rect l="l" t="t" r="r" b="b"/>
              <a:pathLst>
                <a:path w="11" h="8"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2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27"/>
            <p:cNvSpPr/>
            <p:nvPr/>
          </p:nvSpPr>
          <p:spPr>
            <a:xfrm>
              <a:off x="2818133" y="1963947"/>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27"/>
            <p:cNvSpPr/>
            <p:nvPr/>
          </p:nvSpPr>
          <p:spPr>
            <a:xfrm>
              <a:off x="2817848" y="1964273"/>
              <a:ext cx="109" cy="109"/>
            </a:xfrm>
            <a:custGeom>
              <a:avLst/>
              <a:gdLst/>
              <a:ahLst/>
              <a:cxnLst/>
              <a:rect l="l" t="t" r="r" b="b"/>
              <a:pathLst>
                <a:path w="8" h="8" extrusionOk="0">
                  <a:moveTo>
                    <a:pt x="7"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27"/>
            <p:cNvSpPr/>
            <p:nvPr/>
          </p:nvSpPr>
          <p:spPr>
            <a:xfrm>
              <a:off x="2817604" y="1964422"/>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27"/>
            <p:cNvSpPr/>
            <p:nvPr/>
          </p:nvSpPr>
          <p:spPr>
            <a:xfrm>
              <a:off x="2817984" y="1964083"/>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27"/>
            <p:cNvSpPr/>
            <p:nvPr/>
          </p:nvSpPr>
          <p:spPr>
            <a:xfrm>
              <a:off x="2818228" y="1963852"/>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27"/>
            <p:cNvSpPr/>
            <p:nvPr/>
          </p:nvSpPr>
          <p:spPr>
            <a:xfrm>
              <a:off x="2818323" y="1963757"/>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2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27"/>
            <p:cNvSpPr/>
            <p:nvPr/>
          </p:nvSpPr>
          <p:spPr>
            <a:xfrm>
              <a:off x="2786525" y="1885469"/>
              <a:ext cx="54" cy="204"/>
            </a:xfrm>
            <a:custGeom>
              <a:avLst/>
              <a:gdLst/>
              <a:ahLst/>
              <a:cxnLst/>
              <a:rect l="l" t="t" r="r" b="b"/>
              <a:pathLst>
                <a:path w="4" h="15" extrusionOk="0">
                  <a:moveTo>
                    <a:pt x="4"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27"/>
            <p:cNvSpPr/>
            <p:nvPr/>
          </p:nvSpPr>
          <p:spPr>
            <a:xfrm>
              <a:off x="2788086" y="1882998"/>
              <a:ext cx="163" cy="204"/>
            </a:xfrm>
            <a:custGeom>
              <a:avLst/>
              <a:gdLst/>
              <a:ahLst/>
              <a:cxnLst/>
              <a:rect l="l" t="t" r="r" b="b"/>
              <a:pathLst>
                <a:path w="12" h="15" extrusionOk="0">
                  <a:moveTo>
                    <a:pt x="1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27"/>
            <p:cNvSpPr/>
            <p:nvPr/>
          </p:nvSpPr>
          <p:spPr>
            <a:xfrm>
              <a:off x="2785615" y="1887981"/>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27"/>
            <p:cNvSpPr/>
            <p:nvPr/>
          </p:nvSpPr>
          <p:spPr>
            <a:xfrm>
              <a:off x="2788996" y="1881857"/>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27"/>
            <p:cNvSpPr/>
            <p:nvPr/>
          </p:nvSpPr>
          <p:spPr>
            <a:xfrm>
              <a:off x="2788371" y="1882618"/>
              <a:ext cx="163" cy="149"/>
            </a:xfrm>
            <a:custGeom>
              <a:avLst/>
              <a:gdLst/>
              <a:ahLst/>
              <a:cxnLst/>
              <a:rect l="l" t="t" r="r" b="b"/>
              <a:pathLst>
                <a:path w="12"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2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27"/>
            <p:cNvSpPr/>
            <p:nvPr/>
          </p:nvSpPr>
          <p:spPr>
            <a:xfrm>
              <a:off x="2786376" y="1885795"/>
              <a:ext cx="68" cy="163"/>
            </a:xfrm>
            <a:custGeom>
              <a:avLst/>
              <a:gdLst/>
              <a:ahLst/>
              <a:cxnLst/>
              <a:rect l="l" t="t" r="r" b="b"/>
              <a:pathLst>
                <a:path w="5" h="12" extrusionOk="0">
                  <a:moveTo>
                    <a:pt x="4"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27"/>
            <p:cNvSpPr/>
            <p:nvPr/>
          </p:nvSpPr>
          <p:spPr>
            <a:xfrm>
              <a:off x="2786280" y="1886039"/>
              <a:ext cx="68" cy="149"/>
            </a:xfrm>
            <a:custGeom>
              <a:avLst/>
              <a:gdLst/>
              <a:ahLst/>
              <a:cxnLst/>
              <a:rect l="l" t="t" r="r" b="b"/>
              <a:pathLst>
                <a:path w="5" h="11" extrusionOk="0">
                  <a:moveTo>
                    <a:pt x="4"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27"/>
            <p:cNvSpPr/>
            <p:nvPr/>
          </p:nvSpPr>
          <p:spPr>
            <a:xfrm>
              <a:off x="2787801" y="1883378"/>
              <a:ext cx="163" cy="204"/>
            </a:xfrm>
            <a:custGeom>
              <a:avLst/>
              <a:gdLst/>
              <a:ahLst/>
              <a:cxnLst/>
              <a:rect l="l" t="t" r="r" b="b"/>
              <a:pathLst>
                <a:path w="12" h="15" extrusionOk="0">
                  <a:moveTo>
                    <a:pt x="1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27"/>
            <p:cNvSpPr/>
            <p:nvPr/>
          </p:nvSpPr>
          <p:spPr>
            <a:xfrm>
              <a:off x="2788657" y="1882237"/>
              <a:ext cx="163" cy="149"/>
            </a:xfrm>
            <a:custGeom>
              <a:avLst/>
              <a:gdLst/>
              <a:ahLst/>
              <a:cxnLst/>
              <a:rect l="l" t="t" r="r" b="b"/>
              <a:pathLst>
                <a:path w="12"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2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27"/>
            <p:cNvSpPr/>
            <p:nvPr/>
          </p:nvSpPr>
          <p:spPr>
            <a:xfrm>
              <a:off x="2785289" y="1888320"/>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2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27"/>
            <p:cNvSpPr/>
            <p:nvPr/>
          </p:nvSpPr>
          <p:spPr>
            <a:xfrm>
              <a:off x="2785860" y="1887601"/>
              <a:ext cx="109" cy="163"/>
            </a:xfrm>
            <a:custGeom>
              <a:avLst/>
              <a:gdLst/>
              <a:ahLst/>
              <a:cxnLst/>
              <a:rect l="l" t="t" r="r" b="b"/>
              <a:pathLst>
                <a:path w="8" h="12" extrusionOk="0">
                  <a:moveTo>
                    <a:pt x="7"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27"/>
            <p:cNvSpPr/>
            <p:nvPr/>
          </p:nvSpPr>
          <p:spPr>
            <a:xfrm>
              <a:off x="2787570" y="1883758"/>
              <a:ext cx="109" cy="204"/>
            </a:xfrm>
            <a:custGeom>
              <a:avLst/>
              <a:gdLst/>
              <a:ahLst/>
              <a:cxnLst/>
              <a:rect l="l" t="t" r="r" b="b"/>
              <a:pathLst>
                <a:path w="8" h="15" extrusionOk="0">
                  <a:moveTo>
                    <a:pt x="7"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27"/>
            <p:cNvSpPr/>
            <p:nvPr/>
          </p:nvSpPr>
          <p:spPr>
            <a:xfrm>
              <a:off x="2789281" y="1881572"/>
              <a:ext cx="54" cy="109"/>
            </a:xfrm>
            <a:custGeom>
              <a:avLst/>
              <a:gdLst/>
              <a:ahLst/>
              <a:cxnLst/>
              <a:rect l="l" t="t" r="r" b="b"/>
              <a:pathLst>
                <a:path w="4" h="8" extrusionOk="0">
                  <a:moveTo>
                    <a:pt x="0" y="7"/>
                  </a:moveTo>
                  <a:lnTo>
                    <a:pt x="4" y="0"/>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27"/>
            <p:cNvSpPr/>
            <p:nvPr/>
          </p:nvSpPr>
          <p:spPr>
            <a:xfrm>
              <a:off x="2787285" y="1884138"/>
              <a:ext cx="149" cy="149"/>
            </a:xfrm>
            <a:custGeom>
              <a:avLst/>
              <a:gdLst/>
              <a:ahLst/>
              <a:cxnLst/>
              <a:rect l="l" t="t" r="r" b="b"/>
              <a:pathLst>
                <a:path w="11" h="11" extrusionOk="0">
                  <a:moveTo>
                    <a:pt x="11"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27"/>
            <p:cNvSpPr/>
            <p:nvPr/>
          </p:nvSpPr>
          <p:spPr>
            <a:xfrm>
              <a:off x="2787041" y="1884464"/>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27"/>
            <p:cNvSpPr/>
            <p:nvPr/>
          </p:nvSpPr>
          <p:spPr>
            <a:xfrm>
              <a:off x="2786851" y="1884844"/>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27"/>
            <p:cNvSpPr/>
            <p:nvPr/>
          </p:nvSpPr>
          <p:spPr>
            <a:xfrm>
              <a:off x="2786715" y="1885184"/>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2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2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27"/>
            <p:cNvSpPr/>
            <p:nvPr/>
          </p:nvSpPr>
          <p:spPr>
            <a:xfrm>
              <a:off x="2797075" y="1875245"/>
              <a:ext cx="14" cy="14"/>
            </a:xfrm>
            <a:custGeom>
              <a:avLst/>
              <a:gdLst/>
              <a:ahLst/>
              <a:cxnLst/>
              <a:rect l="l" t="t" r="r" b="b"/>
              <a:pathLst>
                <a:path w="1" h="1" extrusionOk="0">
                  <a:moveTo>
                    <a:pt x="1" y="1"/>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2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2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27"/>
            <p:cNvSpPr/>
            <p:nvPr/>
          </p:nvSpPr>
          <p:spPr>
            <a:xfrm>
              <a:off x="2832960" y="1935570"/>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2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2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27"/>
            <p:cNvSpPr/>
            <p:nvPr/>
          </p:nvSpPr>
          <p:spPr>
            <a:xfrm>
              <a:off x="2833489" y="1935570"/>
              <a:ext cx="339" cy="14"/>
            </a:xfrm>
            <a:custGeom>
              <a:avLst/>
              <a:gdLst/>
              <a:ahLst/>
              <a:cxnLst/>
              <a:rect l="l" t="t" r="r" b="b"/>
              <a:pathLst>
                <a:path w="25" h="1" extrusionOk="0">
                  <a:moveTo>
                    <a:pt x="25"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2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27"/>
            <p:cNvSpPr/>
            <p:nvPr/>
          </p:nvSpPr>
          <p:spPr>
            <a:xfrm>
              <a:off x="2834671" y="1935230"/>
              <a:ext cx="353" cy="163"/>
            </a:xfrm>
            <a:custGeom>
              <a:avLst/>
              <a:gdLst/>
              <a:ahLst/>
              <a:cxnLst/>
              <a:rect l="l" t="t" r="r" b="b"/>
              <a:pathLst>
                <a:path w="26" h="12" extrusionOk="0">
                  <a:moveTo>
                    <a:pt x="25"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27"/>
            <p:cNvSpPr/>
            <p:nvPr/>
          </p:nvSpPr>
          <p:spPr>
            <a:xfrm>
              <a:off x="2834060" y="1935421"/>
              <a:ext cx="339" cy="109"/>
            </a:xfrm>
            <a:custGeom>
              <a:avLst/>
              <a:gdLst/>
              <a:ahLst/>
              <a:cxnLst/>
              <a:rect l="l" t="t" r="r" b="b"/>
              <a:pathLst>
                <a:path w="25" h="8" extrusionOk="0">
                  <a:moveTo>
                    <a:pt x="25"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27"/>
            <p:cNvSpPr/>
            <p:nvPr/>
          </p:nvSpPr>
          <p:spPr>
            <a:xfrm>
              <a:off x="2835241" y="1934945"/>
              <a:ext cx="353" cy="204"/>
            </a:xfrm>
            <a:custGeom>
              <a:avLst/>
              <a:gdLst/>
              <a:ahLst/>
              <a:cxnLst/>
              <a:rect l="l" t="t" r="r" b="b"/>
              <a:pathLst>
                <a:path w="26" h="15" extrusionOk="0">
                  <a:moveTo>
                    <a:pt x="25"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27"/>
            <p:cNvSpPr/>
            <p:nvPr/>
          </p:nvSpPr>
          <p:spPr>
            <a:xfrm>
              <a:off x="2836056" y="1934714"/>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2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27"/>
            <p:cNvSpPr/>
            <p:nvPr/>
          </p:nvSpPr>
          <p:spPr>
            <a:xfrm>
              <a:off x="2774359" y="1962182"/>
              <a:ext cx="149" cy="258"/>
            </a:xfrm>
            <a:custGeom>
              <a:avLst/>
              <a:gdLst/>
              <a:ahLst/>
              <a:cxnLst/>
              <a:rect l="l" t="t" r="r" b="b"/>
              <a:pathLst>
                <a:path w="11" h="19" extrusionOk="0">
                  <a:moveTo>
                    <a:pt x="0" y="1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27"/>
            <p:cNvSpPr/>
            <p:nvPr/>
          </p:nvSpPr>
          <p:spPr>
            <a:xfrm>
              <a:off x="2774115" y="1962657"/>
              <a:ext cx="109" cy="204"/>
            </a:xfrm>
            <a:custGeom>
              <a:avLst/>
              <a:gdLst/>
              <a:ahLst/>
              <a:cxnLst/>
              <a:rect l="l" t="t" r="r" b="b"/>
              <a:pathLst>
                <a:path w="8" h="15" extrusionOk="0">
                  <a:moveTo>
                    <a:pt x="1" y="15"/>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27"/>
            <p:cNvSpPr/>
            <p:nvPr/>
          </p:nvSpPr>
          <p:spPr>
            <a:xfrm>
              <a:off x="2774590" y="1961761"/>
              <a:ext cx="163" cy="204"/>
            </a:xfrm>
            <a:custGeom>
              <a:avLst/>
              <a:gdLst/>
              <a:ahLst/>
              <a:cxnLst/>
              <a:rect l="l" t="t" r="r" b="b"/>
              <a:pathLst>
                <a:path w="12" h="15" extrusionOk="0">
                  <a:moveTo>
                    <a:pt x="1"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27"/>
            <p:cNvSpPr/>
            <p:nvPr/>
          </p:nvSpPr>
          <p:spPr>
            <a:xfrm>
              <a:off x="2775595" y="1959521"/>
              <a:ext cx="109" cy="258"/>
            </a:xfrm>
            <a:custGeom>
              <a:avLst/>
              <a:gdLst/>
              <a:ahLst/>
              <a:cxnLst/>
              <a:rect l="l" t="t" r="r" b="b"/>
              <a:pathLst>
                <a:path w="8" h="19" extrusionOk="0">
                  <a:moveTo>
                    <a:pt x="0" y="18"/>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27"/>
            <p:cNvSpPr/>
            <p:nvPr/>
          </p:nvSpPr>
          <p:spPr>
            <a:xfrm>
              <a:off x="2775310" y="1960145"/>
              <a:ext cx="149" cy="394"/>
            </a:xfrm>
            <a:custGeom>
              <a:avLst/>
              <a:gdLst/>
              <a:ahLst/>
              <a:cxnLst/>
              <a:rect l="l" t="t" r="r" b="b"/>
              <a:pathLst>
                <a:path w="11" h="29" extrusionOk="0">
                  <a:moveTo>
                    <a:pt x="0" y="28"/>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27"/>
            <p:cNvSpPr/>
            <p:nvPr/>
          </p:nvSpPr>
          <p:spPr>
            <a:xfrm>
              <a:off x="2775065" y="1960756"/>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27"/>
            <p:cNvSpPr/>
            <p:nvPr/>
          </p:nvSpPr>
          <p:spPr>
            <a:xfrm>
              <a:off x="2774835" y="1961286"/>
              <a:ext cx="149" cy="244"/>
            </a:xfrm>
            <a:custGeom>
              <a:avLst/>
              <a:gdLst/>
              <a:ahLst/>
              <a:cxnLst/>
              <a:rect l="l" t="t" r="r" b="b"/>
              <a:pathLst>
                <a:path w="11" h="18" extrusionOk="0">
                  <a:moveTo>
                    <a:pt x="0" y="18"/>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27"/>
            <p:cNvSpPr/>
            <p:nvPr/>
          </p:nvSpPr>
          <p:spPr>
            <a:xfrm>
              <a:off x="2773884" y="1963091"/>
              <a:ext cx="109" cy="204"/>
            </a:xfrm>
            <a:custGeom>
              <a:avLst/>
              <a:gdLst/>
              <a:ahLst/>
              <a:cxnLst/>
              <a:rect l="l" t="t" r="r" b="b"/>
              <a:pathLst>
                <a:path w="8" h="15" extrusionOk="0">
                  <a:moveTo>
                    <a:pt x="0" y="1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27"/>
            <p:cNvSpPr/>
            <p:nvPr/>
          </p:nvSpPr>
          <p:spPr>
            <a:xfrm>
              <a:off x="2772268" y="1965087"/>
              <a:ext cx="149" cy="109"/>
            </a:xfrm>
            <a:custGeom>
              <a:avLst/>
              <a:gdLst/>
              <a:ahLst/>
              <a:cxnLst/>
              <a:rect l="l" t="t" r="r" b="b"/>
              <a:pathLst>
                <a:path w="11" h="8" extrusionOk="0">
                  <a:moveTo>
                    <a:pt x="0" y="7"/>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27"/>
            <p:cNvSpPr/>
            <p:nvPr/>
          </p:nvSpPr>
          <p:spPr>
            <a:xfrm>
              <a:off x="2772839" y="1964517"/>
              <a:ext cx="109" cy="149"/>
            </a:xfrm>
            <a:custGeom>
              <a:avLst/>
              <a:gdLst/>
              <a:ahLst/>
              <a:cxnLst/>
              <a:rect l="l" t="t" r="r" b="b"/>
              <a:pathLst>
                <a:path w="8" h="11" extrusionOk="0">
                  <a:moveTo>
                    <a:pt x="0" y="11"/>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27"/>
            <p:cNvSpPr/>
            <p:nvPr/>
          </p:nvSpPr>
          <p:spPr>
            <a:xfrm>
              <a:off x="2771983" y="1965318"/>
              <a:ext cx="149" cy="68"/>
            </a:xfrm>
            <a:custGeom>
              <a:avLst/>
              <a:gdLst/>
              <a:ahLst/>
              <a:cxnLst/>
              <a:rect l="l" t="t" r="r" b="b"/>
              <a:pathLst>
                <a:path w="11" h="5" extrusionOk="0">
                  <a:moveTo>
                    <a:pt x="0" y="4"/>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27"/>
            <p:cNvSpPr/>
            <p:nvPr/>
          </p:nvSpPr>
          <p:spPr>
            <a:xfrm>
              <a:off x="2773599" y="1963512"/>
              <a:ext cx="149" cy="204"/>
            </a:xfrm>
            <a:custGeom>
              <a:avLst/>
              <a:gdLst/>
              <a:ahLst/>
              <a:cxnLst/>
              <a:rect l="l" t="t" r="r" b="b"/>
              <a:pathLst>
                <a:path w="11" h="15" extrusionOk="0">
                  <a:moveTo>
                    <a:pt x="0" y="1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27"/>
            <p:cNvSpPr/>
            <p:nvPr/>
          </p:nvSpPr>
          <p:spPr>
            <a:xfrm>
              <a:off x="2773070" y="1964178"/>
              <a:ext cx="163" cy="204"/>
            </a:xfrm>
            <a:custGeom>
              <a:avLst/>
              <a:gdLst/>
              <a:ahLst/>
              <a:cxnLst/>
              <a:rect l="l" t="t" r="r" b="b"/>
              <a:pathLst>
                <a:path w="12" h="15" extrusionOk="0">
                  <a:moveTo>
                    <a:pt x="1" y="1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27"/>
            <p:cNvSpPr/>
            <p:nvPr/>
          </p:nvSpPr>
          <p:spPr>
            <a:xfrm>
              <a:off x="2773355" y="1963852"/>
              <a:ext cx="109" cy="204"/>
            </a:xfrm>
            <a:custGeom>
              <a:avLst/>
              <a:gdLst/>
              <a:ahLst/>
              <a:cxnLst/>
              <a:rect l="l" t="t" r="r" b="b"/>
              <a:pathLst>
                <a:path w="8" h="15" extrusionOk="0">
                  <a:moveTo>
                    <a:pt x="1" y="1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27"/>
            <p:cNvSpPr/>
            <p:nvPr/>
          </p:nvSpPr>
          <p:spPr>
            <a:xfrm>
              <a:off x="2776776" y="1956384"/>
              <a:ext cx="68" cy="299"/>
            </a:xfrm>
            <a:custGeom>
              <a:avLst/>
              <a:gdLst/>
              <a:ahLst/>
              <a:cxnLst/>
              <a:rect l="l" t="t" r="r" b="b"/>
              <a:pathLst>
                <a:path w="5" h="22" extrusionOk="0">
                  <a:moveTo>
                    <a:pt x="1" y="22"/>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27"/>
            <p:cNvSpPr/>
            <p:nvPr/>
          </p:nvSpPr>
          <p:spPr>
            <a:xfrm>
              <a:off x="2777496" y="1954062"/>
              <a:ext cx="109" cy="204"/>
            </a:xfrm>
            <a:custGeom>
              <a:avLst/>
              <a:gdLst/>
              <a:ahLst/>
              <a:cxnLst/>
              <a:rect l="l" t="t" r="r" b="b"/>
              <a:pathLst>
                <a:path w="8" h="15" extrusionOk="0">
                  <a:moveTo>
                    <a:pt x="0" y="1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27"/>
            <p:cNvSpPr/>
            <p:nvPr/>
          </p:nvSpPr>
          <p:spPr>
            <a:xfrm>
              <a:off x="2777632" y="1953628"/>
              <a:ext cx="68" cy="204"/>
            </a:xfrm>
            <a:custGeom>
              <a:avLst/>
              <a:gdLst/>
              <a:ahLst/>
              <a:cxnLst/>
              <a:rect l="l" t="t" r="r" b="b"/>
              <a:pathLst>
                <a:path w="5" h="15" extrusionOk="0">
                  <a:moveTo>
                    <a:pt x="1"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27"/>
            <p:cNvSpPr/>
            <p:nvPr/>
          </p:nvSpPr>
          <p:spPr>
            <a:xfrm>
              <a:off x="2776926" y="1955909"/>
              <a:ext cx="109" cy="258"/>
            </a:xfrm>
            <a:custGeom>
              <a:avLst/>
              <a:gdLst/>
              <a:ahLst/>
              <a:cxnLst/>
              <a:rect l="l" t="t" r="r" b="b"/>
              <a:pathLst>
                <a:path w="8" h="19" extrusionOk="0">
                  <a:moveTo>
                    <a:pt x="0" y="18"/>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27"/>
            <p:cNvSpPr/>
            <p:nvPr/>
          </p:nvSpPr>
          <p:spPr>
            <a:xfrm>
              <a:off x="2777251" y="1954959"/>
              <a:ext cx="68" cy="204"/>
            </a:xfrm>
            <a:custGeom>
              <a:avLst/>
              <a:gdLst/>
              <a:ahLst/>
              <a:cxnLst/>
              <a:rect l="l" t="t" r="r" b="b"/>
              <a:pathLst>
                <a:path w="5" h="15" extrusionOk="0">
                  <a:moveTo>
                    <a:pt x="1"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27"/>
            <p:cNvSpPr/>
            <p:nvPr/>
          </p:nvSpPr>
          <p:spPr>
            <a:xfrm>
              <a:off x="2777781" y="1953248"/>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27"/>
            <p:cNvSpPr/>
            <p:nvPr/>
          </p:nvSpPr>
          <p:spPr>
            <a:xfrm>
              <a:off x="2777061" y="1955434"/>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27"/>
            <p:cNvSpPr/>
            <p:nvPr/>
          </p:nvSpPr>
          <p:spPr>
            <a:xfrm>
              <a:off x="2776586" y="1956914"/>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27"/>
            <p:cNvSpPr/>
            <p:nvPr/>
          </p:nvSpPr>
          <p:spPr>
            <a:xfrm>
              <a:off x="2776206" y="1957959"/>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27"/>
            <p:cNvSpPr/>
            <p:nvPr/>
          </p:nvSpPr>
          <p:spPr>
            <a:xfrm>
              <a:off x="2776016" y="1958475"/>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27"/>
            <p:cNvSpPr/>
            <p:nvPr/>
          </p:nvSpPr>
          <p:spPr>
            <a:xfrm>
              <a:off x="2776396" y="1957430"/>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27"/>
            <p:cNvSpPr/>
            <p:nvPr/>
          </p:nvSpPr>
          <p:spPr>
            <a:xfrm>
              <a:off x="2777401" y="1954483"/>
              <a:ext cx="54" cy="258"/>
            </a:xfrm>
            <a:custGeom>
              <a:avLst/>
              <a:gdLst/>
              <a:ahLst/>
              <a:cxnLst/>
              <a:rect l="l" t="t" r="r" b="b"/>
              <a:pathLst>
                <a:path w="4" h="19"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27"/>
            <p:cNvSpPr/>
            <p:nvPr/>
          </p:nvSpPr>
          <p:spPr>
            <a:xfrm>
              <a:off x="2772554" y="1964802"/>
              <a:ext cx="149" cy="149"/>
            </a:xfrm>
            <a:custGeom>
              <a:avLst/>
              <a:gdLst/>
              <a:ahLst/>
              <a:cxnLst/>
              <a:rect l="l" t="t" r="r" b="b"/>
              <a:pathLst>
                <a:path w="11" h="11" extrusionOk="0">
                  <a:moveTo>
                    <a:pt x="11"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27"/>
            <p:cNvSpPr/>
            <p:nvPr/>
          </p:nvSpPr>
          <p:spPr>
            <a:xfrm>
              <a:off x="2775826" y="1959005"/>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27"/>
            <p:cNvSpPr/>
            <p:nvPr/>
          </p:nvSpPr>
          <p:spPr>
            <a:xfrm>
              <a:off x="2771698" y="1965508"/>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27"/>
            <p:cNvSpPr/>
            <p:nvPr/>
          </p:nvSpPr>
          <p:spPr>
            <a:xfrm>
              <a:off x="2800401" y="1951917"/>
              <a:ext cx="68" cy="68"/>
            </a:xfrm>
            <a:custGeom>
              <a:avLst/>
              <a:gdLst/>
              <a:ahLst/>
              <a:cxnLst/>
              <a:rect l="l" t="t" r="r" b="b"/>
              <a:pathLst>
                <a:path w="5" h="5" extrusionOk="0">
                  <a:moveTo>
                    <a:pt x="1"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27"/>
            <p:cNvSpPr/>
            <p:nvPr/>
          </p:nvSpPr>
          <p:spPr>
            <a:xfrm>
              <a:off x="2800591" y="1952582"/>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27"/>
            <p:cNvSpPr/>
            <p:nvPr/>
          </p:nvSpPr>
          <p:spPr>
            <a:xfrm>
              <a:off x="2800591" y="195301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27"/>
            <p:cNvSpPr/>
            <p:nvPr/>
          </p:nvSpPr>
          <p:spPr>
            <a:xfrm>
              <a:off x="2820930" y="1936276"/>
              <a:ext cx="109" cy="109"/>
            </a:xfrm>
            <a:custGeom>
              <a:avLst/>
              <a:gdLst/>
              <a:ahLst/>
              <a:cxnLst/>
              <a:rect l="l" t="t" r="r" b="b"/>
              <a:pathLst>
                <a:path w="8" h="8" extrusionOk="0">
                  <a:moveTo>
                    <a:pt x="1" y="1"/>
                  </a:moveTo>
                  <a:lnTo>
                    <a:pt x="8" y="8"/>
                  </a:ln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27"/>
            <p:cNvSpPr/>
            <p:nvPr/>
          </p:nvSpPr>
          <p:spPr>
            <a:xfrm>
              <a:off x="2800550" y="195229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27"/>
            <p:cNvSpPr/>
            <p:nvPr/>
          </p:nvSpPr>
          <p:spPr>
            <a:xfrm>
              <a:off x="2783293" y="1890642"/>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27"/>
            <p:cNvSpPr/>
            <p:nvPr/>
          </p:nvSpPr>
          <p:spPr>
            <a:xfrm>
              <a:off x="2821609" y="1933425"/>
              <a:ext cx="0" cy="109"/>
            </a:xfrm>
            <a:custGeom>
              <a:avLst/>
              <a:gdLst/>
              <a:ahLst/>
              <a:cxnLst/>
              <a:rect l="l" t="t" r="r" b="b"/>
              <a:pathLst>
                <a:path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27"/>
            <p:cNvSpPr/>
            <p:nvPr/>
          </p:nvSpPr>
          <p:spPr>
            <a:xfrm>
              <a:off x="2821555" y="1932854"/>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2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27"/>
            <p:cNvSpPr/>
            <p:nvPr/>
          </p:nvSpPr>
          <p:spPr>
            <a:xfrm>
              <a:off x="2782913" y="1890262"/>
              <a:ext cx="204" cy="163"/>
            </a:xfrm>
            <a:custGeom>
              <a:avLst/>
              <a:gdLst/>
              <a:ahLst/>
              <a:cxnLst/>
              <a:rect l="l" t="t" r="r" b="b"/>
              <a:pathLst>
                <a:path w="15" h="12" extrusionOk="0">
                  <a:moveTo>
                    <a:pt x="0" y="1"/>
                  </a:moveTo>
                  <a:lnTo>
                    <a:pt x="1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27"/>
            <p:cNvSpPr/>
            <p:nvPr/>
          </p:nvSpPr>
          <p:spPr>
            <a:xfrm>
              <a:off x="2783198" y="1890547"/>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2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27"/>
            <p:cNvSpPr/>
            <p:nvPr/>
          </p:nvSpPr>
          <p:spPr>
            <a:xfrm>
              <a:off x="2821650" y="1933995"/>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27"/>
            <p:cNvSpPr/>
            <p:nvPr/>
          </p:nvSpPr>
          <p:spPr>
            <a:xfrm>
              <a:off x="2782574" y="1889936"/>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27"/>
            <p:cNvSpPr/>
            <p:nvPr/>
          </p:nvSpPr>
          <p:spPr>
            <a:xfrm>
              <a:off x="2782723" y="1890072"/>
              <a:ext cx="149" cy="109"/>
            </a:xfrm>
            <a:custGeom>
              <a:avLst/>
              <a:gdLst/>
              <a:ahLst/>
              <a:cxnLst/>
              <a:rect l="l" t="t" r="r" b="b"/>
              <a:pathLst>
                <a:path w="11" h="8" extrusionOk="0">
                  <a:moveTo>
                    <a:pt x="1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27"/>
            <p:cNvSpPr/>
            <p:nvPr/>
          </p:nvSpPr>
          <p:spPr>
            <a:xfrm>
              <a:off x="2783103" y="1890411"/>
              <a:ext cx="149" cy="149"/>
            </a:xfrm>
            <a:custGeom>
              <a:avLst/>
              <a:gdLst/>
              <a:ahLst/>
              <a:cxnLst/>
              <a:rect l="l" t="t" r="r" b="b"/>
              <a:pathLst>
                <a:path w="11" h="11" extrusionOk="0">
                  <a:moveTo>
                    <a:pt x="1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27"/>
            <p:cNvSpPr/>
            <p:nvPr/>
          </p:nvSpPr>
          <p:spPr>
            <a:xfrm>
              <a:off x="2783334" y="1890696"/>
              <a:ext cx="68" cy="54"/>
            </a:xfrm>
            <a:custGeom>
              <a:avLst/>
              <a:gdLst/>
              <a:ahLst/>
              <a:cxnLst/>
              <a:rect l="l" t="t" r="r" b="b"/>
              <a:pathLst>
                <a:path w="5" h="4" extrusionOk="0">
                  <a:moveTo>
                    <a:pt x="4"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27"/>
            <p:cNvSpPr/>
            <p:nvPr/>
          </p:nvSpPr>
          <p:spPr>
            <a:xfrm>
              <a:off x="2821324" y="1935950"/>
              <a:ext cx="0" cy="14"/>
            </a:xfrm>
            <a:custGeom>
              <a:avLst/>
              <a:gdLst/>
              <a:ahLst/>
              <a:cxnLst/>
              <a:rect l="l" t="t" r="r" b="b"/>
              <a:pathLst>
                <a:path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27"/>
            <p:cNvSpPr/>
            <p:nvPr/>
          </p:nvSpPr>
          <p:spPr>
            <a:xfrm>
              <a:off x="2821609" y="1934945"/>
              <a:ext cx="0" cy="68"/>
            </a:xfrm>
            <a:custGeom>
              <a:avLst/>
              <a:gdLst/>
              <a:ahLst/>
              <a:cxnLst/>
              <a:rect l="l" t="t" r="r" b="b"/>
              <a:pathLst>
                <a:path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2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27"/>
            <p:cNvSpPr/>
            <p:nvPr/>
          </p:nvSpPr>
          <p:spPr>
            <a:xfrm>
              <a:off x="2821039" y="1936330"/>
              <a:ext cx="0" cy="54"/>
            </a:xfrm>
            <a:custGeom>
              <a:avLst/>
              <a:gdLst/>
              <a:ahLst/>
              <a:cxnLst/>
              <a:rect l="l" t="t" r="r" b="b"/>
              <a:pathLst>
                <a:path h="4" extrusionOk="0">
                  <a:moveTo>
                    <a:pt x="0" y="4"/>
                  </a:moveTo>
                  <a:lnTo>
                    <a:pt x="0" y="4"/>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27"/>
            <p:cNvSpPr/>
            <p:nvPr/>
          </p:nvSpPr>
          <p:spPr>
            <a:xfrm>
              <a:off x="2821460" y="1935421"/>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2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2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2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27"/>
            <p:cNvSpPr/>
            <p:nvPr/>
          </p:nvSpPr>
          <p:spPr>
            <a:xfrm>
              <a:off x="2186141" y="168088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27"/>
            <p:cNvSpPr/>
            <p:nvPr/>
          </p:nvSpPr>
          <p:spPr>
            <a:xfrm>
              <a:off x="2187187" y="1681358"/>
              <a:ext cx="204" cy="109"/>
            </a:xfrm>
            <a:custGeom>
              <a:avLst/>
              <a:gdLst/>
              <a:ahLst/>
              <a:cxnLst/>
              <a:rect l="l" t="t" r="r" b="b"/>
              <a:pathLst>
                <a:path w="15" h="8" extrusionOk="0">
                  <a:moveTo>
                    <a:pt x="1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27"/>
            <p:cNvSpPr/>
            <p:nvPr/>
          </p:nvSpPr>
          <p:spPr>
            <a:xfrm>
              <a:off x="2188327" y="1682024"/>
              <a:ext cx="204" cy="109"/>
            </a:xfrm>
            <a:custGeom>
              <a:avLst/>
              <a:gdLst/>
              <a:ahLst/>
              <a:cxnLst/>
              <a:rect l="l" t="t" r="r" b="b"/>
              <a:pathLst>
                <a:path w="15" h="8" extrusionOk="0">
                  <a:moveTo>
                    <a:pt x="1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27"/>
            <p:cNvSpPr/>
            <p:nvPr/>
          </p:nvSpPr>
          <p:spPr>
            <a:xfrm>
              <a:off x="2185571" y="1680652"/>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27"/>
            <p:cNvSpPr/>
            <p:nvPr/>
          </p:nvSpPr>
          <p:spPr>
            <a:xfrm>
              <a:off x="2186657" y="1681128"/>
              <a:ext cx="109" cy="54"/>
            </a:xfrm>
            <a:custGeom>
              <a:avLst/>
              <a:gdLst/>
              <a:ahLst/>
              <a:cxnLst/>
              <a:rect l="l" t="t" r="r" b="b"/>
              <a:pathLst>
                <a:path w="8" h="4" extrusionOk="0">
                  <a:moveTo>
                    <a:pt x="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27"/>
            <p:cNvSpPr/>
            <p:nvPr/>
          </p:nvSpPr>
          <p:spPr>
            <a:xfrm>
              <a:off x="2184756" y="1680313"/>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27"/>
            <p:cNvSpPr/>
            <p:nvPr/>
          </p:nvSpPr>
          <p:spPr>
            <a:xfrm>
              <a:off x="2185137" y="1680462"/>
              <a:ext cx="163" cy="54"/>
            </a:xfrm>
            <a:custGeom>
              <a:avLst/>
              <a:gdLst/>
              <a:ahLst/>
              <a:cxnLst/>
              <a:rect l="l" t="t" r="r" b="b"/>
              <a:pathLst>
                <a:path w="12" h="4" extrusionOk="0">
                  <a:moveTo>
                    <a:pt x="1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27"/>
            <p:cNvSpPr/>
            <p:nvPr/>
          </p:nvSpPr>
          <p:spPr>
            <a:xfrm>
              <a:off x="2183616" y="167989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27"/>
            <p:cNvSpPr/>
            <p:nvPr/>
          </p:nvSpPr>
          <p:spPr>
            <a:xfrm>
              <a:off x="2175347" y="1698615"/>
              <a:ext cx="163" cy="163"/>
            </a:xfrm>
            <a:custGeom>
              <a:avLst/>
              <a:gdLst/>
              <a:ahLst/>
              <a:cxnLst/>
              <a:rect l="l" t="t" r="r" b="b"/>
              <a:pathLst>
                <a:path w="12" h="12" extrusionOk="0">
                  <a:moveTo>
                    <a:pt x="1" y="1"/>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27"/>
            <p:cNvSpPr/>
            <p:nvPr/>
          </p:nvSpPr>
          <p:spPr>
            <a:xfrm>
              <a:off x="2176257" y="1699525"/>
              <a:ext cx="54" cy="54"/>
            </a:xfrm>
            <a:custGeom>
              <a:avLst/>
              <a:gdLst/>
              <a:ahLst/>
              <a:cxnLst/>
              <a:rect l="l" t="t" r="r" b="b"/>
              <a:pathLst>
                <a:path w="4" h="4" extrusionOk="0">
                  <a:moveTo>
                    <a:pt x="4" y="4"/>
                  </a:moveTo>
                  <a:lnTo>
                    <a:pt x="0" y="0"/>
                  </a:ln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27"/>
            <p:cNvSpPr/>
            <p:nvPr/>
          </p:nvSpPr>
          <p:spPr>
            <a:xfrm>
              <a:off x="2187703" y="1681698"/>
              <a:ext cx="258" cy="109"/>
            </a:xfrm>
            <a:custGeom>
              <a:avLst/>
              <a:gdLst/>
              <a:ahLst/>
              <a:cxnLst/>
              <a:rect l="l" t="t" r="r" b="b"/>
              <a:pathLst>
                <a:path w="19" h="8" extrusionOk="0">
                  <a:moveTo>
                    <a:pt x="1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2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27"/>
            <p:cNvSpPr/>
            <p:nvPr/>
          </p:nvSpPr>
          <p:spPr>
            <a:xfrm>
              <a:off x="2183711" y="167993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27"/>
            <p:cNvSpPr/>
            <p:nvPr/>
          </p:nvSpPr>
          <p:spPr>
            <a:xfrm>
              <a:off x="2184145" y="168008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27"/>
            <p:cNvSpPr/>
            <p:nvPr/>
          </p:nvSpPr>
          <p:spPr>
            <a:xfrm>
              <a:off x="2183860" y="1679987"/>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2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2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2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27"/>
            <p:cNvSpPr/>
            <p:nvPr/>
          </p:nvSpPr>
          <p:spPr>
            <a:xfrm>
              <a:off x="2170215" y="1666817"/>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27"/>
            <p:cNvSpPr/>
            <p:nvPr/>
          </p:nvSpPr>
          <p:spPr>
            <a:xfrm>
              <a:off x="2170636" y="1667061"/>
              <a:ext cx="68" cy="54"/>
            </a:xfrm>
            <a:custGeom>
              <a:avLst/>
              <a:gdLst/>
              <a:ahLst/>
              <a:cxnLst/>
              <a:rect l="l" t="t" r="r" b="b"/>
              <a:pathLst>
                <a:path w="5" h="4" extrusionOk="0">
                  <a:moveTo>
                    <a:pt x="4"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27"/>
            <p:cNvSpPr/>
            <p:nvPr/>
          </p:nvSpPr>
          <p:spPr>
            <a:xfrm>
              <a:off x="2175252" y="1670524"/>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2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27"/>
            <p:cNvSpPr/>
            <p:nvPr/>
          </p:nvSpPr>
          <p:spPr>
            <a:xfrm>
              <a:off x="2175592" y="1670809"/>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27"/>
            <p:cNvSpPr/>
            <p:nvPr/>
          </p:nvSpPr>
          <p:spPr>
            <a:xfrm>
              <a:off x="2174587" y="1669858"/>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27"/>
            <p:cNvSpPr/>
            <p:nvPr/>
          </p:nvSpPr>
          <p:spPr>
            <a:xfrm>
              <a:off x="2174207" y="1669573"/>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27"/>
            <p:cNvSpPr/>
            <p:nvPr/>
          </p:nvSpPr>
          <p:spPr>
            <a:xfrm>
              <a:off x="2171070" y="1667346"/>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27"/>
            <p:cNvSpPr/>
            <p:nvPr/>
          </p:nvSpPr>
          <p:spPr>
            <a:xfrm>
              <a:off x="2173786" y="1669247"/>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27"/>
            <p:cNvSpPr/>
            <p:nvPr/>
          </p:nvSpPr>
          <p:spPr>
            <a:xfrm>
              <a:off x="2174926" y="1670198"/>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27"/>
            <p:cNvSpPr/>
            <p:nvPr/>
          </p:nvSpPr>
          <p:spPr>
            <a:xfrm>
              <a:off x="2171546" y="166767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27"/>
            <p:cNvSpPr/>
            <p:nvPr/>
          </p:nvSpPr>
          <p:spPr>
            <a:xfrm>
              <a:off x="2172971" y="1668623"/>
              <a:ext cx="54" cy="68"/>
            </a:xfrm>
            <a:custGeom>
              <a:avLst/>
              <a:gdLst/>
              <a:ahLst/>
              <a:cxnLst/>
              <a:rect l="l" t="t" r="r" b="b"/>
              <a:pathLst>
                <a:path w="4"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27"/>
            <p:cNvSpPr/>
            <p:nvPr/>
          </p:nvSpPr>
          <p:spPr>
            <a:xfrm>
              <a:off x="2173351" y="1668908"/>
              <a:ext cx="163" cy="109"/>
            </a:xfrm>
            <a:custGeom>
              <a:avLst/>
              <a:gdLst/>
              <a:ahLst/>
              <a:cxnLst/>
              <a:rect l="l" t="t" r="r" b="b"/>
              <a:pathLst>
                <a:path w="12" h="8" extrusionOk="0">
                  <a:moveTo>
                    <a:pt x="11"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2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27"/>
            <p:cNvSpPr/>
            <p:nvPr/>
          </p:nvSpPr>
          <p:spPr>
            <a:xfrm>
              <a:off x="2168599" y="1663436"/>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27"/>
            <p:cNvSpPr/>
            <p:nvPr/>
          </p:nvSpPr>
          <p:spPr>
            <a:xfrm>
              <a:off x="2168409" y="1663871"/>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27"/>
            <p:cNvSpPr/>
            <p:nvPr/>
          </p:nvSpPr>
          <p:spPr>
            <a:xfrm>
              <a:off x="2168450" y="1663680"/>
              <a:ext cx="68" cy="149"/>
            </a:xfrm>
            <a:custGeom>
              <a:avLst/>
              <a:gdLst/>
              <a:ahLst/>
              <a:cxnLst/>
              <a:rect l="l" t="t" r="r" b="b"/>
              <a:pathLst>
                <a:path w="5" h="11" extrusionOk="0">
                  <a:moveTo>
                    <a:pt x="4"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27"/>
            <p:cNvSpPr/>
            <p:nvPr/>
          </p:nvSpPr>
          <p:spPr>
            <a:xfrm>
              <a:off x="2168735" y="166334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27"/>
            <p:cNvSpPr/>
            <p:nvPr/>
          </p:nvSpPr>
          <p:spPr>
            <a:xfrm>
              <a:off x="2168694" y="1663341"/>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27"/>
            <p:cNvSpPr/>
            <p:nvPr/>
          </p:nvSpPr>
          <p:spPr>
            <a:xfrm>
              <a:off x="2168640" y="1663395"/>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27"/>
            <p:cNvSpPr/>
            <p:nvPr/>
          </p:nvSpPr>
          <p:spPr>
            <a:xfrm>
              <a:off x="2168504" y="1663531"/>
              <a:ext cx="54" cy="109"/>
            </a:xfrm>
            <a:custGeom>
              <a:avLst/>
              <a:gdLst/>
              <a:ahLst/>
              <a:cxnLst/>
              <a:rect l="l" t="t" r="r" b="b"/>
              <a:pathLst>
                <a:path w="4" h="8" extrusionOk="0">
                  <a:moveTo>
                    <a:pt x="4"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2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2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2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2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2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27"/>
            <p:cNvSpPr/>
            <p:nvPr/>
          </p:nvSpPr>
          <p:spPr>
            <a:xfrm>
              <a:off x="2183046" y="1635439"/>
              <a:ext cx="68" cy="68"/>
            </a:xfrm>
            <a:custGeom>
              <a:avLst/>
              <a:gdLst/>
              <a:ahLst/>
              <a:cxnLst/>
              <a:rect l="l" t="t" r="r" b="b"/>
              <a:pathLst>
                <a:path w="5" h="5" extrusionOk="0">
                  <a:moveTo>
                    <a:pt x="1" y="1"/>
                  </a:moveTo>
                  <a:lnTo>
                    <a:pt x="1" y="1"/>
                  </a:ln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2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2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2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27"/>
            <p:cNvSpPr/>
            <p:nvPr/>
          </p:nvSpPr>
          <p:spPr>
            <a:xfrm>
              <a:off x="2156855" y="1646478"/>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27"/>
            <p:cNvSpPr/>
            <p:nvPr/>
          </p:nvSpPr>
          <p:spPr>
            <a:xfrm>
              <a:off x="2157045" y="1646423"/>
              <a:ext cx="163" cy="68"/>
            </a:xfrm>
            <a:custGeom>
              <a:avLst/>
              <a:gdLst/>
              <a:ahLst/>
              <a:cxnLst/>
              <a:rect l="l" t="t" r="r" b="b"/>
              <a:pathLst>
                <a:path w="12" h="5" extrusionOk="0">
                  <a:moveTo>
                    <a:pt x="1" y="4"/>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27"/>
            <p:cNvSpPr/>
            <p:nvPr/>
          </p:nvSpPr>
          <p:spPr>
            <a:xfrm>
              <a:off x="2156570" y="1646518"/>
              <a:ext cx="204" cy="68"/>
            </a:xfrm>
            <a:custGeom>
              <a:avLst/>
              <a:gdLst/>
              <a:ahLst/>
              <a:cxnLst/>
              <a:rect l="l" t="t" r="r" b="b"/>
              <a:pathLst>
                <a:path w="15" h="5" extrusionOk="0">
                  <a:moveTo>
                    <a:pt x="1" y="4"/>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2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2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27"/>
            <p:cNvSpPr/>
            <p:nvPr/>
          </p:nvSpPr>
          <p:spPr>
            <a:xfrm>
              <a:off x="2157235" y="1646383"/>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2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2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2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27"/>
            <p:cNvSpPr/>
            <p:nvPr/>
          </p:nvSpPr>
          <p:spPr>
            <a:xfrm>
              <a:off x="2156244" y="1646614"/>
              <a:ext cx="244" cy="14"/>
            </a:xfrm>
            <a:custGeom>
              <a:avLst/>
              <a:gdLst/>
              <a:ahLst/>
              <a:cxnLst/>
              <a:rect l="l" t="t" r="r" b="b"/>
              <a:pathLst>
                <a:path w="18" h="1" extrusionOk="0">
                  <a:moveTo>
                    <a:pt x="0"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2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2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27"/>
            <p:cNvSpPr/>
            <p:nvPr/>
          </p:nvSpPr>
          <p:spPr>
            <a:xfrm>
              <a:off x="2154248" y="1646614"/>
              <a:ext cx="394" cy="14"/>
            </a:xfrm>
            <a:custGeom>
              <a:avLst/>
              <a:gdLst/>
              <a:ahLst/>
              <a:cxnLst/>
              <a:rect l="l" t="t" r="r" b="b"/>
              <a:pathLst>
                <a:path w="29" h="1" extrusionOk="0">
                  <a:moveTo>
                    <a:pt x="0" y="1"/>
                  </a:moveTo>
                  <a:lnTo>
                    <a:pt x="2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27"/>
            <p:cNvSpPr/>
            <p:nvPr/>
          </p:nvSpPr>
          <p:spPr>
            <a:xfrm>
              <a:off x="2153813" y="1646573"/>
              <a:ext cx="353" cy="54"/>
            </a:xfrm>
            <a:custGeom>
              <a:avLst/>
              <a:gdLst/>
              <a:ahLst/>
              <a:cxnLst/>
              <a:rect l="l" t="t" r="r" b="b"/>
              <a:pathLst>
                <a:path w="26" h="4" extrusionOk="0">
                  <a:moveTo>
                    <a:pt x="1" y="0"/>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27"/>
            <p:cNvSpPr/>
            <p:nvPr/>
          </p:nvSpPr>
          <p:spPr>
            <a:xfrm>
              <a:off x="2153433" y="1646518"/>
              <a:ext cx="299" cy="68"/>
            </a:xfrm>
            <a:custGeom>
              <a:avLst/>
              <a:gdLst/>
              <a:ahLst/>
              <a:cxnLst/>
              <a:rect l="l" t="t" r="r" b="b"/>
              <a:pathLst>
                <a:path w="22" h="5" extrusionOk="0">
                  <a:moveTo>
                    <a:pt x="1" y="1"/>
                  </a:moveTo>
                  <a:lnTo>
                    <a:pt x="2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2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27"/>
            <p:cNvSpPr/>
            <p:nvPr/>
          </p:nvSpPr>
          <p:spPr>
            <a:xfrm>
              <a:off x="2152958" y="1646478"/>
              <a:ext cx="353" cy="54"/>
            </a:xfrm>
            <a:custGeom>
              <a:avLst/>
              <a:gdLst/>
              <a:ahLst/>
              <a:cxnLst/>
              <a:rect l="l" t="t" r="r" b="b"/>
              <a:pathLst>
                <a:path w="26" h="4" extrusionOk="0">
                  <a:moveTo>
                    <a:pt x="1" y="0"/>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27"/>
            <p:cNvSpPr/>
            <p:nvPr/>
          </p:nvSpPr>
          <p:spPr>
            <a:xfrm>
              <a:off x="2155864" y="1646614"/>
              <a:ext cx="299" cy="14"/>
            </a:xfrm>
            <a:custGeom>
              <a:avLst/>
              <a:gdLst/>
              <a:ahLst/>
              <a:cxnLst/>
              <a:rect l="l" t="t" r="r" b="b"/>
              <a:pathLst>
                <a:path w="22" h="1" extrusionOk="0">
                  <a:moveTo>
                    <a:pt x="0" y="1"/>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27"/>
            <p:cNvSpPr/>
            <p:nvPr/>
          </p:nvSpPr>
          <p:spPr>
            <a:xfrm>
              <a:off x="2152768" y="1646423"/>
              <a:ext cx="109" cy="14"/>
            </a:xfrm>
            <a:custGeom>
              <a:avLst/>
              <a:gdLst/>
              <a:ahLst/>
              <a:cxnLst/>
              <a:rect l="l" t="t" r="r" b="b"/>
              <a:pathLst>
                <a:path w="8" h="1" extrusionOk="0">
                  <a:moveTo>
                    <a:pt x="1" y="1"/>
                  </a:moveTo>
                  <a:lnTo>
                    <a:pt x="1" y="1"/>
                  </a:ln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2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27"/>
            <p:cNvSpPr/>
            <p:nvPr/>
          </p:nvSpPr>
          <p:spPr>
            <a:xfrm>
              <a:off x="2211667" y="1642866"/>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27"/>
            <p:cNvSpPr/>
            <p:nvPr/>
          </p:nvSpPr>
          <p:spPr>
            <a:xfrm>
              <a:off x="2209332" y="1642147"/>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2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27"/>
            <p:cNvSpPr/>
            <p:nvPr/>
          </p:nvSpPr>
          <p:spPr>
            <a:xfrm>
              <a:off x="2212088" y="1642961"/>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27"/>
            <p:cNvSpPr/>
            <p:nvPr/>
          </p:nvSpPr>
          <p:spPr>
            <a:xfrm>
              <a:off x="2209807" y="1642337"/>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27"/>
            <p:cNvSpPr/>
            <p:nvPr/>
          </p:nvSpPr>
          <p:spPr>
            <a:xfrm>
              <a:off x="2209481" y="1642201"/>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27"/>
            <p:cNvSpPr/>
            <p:nvPr/>
          </p:nvSpPr>
          <p:spPr>
            <a:xfrm>
              <a:off x="2209576" y="1642242"/>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27"/>
            <p:cNvSpPr/>
            <p:nvPr/>
          </p:nvSpPr>
          <p:spPr>
            <a:xfrm>
              <a:off x="2209291" y="1642051"/>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27"/>
            <p:cNvSpPr/>
            <p:nvPr/>
          </p:nvSpPr>
          <p:spPr>
            <a:xfrm>
              <a:off x="2209956" y="1642432"/>
              <a:ext cx="109" cy="68"/>
            </a:xfrm>
            <a:custGeom>
              <a:avLst/>
              <a:gdLst/>
              <a:ahLst/>
              <a:cxnLst/>
              <a:rect l="l" t="t" r="r" b="b"/>
              <a:pathLst>
                <a:path w="8" h="5" extrusionOk="0">
                  <a:moveTo>
                    <a:pt x="0" y="1"/>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2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27"/>
            <p:cNvSpPr/>
            <p:nvPr/>
          </p:nvSpPr>
          <p:spPr>
            <a:xfrm>
              <a:off x="2209196" y="164201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27"/>
            <p:cNvSpPr/>
            <p:nvPr/>
          </p:nvSpPr>
          <p:spPr>
            <a:xfrm>
              <a:off x="2210187" y="1642486"/>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27"/>
            <p:cNvSpPr/>
            <p:nvPr/>
          </p:nvSpPr>
          <p:spPr>
            <a:xfrm>
              <a:off x="2210472" y="1642581"/>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2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27"/>
            <p:cNvSpPr/>
            <p:nvPr/>
          </p:nvSpPr>
          <p:spPr>
            <a:xfrm>
              <a:off x="2210757" y="1642676"/>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2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27"/>
            <p:cNvSpPr/>
            <p:nvPr/>
          </p:nvSpPr>
          <p:spPr>
            <a:xfrm>
              <a:off x="2208286" y="164837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27"/>
            <p:cNvSpPr/>
            <p:nvPr/>
          </p:nvSpPr>
          <p:spPr>
            <a:xfrm>
              <a:off x="2208191" y="164832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27"/>
            <p:cNvSpPr/>
            <p:nvPr/>
          </p:nvSpPr>
          <p:spPr>
            <a:xfrm>
              <a:off x="2209956" y="1649085"/>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27"/>
            <p:cNvSpPr/>
            <p:nvPr/>
          </p:nvSpPr>
          <p:spPr>
            <a:xfrm>
              <a:off x="2209427" y="1648895"/>
              <a:ext cx="109" cy="68"/>
            </a:xfrm>
            <a:custGeom>
              <a:avLst/>
              <a:gdLst/>
              <a:ahLst/>
              <a:cxnLst/>
              <a:rect l="l" t="t" r="r" b="b"/>
              <a:pathLst>
                <a:path w="8" h="5" extrusionOk="0">
                  <a:moveTo>
                    <a:pt x="1" y="1"/>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27"/>
            <p:cNvSpPr/>
            <p:nvPr/>
          </p:nvSpPr>
          <p:spPr>
            <a:xfrm>
              <a:off x="2208381" y="164847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2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27"/>
            <p:cNvSpPr/>
            <p:nvPr/>
          </p:nvSpPr>
          <p:spPr>
            <a:xfrm>
              <a:off x="2208531" y="1648514"/>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27"/>
            <p:cNvSpPr/>
            <p:nvPr/>
          </p:nvSpPr>
          <p:spPr>
            <a:xfrm>
              <a:off x="2208816" y="164866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27"/>
            <p:cNvSpPr/>
            <p:nvPr/>
          </p:nvSpPr>
          <p:spPr>
            <a:xfrm>
              <a:off x="2209047" y="1648800"/>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2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27"/>
            <p:cNvSpPr/>
            <p:nvPr/>
          </p:nvSpPr>
          <p:spPr>
            <a:xfrm>
              <a:off x="2174492" y="1646328"/>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27"/>
            <p:cNvSpPr/>
            <p:nvPr/>
          </p:nvSpPr>
          <p:spPr>
            <a:xfrm>
              <a:off x="2174356" y="164647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27"/>
            <p:cNvSpPr/>
            <p:nvPr/>
          </p:nvSpPr>
          <p:spPr>
            <a:xfrm>
              <a:off x="2174166" y="164666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27"/>
            <p:cNvSpPr/>
            <p:nvPr/>
          </p:nvSpPr>
          <p:spPr>
            <a:xfrm>
              <a:off x="2174587" y="164623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27"/>
            <p:cNvSpPr/>
            <p:nvPr/>
          </p:nvSpPr>
          <p:spPr>
            <a:xfrm>
              <a:off x="2173732" y="164727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27"/>
            <p:cNvSpPr/>
            <p:nvPr/>
          </p:nvSpPr>
          <p:spPr>
            <a:xfrm>
              <a:off x="2173976" y="1646899"/>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2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27"/>
            <p:cNvSpPr/>
            <p:nvPr/>
          </p:nvSpPr>
          <p:spPr>
            <a:xfrm>
              <a:off x="2174682" y="164623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2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27"/>
            <p:cNvSpPr/>
            <p:nvPr/>
          </p:nvSpPr>
          <p:spPr>
            <a:xfrm>
              <a:off x="2184906" y="1639635"/>
              <a:ext cx="489" cy="339"/>
            </a:xfrm>
            <a:custGeom>
              <a:avLst/>
              <a:gdLst/>
              <a:ahLst/>
              <a:cxnLst/>
              <a:rect l="l" t="t" r="r" b="b"/>
              <a:pathLst>
                <a:path w="36" h="25" extrusionOk="0">
                  <a:moveTo>
                    <a:pt x="0" y="25"/>
                  </a:moveTo>
                  <a:lnTo>
                    <a:pt x="3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27"/>
            <p:cNvSpPr/>
            <p:nvPr/>
          </p:nvSpPr>
          <p:spPr>
            <a:xfrm>
              <a:off x="2173501" y="164771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27"/>
            <p:cNvSpPr/>
            <p:nvPr/>
          </p:nvSpPr>
          <p:spPr>
            <a:xfrm>
              <a:off x="2184376" y="1640056"/>
              <a:ext cx="353" cy="299"/>
            </a:xfrm>
            <a:custGeom>
              <a:avLst/>
              <a:gdLst/>
              <a:ahLst/>
              <a:cxnLst/>
              <a:rect l="l" t="t" r="r" b="b"/>
              <a:pathLst>
                <a:path w="26" h="22" extrusionOk="0">
                  <a:moveTo>
                    <a:pt x="1" y="22"/>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2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27"/>
            <p:cNvSpPr/>
            <p:nvPr/>
          </p:nvSpPr>
          <p:spPr>
            <a:xfrm>
              <a:off x="2183860" y="1640490"/>
              <a:ext cx="339" cy="244"/>
            </a:xfrm>
            <a:custGeom>
              <a:avLst/>
              <a:gdLst/>
              <a:ahLst/>
              <a:cxnLst/>
              <a:rect l="l" t="t" r="r" b="b"/>
              <a:pathLst>
                <a:path w="25" h="18" extrusionOk="0">
                  <a:moveTo>
                    <a:pt x="0" y="18"/>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27"/>
            <p:cNvSpPr/>
            <p:nvPr/>
          </p:nvSpPr>
          <p:spPr>
            <a:xfrm>
              <a:off x="2183385" y="1640911"/>
              <a:ext cx="339" cy="258"/>
            </a:xfrm>
            <a:custGeom>
              <a:avLst/>
              <a:gdLst/>
              <a:ahLst/>
              <a:cxnLst/>
              <a:rect l="l" t="t" r="r" b="b"/>
              <a:pathLst>
                <a:path w="25" h="19" extrusionOk="0">
                  <a:moveTo>
                    <a:pt x="0" y="18"/>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27"/>
            <p:cNvSpPr/>
            <p:nvPr/>
          </p:nvSpPr>
          <p:spPr>
            <a:xfrm>
              <a:off x="2173501" y="1647754"/>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2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2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2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2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27"/>
            <p:cNvSpPr/>
            <p:nvPr/>
          </p:nvSpPr>
          <p:spPr>
            <a:xfrm>
              <a:off x="2073244" y="1623043"/>
              <a:ext cx="258" cy="54"/>
            </a:xfrm>
            <a:custGeom>
              <a:avLst/>
              <a:gdLst/>
              <a:ahLst/>
              <a:cxnLst/>
              <a:rect l="l" t="t" r="r" b="b"/>
              <a:pathLst>
                <a:path w="19" h="4" extrusionOk="0">
                  <a:moveTo>
                    <a:pt x="1" y="0"/>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2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27"/>
            <p:cNvSpPr/>
            <p:nvPr/>
          </p:nvSpPr>
          <p:spPr>
            <a:xfrm>
              <a:off x="2074480" y="162336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27"/>
            <p:cNvSpPr/>
            <p:nvPr/>
          </p:nvSpPr>
          <p:spPr>
            <a:xfrm>
              <a:off x="2072769" y="1622853"/>
              <a:ext cx="258" cy="109"/>
            </a:xfrm>
            <a:custGeom>
              <a:avLst/>
              <a:gdLst/>
              <a:ahLst/>
              <a:cxnLst/>
              <a:rect l="l" t="t" r="r" b="b"/>
              <a:pathLst>
                <a:path w="19" h="8" extrusionOk="0">
                  <a:moveTo>
                    <a:pt x="1" y="0"/>
                  </a:moveTo>
                  <a:lnTo>
                    <a:pt x="1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27"/>
            <p:cNvSpPr/>
            <p:nvPr/>
          </p:nvSpPr>
          <p:spPr>
            <a:xfrm>
              <a:off x="2072253" y="1622609"/>
              <a:ext cx="299" cy="109"/>
            </a:xfrm>
            <a:custGeom>
              <a:avLst/>
              <a:gdLst/>
              <a:ahLst/>
              <a:cxnLst/>
              <a:rect l="l" t="t" r="r" b="b"/>
              <a:pathLst>
                <a:path w="22" h="8" extrusionOk="0">
                  <a:moveTo>
                    <a:pt x="0" y="1"/>
                  </a:moveTo>
                  <a:lnTo>
                    <a:pt x="2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27"/>
            <p:cNvSpPr/>
            <p:nvPr/>
          </p:nvSpPr>
          <p:spPr>
            <a:xfrm>
              <a:off x="2074005" y="1623274"/>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27"/>
            <p:cNvSpPr/>
            <p:nvPr/>
          </p:nvSpPr>
          <p:spPr>
            <a:xfrm>
              <a:off x="2073679" y="1623179"/>
              <a:ext cx="149" cy="68"/>
            </a:xfrm>
            <a:custGeom>
              <a:avLst/>
              <a:gdLst/>
              <a:ahLst/>
              <a:cxnLst/>
              <a:rect l="l" t="t" r="r" b="b"/>
              <a:pathLst>
                <a:path w="11" h="5" extrusionOk="0">
                  <a:moveTo>
                    <a:pt x="0"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27"/>
            <p:cNvSpPr/>
            <p:nvPr/>
          </p:nvSpPr>
          <p:spPr>
            <a:xfrm>
              <a:off x="2074249" y="1623328"/>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2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27"/>
            <p:cNvSpPr/>
            <p:nvPr/>
          </p:nvSpPr>
          <p:spPr>
            <a:xfrm>
              <a:off x="2091031" y="1635724"/>
              <a:ext cx="54" cy="204"/>
            </a:xfrm>
            <a:custGeom>
              <a:avLst/>
              <a:gdLst/>
              <a:ahLst/>
              <a:cxnLst/>
              <a:rect l="l" t="t" r="r" b="b"/>
              <a:pathLst>
                <a:path w="4" h="15" extrusionOk="0">
                  <a:moveTo>
                    <a:pt x="4"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27"/>
            <p:cNvSpPr/>
            <p:nvPr/>
          </p:nvSpPr>
          <p:spPr>
            <a:xfrm>
              <a:off x="2091167" y="1635208"/>
              <a:ext cx="109" cy="204"/>
            </a:xfrm>
            <a:custGeom>
              <a:avLst/>
              <a:gdLst/>
              <a:ahLst/>
              <a:cxnLst/>
              <a:rect l="l" t="t" r="r" b="b"/>
              <a:pathLst>
                <a:path w="8" h="15" extrusionOk="0">
                  <a:moveTo>
                    <a:pt x="8"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27"/>
            <p:cNvSpPr/>
            <p:nvPr/>
          </p:nvSpPr>
          <p:spPr>
            <a:xfrm>
              <a:off x="2091547" y="1634353"/>
              <a:ext cx="109" cy="149"/>
            </a:xfrm>
            <a:custGeom>
              <a:avLst/>
              <a:gdLst/>
              <a:ahLst/>
              <a:cxnLst/>
              <a:rect l="l" t="t" r="r" b="b"/>
              <a:pathLst>
                <a:path w="8" h="11" extrusionOk="0">
                  <a:moveTo>
                    <a:pt x="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27"/>
            <p:cNvSpPr/>
            <p:nvPr/>
          </p:nvSpPr>
          <p:spPr>
            <a:xfrm>
              <a:off x="2092362" y="1633213"/>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27"/>
            <p:cNvSpPr/>
            <p:nvPr/>
          </p:nvSpPr>
          <p:spPr>
            <a:xfrm>
              <a:off x="2092117" y="1633593"/>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27"/>
            <p:cNvSpPr/>
            <p:nvPr/>
          </p:nvSpPr>
          <p:spPr>
            <a:xfrm>
              <a:off x="2092647" y="1632927"/>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27"/>
            <p:cNvSpPr/>
            <p:nvPr/>
          </p:nvSpPr>
          <p:spPr>
            <a:xfrm>
              <a:off x="2091832" y="1633973"/>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27"/>
            <p:cNvSpPr/>
            <p:nvPr/>
          </p:nvSpPr>
          <p:spPr>
            <a:xfrm>
              <a:off x="2090746" y="1637734"/>
              <a:ext cx="14" cy="95"/>
            </a:xfrm>
            <a:custGeom>
              <a:avLst/>
              <a:gdLst/>
              <a:ahLst/>
              <a:cxnLst/>
              <a:rect l="l" t="t" r="r" b="b"/>
              <a:pathLst>
                <a:path w="1" h="7"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27"/>
            <p:cNvSpPr/>
            <p:nvPr/>
          </p:nvSpPr>
          <p:spPr>
            <a:xfrm>
              <a:off x="2093448" y="1632262"/>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2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2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27"/>
            <p:cNvSpPr/>
            <p:nvPr/>
          </p:nvSpPr>
          <p:spPr>
            <a:xfrm>
              <a:off x="2091357" y="1634774"/>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27"/>
            <p:cNvSpPr/>
            <p:nvPr/>
          </p:nvSpPr>
          <p:spPr>
            <a:xfrm>
              <a:off x="2093163" y="1632452"/>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27"/>
            <p:cNvSpPr/>
            <p:nvPr/>
          </p:nvSpPr>
          <p:spPr>
            <a:xfrm>
              <a:off x="2092878" y="1632683"/>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2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2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2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2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27"/>
            <p:cNvSpPr/>
            <p:nvPr/>
          </p:nvSpPr>
          <p:spPr>
            <a:xfrm>
              <a:off x="2215319" y="1654502"/>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27"/>
            <p:cNvSpPr/>
            <p:nvPr/>
          </p:nvSpPr>
          <p:spPr>
            <a:xfrm>
              <a:off x="2213948" y="1655127"/>
              <a:ext cx="679" cy="434"/>
            </a:xfrm>
            <a:custGeom>
              <a:avLst/>
              <a:gdLst/>
              <a:ahLst/>
              <a:cxnLst/>
              <a:rect l="l" t="t" r="r" b="b"/>
              <a:pathLst>
                <a:path w="50" h="32" extrusionOk="0">
                  <a:moveTo>
                    <a:pt x="49" y="0"/>
                  </a:moveTo>
                  <a:lnTo>
                    <a:pt x="0"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27"/>
            <p:cNvSpPr/>
            <p:nvPr/>
          </p:nvSpPr>
          <p:spPr>
            <a:xfrm>
              <a:off x="2215659" y="1654122"/>
              <a:ext cx="109" cy="163"/>
            </a:xfrm>
            <a:custGeom>
              <a:avLst/>
              <a:gdLst/>
              <a:ahLst/>
              <a:cxnLst/>
              <a:rect l="l" t="t" r="r" b="b"/>
              <a:pathLst>
                <a:path w="8" h="12" extrusionOk="0">
                  <a:moveTo>
                    <a:pt x="7"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2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27"/>
            <p:cNvSpPr/>
            <p:nvPr/>
          </p:nvSpPr>
          <p:spPr>
            <a:xfrm>
              <a:off x="2249548" y="1656498"/>
              <a:ext cx="149" cy="204"/>
            </a:xfrm>
            <a:custGeom>
              <a:avLst/>
              <a:gdLst/>
              <a:ahLst/>
              <a:cxnLst/>
              <a:rect l="l" t="t" r="r" b="b"/>
              <a:pathLst>
                <a:path w="11" h="15" extrusionOk="0">
                  <a:moveTo>
                    <a:pt x="1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27"/>
            <p:cNvSpPr/>
            <p:nvPr/>
          </p:nvSpPr>
          <p:spPr>
            <a:xfrm>
              <a:off x="2249304" y="1656172"/>
              <a:ext cx="163" cy="204"/>
            </a:xfrm>
            <a:custGeom>
              <a:avLst/>
              <a:gdLst/>
              <a:ahLst/>
              <a:cxnLst/>
              <a:rect l="l" t="t" r="r" b="b"/>
              <a:pathLst>
                <a:path w="12" h="15" extrusionOk="0">
                  <a:moveTo>
                    <a:pt x="1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2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2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2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2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27"/>
            <p:cNvSpPr/>
            <p:nvPr/>
          </p:nvSpPr>
          <p:spPr>
            <a:xfrm>
              <a:off x="2250119" y="1657313"/>
              <a:ext cx="149" cy="204"/>
            </a:xfrm>
            <a:custGeom>
              <a:avLst/>
              <a:gdLst/>
              <a:ahLst/>
              <a:cxnLst/>
              <a:rect l="l" t="t" r="r" b="b"/>
              <a:pathLst>
                <a:path w="11" h="15" extrusionOk="0">
                  <a:moveTo>
                    <a:pt x="11"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27"/>
            <p:cNvSpPr/>
            <p:nvPr/>
          </p:nvSpPr>
          <p:spPr>
            <a:xfrm>
              <a:off x="2249928" y="1657068"/>
              <a:ext cx="109" cy="163"/>
            </a:xfrm>
            <a:custGeom>
              <a:avLst/>
              <a:gdLst/>
              <a:ahLst/>
              <a:cxnLst/>
              <a:rect l="l" t="t" r="r" b="b"/>
              <a:pathLst>
                <a:path w="8" h="12" extrusionOk="0">
                  <a:moveTo>
                    <a:pt x="7"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2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27"/>
            <p:cNvSpPr/>
            <p:nvPr/>
          </p:nvSpPr>
          <p:spPr>
            <a:xfrm>
              <a:off x="2249738" y="1656837"/>
              <a:ext cx="149" cy="149"/>
            </a:xfrm>
            <a:custGeom>
              <a:avLst/>
              <a:gdLst/>
              <a:ahLst/>
              <a:cxnLst/>
              <a:rect l="l" t="t" r="r" b="b"/>
              <a:pathLst>
                <a:path w="11" h="11" extrusionOk="0">
                  <a:moveTo>
                    <a:pt x="1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2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27"/>
            <p:cNvSpPr/>
            <p:nvPr/>
          </p:nvSpPr>
          <p:spPr>
            <a:xfrm>
              <a:off x="2247933" y="1653796"/>
              <a:ext cx="149" cy="299"/>
            </a:xfrm>
            <a:custGeom>
              <a:avLst/>
              <a:gdLst/>
              <a:ahLst/>
              <a:cxnLst/>
              <a:rect l="l" t="t" r="r" b="b"/>
              <a:pathLst>
                <a:path w="11" h="22" extrusionOk="0">
                  <a:moveTo>
                    <a:pt x="11"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27"/>
            <p:cNvSpPr/>
            <p:nvPr/>
          </p:nvSpPr>
          <p:spPr>
            <a:xfrm>
              <a:off x="2255482" y="167542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27"/>
            <p:cNvSpPr/>
            <p:nvPr/>
          </p:nvSpPr>
          <p:spPr>
            <a:xfrm>
              <a:off x="2248258" y="1654366"/>
              <a:ext cx="163" cy="244"/>
            </a:xfrm>
            <a:custGeom>
              <a:avLst/>
              <a:gdLst/>
              <a:ahLst/>
              <a:cxnLst/>
              <a:rect l="l" t="t" r="r" b="b"/>
              <a:pathLst>
                <a:path w="12" h="18" extrusionOk="0">
                  <a:moveTo>
                    <a:pt x="11"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2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27"/>
            <p:cNvSpPr/>
            <p:nvPr/>
          </p:nvSpPr>
          <p:spPr>
            <a:xfrm>
              <a:off x="2247593" y="1653226"/>
              <a:ext cx="204" cy="339"/>
            </a:xfrm>
            <a:custGeom>
              <a:avLst/>
              <a:gdLst/>
              <a:ahLst/>
              <a:cxnLst/>
              <a:rect l="l" t="t" r="r" b="b"/>
              <a:pathLst>
                <a:path w="15" h="25" extrusionOk="0">
                  <a:moveTo>
                    <a:pt x="15"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27"/>
            <p:cNvSpPr/>
            <p:nvPr/>
          </p:nvSpPr>
          <p:spPr>
            <a:xfrm>
              <a:off x="2247267" y="1652601"/>
              <a:ext cx="149" cy="353"/>
            </a:xfrm>
            <a:custGeom>
              <a:avLst/>
              <a:gdLst/>
              <a:ahLst/>
              <a:cxnLst/>
              <a:rect l="l" t="t" r="r" b="b"/>
              <a:pathLst>
                <a:path w="11" h="26" extrusionOk="0">
                  <a:moveTo>
                    <a:pt x="11"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27"/>
            <p:cNvSpPr/>
            <p:nvPr/>
          </p:nvSpPr>
          <p:spPr>
            <a:xfrm>
              <a:off x="2246697" y="1651610"/>
              <a:ext cx="394" cy="679"/>
            </a:xfrm>
            <a:custGeom>
              <a:avLst/>
              <a:gdLst/>
              <a:ahLst/>
              <a:cxnLst/>
              <a:rect l="l" t="t" r="r" b="b"/>
              <a:pathLst>
                <a:path w="29" h="50" extrusionOk="0">
                  <a:moveTo>
                    <a:pt x="28" y="49"/>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27"/>
            <p:cNvSpPr/>
            <p:nvPr/>
          </p:nvSpPr>
          <p:spPr>
            <a:xfrm>
              <a:off x="2246317" y="1650890"/>
              <a:ext cx="244" cy="448"/>
            </a:xfrm>
            <a:custGeom>
              <a:avLst/>
              <a:gdLst/>
              <a:ahLst/>
              <a:cxnLst/>
              <a:rect l="l" t="t" r="r" b="b"/>
              <a:pathLst>
                <a:path w="18" h="33" extrusionOk="0">
                  <a:moveTo>
                    <a:pt x="18" y="3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27"/>
            <p:cNvSpPr/>
            <p:nvPr/>
          </p:nvSpPr>
          <p:spPr>
            <a:xfrm>
              <a:off x="2249073" y="1655792"/>
              <a:ext cx="149" cy="204"/>
            </a:xfrm>
            <a:custGeom>
              <a:avLst/>
              <a:gdLst/>
              <a:ahLst/>
              <a:cxnLst/>
              <a:rect l="l" t="t" r="r" b="b"/>
              <a:pathLst>
                <a:path w="11" h="15" extrusionOk="0">
                  <a:moveTo>
                    <a:pt x="11"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27"/>
            <p:cNvSpPr/>
            <p:nvPr/>
          </p:nvSpPr>
          <p:spPr>
            <a:xfrm>
              <a:off x="2248829" y="1655357"/>
              <a:ext cx="163" cy="204"/>
            </a:xfrm>
            <a:custGeom>
              <a:avLst/>
              <a:gdLst/>
              <a:ahLst/>
              <a:cxnLst/>
              <a:rect l="l" t="t" r="r" b="b"/>
              <a:pathLst>
                <a:path w="12" h="15" extrusionOk="0">
                  <a:moveTo>
                    <a:pt x="1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27"/>
            <p:cNvSpPr/>
            <p:nvPr/>
          </p:nvSpPr>
          <p:spPr>
            <a:xfrm>
              <a:off x="2248544" y="1654882"/>
              <a:ext cx="163" cy="258"/>
            </a:xfrm>
            <a:custGeom>
              <a:avLst/>
              <a:gdLst/>
              <a:ahLst/>
              <a:cxnLst/>
              <a:rect l="l" t="t" r="r" b="b"/>
              <a:pathLst>
                <a:path w="12" h="19" extrusionOk="0">
                  <a:moveTo>
                    <a:pt x="11" y="1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2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2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27"/>
            <p:cNvSpPr/>
            <p:nvPr/>
          </p:nvSpPr>
          <p:spPr>
            <a:xfrm>
              <a:off x="2250784" y="1708364"/>
              <a:ext cx="204" cy="54"/>
            </a:xfrm>
            <a:custGeom>
              <a:avLst/>
              <a:gdLst/>
              <a:ahLst/>
              <a:cxnLst/>
              <a:rect l="l" t="t" r="r" b="b"/>
              <a:pathLst>
                <a:path w="15" h="4" extrusionOk="0">
                  <a:moveTo>
                    <a:pt x="1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27"/>
            <p:cNvSpPr/>
            <p:nvPr/>
          </p:nvSpPr>
          <p:spPr>
            <a:xfrm>
              <a:off x="2240845" y="1709600"/>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27"/>
            <p:cNvSpPr/>
            <p:nvPr/>
          </p:nvSpPr>
          <p:spPr>
            <a:xfrm>
              <a:off x="2251015" y="1708269"/>
              <a:ext cx="258" cy="109"/>
            </a:xfrm>
            <a:custGeom>
              <a:avLst/>
              <a:gdLst/>
              <a:ahLst/>
              <a:cxnLst/>
              <a:rect l="l" t="t" r="r" b="b"/>
              <a:pathLst>
                <a:path w="19" h="8" extrusionOk="0">
                  <a:moveTo>
                    <a:pt x="1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2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2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2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2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27"/>
            <p:cNvSpPr/>
            <p:nvPr/>
          </p:nvSpPr>
          <p:spPr>
            <a:xfrm>
              <a:off x="2250214" y="1708459"/>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2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2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2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27"/>
            <p:cNvSpPr/>
            <p:nvPr/>
          </p:nvSpPr>
          <p:spPr>
            <a:xfrm>
              <a:off x="2255631" y="1693578"/>
              <a:ext cx="299" cy="109"/>
            </a:xfrm>
            <a:custGeom>
              <a:avLst/>
              <a:gdLst/>
              <a:ahLst/>
              <a:cxnLst/>
              <a:rect l="l" t="t" r="r" b="b"/>
              <a:pathLst>
                <a:path w="22" h="8" extrusionOk="0">
                  <a:moveTo>
                    <a:pt x="2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2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27"/>
            <p:cNvSpPr/>
            <p:nvPr/>
          </p:nvSpPr>
          <p:spPr>
            <a:xfrm>
              <a:off x="2247023" y="1689396"/>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27"/>
            <p:cNvSpPr/>
            <p:nvPr/>
          </p:nvSpPr>
          <p:spPr>
            <a:xfrm>
              <a:off x="2213283" y="1690197"/>
              <a:ext cx="54" cy="14"/>
            </a:xfrm>
            <a:custGeom>
              <a:avLst/>
              <a:gdLst/>
              <a:ahLst/>
              <a:cxnLst/>
              <a:rect l="l" t="t" r="r" b="b"/>
              <a:pathLst>
                <a:path w="4" h="1" extrusionOk="0">
                  <a:moveTo>
                    <a:pt x="0" y="1"/>
                  </a:moveTo>
                  <a:lnTo>
                    <a:pt x="4"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27"/>
            <p:cNvSpPr/>
            <p:nvPr/>
          </p:nvSpPr>
          <p:spPr>
            <a:xfrm>
              <a:off x="2253581" y="1692668"/>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27"/>
            <p:cNvSpPr/>
            <p:nvPr/>
          </p:nvSpPr>
          <p:spPr>
            <a:xfrm>
              <a:off x="2214233" y="1690822"/>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27"/>
            <p:cNvSpPr/>
            <p:nvPr/>
          </p:nvSpPr>
          <p:spPr>
            <a:xfrm>
              <a:off x="2253296" y="1692533"/>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27"/>
            <p:cNvSpPr/>
            <p:nvPr/>
          </p:nvSpPr>
          <p:spPr>
            <a:xfrm>
              <a:off x="2254056" y="1692913"/>
              <a:ext cx="163" cy="54"/>
            </a:xfrm>
            <a:custGeom>
              <a:avLst/>
              <a:gdLst/>
              <a:ahLst/>
              <a:cxnLst/>
              <a:rect l="l" t="t" r="r" b="b"/>
              <a:pathLst>
                <a:path w="12" h="4" extrusionOk="0">
                  <a:moveTo>
                    <a:pt x="1" y="0"/>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27"/>
            <p:cNvSpPr/>
            <p:nvPr/>
          </p:nvSpPr>
          <p:spPr>
            <a:xfrm>
              <a:off x="2253011" y="1692383"/>
              <a:ext cx="163" cy="68"/>
            </a:xfrm>
            <a:custGeom>
              <a:avLst/>
              <a:gdLst/>
              <a:ahLst/>
              <a:cxnLst/>
              <a:rect l="l" t="t" r="r" b="b"/>
              <a:pathLst>
                <a:path w="12" h="5" extrusionOk="0">
                  <a:moveTo>
                    <a:pt x="1"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27"/>
            <p:cNvSpPr/>
            <p:nvPr/>
          </p:nvSpPr>
          <p:spPr>
            <a:xfrm>
              <a:off x="2213758" y="1690482"/>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27"/>
            <p:cNvSpPr/>
            <p:nvPr/>
          </p:nvSpPr>
          <p:spPr>
            <a:xfrm>
              <a:off x="2214708" y="1691243"/>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27"/>
            <p:cNvSpPr/>
            <p:nvPr/>
          </p:nvSpPr>
          <p:spPr>
            <a:xfrm>
              <a:off x="2252820" y="1692247"/>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27"/>
            <p:cNvSpPr/>
            <p:nvPr/>
          </p:nvSpPr>
          <p:spPr>
            <a:xfrm>
              <a:off x="2254531" y="1693144"/>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27"/>
            <p:cNvSpPr/>
            <p:nvPr/>
          </p:nvSpPr>
          <p:spPr>
            <a:xfrm>
              <a:off x="2255061" y="1693334"/>
              <a:ext cx="244" cy="109"/>
            </a:xfrm>
            <a:custGeom>
              <a:avLst/>
              <a:gdLst/>
              <a:ahLst/>
              <a:cxnLst/>
              <a:rect l="l" t="t" r="r" b="b"/>
              <a:pathLst>
                <a:path w="18" h="8" extrusionOk="0">
                  <a:moveTo>
                    <a:pt x="0" y="1"/>
                  </a:moveTo>
                  <a:lnTo>
                    <a:pt x="1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27"/>
            <p:cNvSpPr/>
            <p:nvPr/>
          </p:nvSpPr>
          <p:spPr>
            <a:xfrm>
              <a:off x="2252400" y="1691867"/>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27"/>
            <p:cNvSpPr/>
            <p:nvPr/>
          </p:nvSpPr>
          <p:spPr>
            <a:xfrm>
              <a:off x="2252495" y="1692003"/>
              <a:ext cx="109" cy="68"/>
            </a:xfrm>
            <a:custGeom>
              <a:avLst/>
              <a:gdLst/>
              <a:ahLst/>
              <a:cxnLst/>
              <a:rect l="l" t="t" r="r" b="b"/>
              <a:pathLst>
                <a:path w="8" h="5" extrusionOk="0">
                  <a:moveTo>
                    <a:pt x="0" y="1"/>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27"/>
            <p:cNvSpPr/>
            <p:nvPr/>
          </p:nvSpPr>
          <p:spPr>
            <a:xfrm>
              <a:off x="2252305" y="1691813"/>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27"/>
            <p:cNvSpPr/>
            <p:nvPr/>
          </p:nvSpPr>
          <p:spPr>
            <a:xfrm>
              <a:off x="2252250" y="1691718"/>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27"/>
            <p:cNvSpPr/>
            <p:nvPr/>
          </p:nvSpPr>
          <p:spPr>
            <a:xfrm>
              <a:off x="2252209" y="169167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27"/>
            <p:cNvSpPr/>
            <p:nvPr/>
          </p:nvSpPr>
          <p:spPr>
            <a:xfrm>
              <a:off x="2252630" y="1692098"/>
              <a:ext cx="109" cy="68"/>
            </a:xfrm>
            <a:custGeom>
              <a:avLst/>
              <a:gdLst/>
              <a:ahLst/>
              <a:cxnLst/>
              <a:rect l="l" t="t" r="r" b="b"/>
              <a:pathLst>
                <a:path w="8" h="5" extrusionOk="0">
                  <a:moveTo>
                    <a:pt x="1" y="1"/>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2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27"/>
            <p:cNvSpPr/>
            <p:nvPr/>
          </p:nvSpPr>
          <p:spPr>
            <a:xfrm>
              <a:off x="2198823" y="171097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27"/>
            <p:cNvSpPr/>
            <p:nvPr/>
          </p:nvSpPr>
          <p:spPr>
            <a:xfrm>
              <a:off x="2198728" y="171178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27"/>
            <p:cNvSpPr/>
            <p:nvPr/>
          </p:nvSpPr>
          <p:spPr>
            <a:xfrm>
              <a:off x="2198728" y="1713917"/>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2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2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2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27"/>
            <p:cNvSpPr/>
            <p:nvPr/>
          </p:nvSpPr>
          <p:spPr>
            <a:xfrm>
              <a:off x="2199828" y="1716103"/>
              <a:ext cx="299" cy="258"/>
            </a:xfrm>
            <a:custGeom>
              <a:avLst/>
              <a:gdLst/>
              <a:ahLst/>
              <a:cxnLst/>
              <a:rect l="l" t="t" r="r" b="b"/>
              <a:pathLst>
                <a:path w="22" h="19" extrusionOk="0">
                  <a:moveTo>
                    <a:pt x="21"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27"/>
            <p:cNvSpPr/>
            <p:nvPr/>
          </p:nvSpPr>
          <p:spPr>
            <a:xfrm>
              <a:off x="2198687" y="171334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27"/>
            <p:cNvSpPr/>
            <p:nvPr/>
          </p:nvSpPr>
          <p:spPr>
            <a:xfrm>
              <a:off x="2201538" y="1717583"/>
              <a:ext cx="394" cy="339"/>
            </a:xfrm>
            <a:custGeom>
              <a:avLst/>
              <a:gdLst/>
              <a:ahLst/>
              <a:cxnLst/>
              <a:rect l="l" t="t" r="r" b="b"/>
              <a:pathLst>
                <a:path w="29" h="25" extrusionOk="0">
                  <a:moveTo>
                    <a:pt x="29"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27"/>
            <p:cNvSpPr/>
            <p:nvPr/>
          </p:nvSpPr>
          <p:spPr>
            <a:xfrm>
              <a:off x="2198918" y="1709980"/>
              <a:ext cx="14" cy="109"/>
            </a:xfrm>
            <a:custGeom>
              <a:avLst/>
              <a:gdLst/>
              <a:ahLst/>
              <a:cxnLst/>
              <a:rect l="l" t="t" r="r" b="b"/>
              <a:pathLst>
                <a:path w="1" h="8" extrusionOk="0">
                  <a:moveTo>
                    <a:pt x="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27"/>
            <p:cNvSpPr/>
            <p:nvPr/>
          </p:nvSpPr>
          <p:spPr>
            <a:xfrm>
              <a:off x="2200873" y="1717108"/>
              <a:ext cx="339" cy="244"/>
            </a:xfrm>
            <a:custGeom>
              <a:avLst/>
              <a:gdLst/>
              <a:ahLst/>
              <a:cxnLst/>
              <a:rect l="l" t="t" r="r" b="b"/>
              <a:pathLst>
                <a:path w="25" h="18" extrusionOk="0">
                  <a:moveTo>
                    <a:pt x="25"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2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27"/>
            <p:cNvSpPr/>
            <p:nvPr/>
          </p:nvSpPr>
          <p:spPr>
            <a:xfrm>
              <a:off x="2200343" y="1716578"/>
              <a:ext cx="258" cy="299"/>
            </a:xfrm>
            <a:custGeom>
              <a:avLst/>
              <a:gdLst/>
              <a:ahLst/>
              <a:cxnLst/>
              <a:rect l="l" t="t" r="r" b="b"/>
              <a:pathLst>
                <a:path w="19" h="22" extrusionOk="0">
                  <a:moveTo>
                    <a:pt x="18"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27"/>
            <p:cNvSpPr/>
            <p:nvPr/>
          </p:nvSpPr>
          <p:spPr>
            <a:xfrm>
              <a:off x="2199108" y="1709029"/>
              <a:ext cx="14" cy="149"/>
            </a:xfrm>
            <a:custGeom>
              <a:avLst/>
              <a:gdLst/>
              <a:ahLst/>
              <a:cxnLst/>
              <a:rect l="l" t="t" r="r" b="b"/>
              <a:pathLst>
                <a:path w="1" h="11" extrusionOk="0">
                  <a:moveTo>
                    <a:pt x="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2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27"/>
            <p:cNvSpPr/>
            <p:nvPr/>
          </p:nvSpPr>
          <p:spPr>
            <a:xfrm>
              <a:off x="2199352" y="170821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27"/>
            <p:cNvSpPr/>
            <p:nvPr/>
          </p:nvSpPr>
          <p:spPr>
            <a:xfrm>
              <a:off x="2216609" y="1712967"/>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27"/>
            <p:cNvSpPr/>
            <p:nvPr/>
          </p:nvSpPr>
          <p:spPr>
            <a:xfrm>
              <a:off x="2216745" y="171311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2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2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27"/>
            <p:cNvSpPr/>
            <p:nvPr/>
          </p:nvSpPr>
          <p:spPr>
            <a:xfrm>
              <a:off x="2221782" y="162004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2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2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27"/>
            <p:cNvSpPr/>
            <p:nvPr/>
          </p:nvSpPr>
          <p:spPr>
            <a:xfrm>
              <a:off x="2213609" y="1650510"/>
              <a:ext cx="258" cy="163"/>
            </a:xfrm>
            <a:custGeom>
              <a:avLst/>
              <a:gdLst/>
              <a:ahLst/>
              <a:cxnLst/>
              <a:rect l="l" t="t" r="r" b="b"/>
              <a:pathLst>
                <a:path w="19" h="12" extrusionOk="0">
                  <a:moveTo>
                    <a:pt x="1" y="1"/>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2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27"/>
            <p:cNvSpPr/>
            <p:nvPr/>
          </p:nvSpPr>
          <p:spPr>
            <a:xfrm>
              <a:off x="2214654" y="1650985"/>
              <a:ext cx="299" cy="163"/>
            </a:xfrm>
            <a:custGeom>
              <a:avLst/>
              <a:gdLst/>
              <a:ahLst/>
              <a:cxnLst/>
              <a:rect l="l" t="t" r="r" b="b"/>
              <a:pathLst>
                <a:path w="22" h="12" extrusionOk="0">
                  <a:moveTo>
                    <a:pt x="1" y="1"/>
                  </a:moveTo>
                  <a:lnTo>
                    <a:pt x="22"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2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2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27"/>
            <p:cNvSpPr/>
            <p:nvPr/>
          </p:nvSpPr>
          <p:spPr>
            <a:xfrm>
              <a:off x="2211762" y="1648664"/>
              <a:ext cx="109" cy="149"/>
            </a:xfrm>
            <a:custGeom>
              <a:avLst/>
              <a:gdLst/>
              <a:ahLst/>
              <a:cxnLst/>
              <a:rect l="l" t="t" r="r" b="b"/>
              <a:pathLst>
                <a:path w="8" h="11" extrusionOk="0">
                  <a:moveTo>
                    <a:pt x="0" y="0"/>
                  </a:moveTo>
                  <a:lnTo>
                    <a:pt x="7"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27"/>
            <p:cNvSpPr/>
            <p:nvPr/>
          </p:nvSpPr>
          <p:spPr>
            <a:xfrm>
              <a:off x="2212332" y="1649465"/>
              <a:ext cx="204" cy="204"/>
            </a:xfrm>
            <a:custGeom>
              <a:avLst/>
              <a:gdLst/>
              <a:ahLst/>
              <a:cxnLst/>
              <a:rect l="l" t="t" r="r" b="b"/>
              <a:pathLst>
                <a:path w="15" h="15" extrusionOk="0">
                  <a:moveTo>
                    <a:pt x="14"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27"/>
            <p:cNvSpPr/>
            <p:nvPr/>
          </p:nvSpPr>
          <p:spPr>
            <a:xfrm>
              <a:off x="2212047" y="1649085"/>
              <a:ext cx="109" cy="163"/>
            </a:xfrm>
            <a:custGeom>
              <a:avLst/>
              <a:gdLst/>
              <a:ahLst/>
              <a:cxnLst/>
              <a:rect l="l" t="t" r="r" b="b"/>
              <a:pathLst>
                <a:path w="8" h="12" extrusionOk="0">
                  <a:moveTo>
                    <a:pt x="0" y="1"/>
                  </a:moveTo>
                  <a:lnTo>
                    <a:pt x="7"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27"/>
            <p:cNvSpPr/>
            <p:nvPr/>
          </p:nvSpPr>
          <p:spPr>
            <a:xfrm>
              <a:off x="2211667" y="1648324"/>
              <a:ext cx="14" cy="68"/>
            </a:xfrm>
            <a:custGeom>
              <a:avLst/>
              <a:gdLst/>
              <a:ahLst/>
              <a:cxnLst/>
              <a:rect l="l" t="t" r="r" b="b"/>
              <a:pathLst>
                <a:path w="1" h="5"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2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2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2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27"/>
            <p:cNvSpPr/>
            <p:nvPr/>
          </p:nvSpPr>
          <p:spPr>
            <a:xfrm>
              <a:off x="2216270" y="1651420"/>
              <a:ext cx="638" cy="54"/>
            </a:xfrm>
            <a:custGeom>
              <a:avLst/>
              <a:gdLst/>
              <a:ahLst/>
              <a:cxnLst/>
              <a:rect l="l" t="t" r="r" b="b"/>
              <a:pathLst>
                <a:path w="47" h="4" extrusionOk="0">
                  <a:moveTo>
                    <a:pt x="1" y="4"/>
                  </a:moveTo>
                  <a:lnTo>
                    <a:pt x="4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27"/>
            <p:cNvSpPr/>
            <p:nvPr/>
          </p:nvSpPr>
          <p:spPr>
            <a:xfrm>
              <a:off x="2217600" y="1651366"/>
              <a:ext cx="448" cy="14"/>
            </a:xfrm>
            <a:custGeom>
              <a:avLst/>
              <a:gdLst/>
              <a:ahLst/>
              <a:cxnLst/>
              <a:rect l="l" t="t" r="r" b="b"/>
              <a:pathLst>
                <a:path w="33" h="1" extrusionOk="0">
                  <a:moveTo>
                    <a:pt x="1" y="1"/>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27"/>
            <p:cNvSpPr/>
            <p:nvPr/>
          </p:nvSpPr>
          <p:spPr>
            <a:xfrm>
              <a:off x="2242895" y="1649370"/>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27"/>
            <p:cNvSpPr/>
            <p:nvPr/>
          </p:nvSpPr>
          <p:spPr>
            <a:xfrm>
              <a:off x="2244891" y="1648609"/>
              <a:ext cx="244" cy="68"/>
            </a:xfrm>
            <a:custGeom>
              <a:avLst/>
              <a:gdLst/>
              <a:ahLst/>
              <a:cxnLst/>
              <a:rect l="l" t="t" r="r" b="b"/>
              <a:pathLst>
                <a:path w="18" h="5" extrusionOk="0">
                  <a:moveTo>
                    <a:pt x="18" y="1"/>
                  </a:moveTo>
                  <a:lnTo>
                    <a:pt x="0" y="4"/>
                  </a:ln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27"/>
            <p:cNvSpPr/>
            <p:nvPr/>
          </p:nvSpPr>
          <p:spPr>
            <a:xfrm>
              <a:off x="2216989" y="1651366"/>
              <a:ext cx="530" cy="68"/>
            </a:xfrm>
            <a:custGeom>
              <a:avLst/>
              <a:gdLst/>
              <a:ahLst/>
              <a:cxnLst/>
              <a:rect l="l" t="t" r="r" b="b"/>
              <a:pathLst>
                <a:path w="39" h="5" extrusionOk="0">
                  <a:moveTo>
                    <a:pt x="0" y="4"/>
                  </a:moveTo>
                  <a:lnTo>
                    <a:pt x="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2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27"/>
            <p:cNvSpPr/>
            <p:nvPr/>
          </p:nvSpPr>
          <p:spPr>
            <a:xfrm>
              <a:off x="2215564" y="1651515"/>
              <a:ext cx="679" cy="54"/>
            </a:xfrm>
            <a:custGeom>
              <a:avLst/>
              <a:gdLst/>
              <a:ahLst/>
              <a:cxnLst/>
              <a:rect l="l" t="t" r="r" b="b"/>
              <a:pathLst>
                <a:path w="50" h="4" extrusionOk="0">
                  <a:moveTo>
                    <a:pt x="0" y="4"/>
                  </a:moveTo>
                  <a:lnTo>
                    <a:pt x="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2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27"/>
            <p:cNvSpPr/>
            <p:nvPr/>
          </p:nvSpPr>
          <p:spPr>
            <a:xfrm>
              <a:off x="2263764" y="1676796"/>
              <a:ext cx="299" cy="258"/>
            </a:xfrm>
            <a:custGeom>
              <a:avLst/>
              <a:gdLst/>
              <a:ahLst/>
              <a:cxnLst/>
              <a:rect l="l" t="t" r="r" b="b"/>
              <a:pathLst>
                <a:path w="22" h="19" extrusionOk="0">
                  <a:moveTo>
                    <a:pt x="21"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27"/>
            <p:cNvSpPr/>
            <p:nvPr/>
          </p:nvSpPr>
          <p:spPr>
            <a:xfrm>
              <a:off x="2263479" y="1676606"/>
              <a:ext cx="244" cy="204"/>
            </a:xfrm>
            <a:custGeom>
              <a:avLst/>
              <a:gdLst/>
              <a:ahLst/>
              <a:cxnLst/>
              <a:rect l="l" t="t" r="r" b="b"/>
              <a:pathLst>
                <a:path w="18" h="15" extrusionOk="0">
                  <a:moveTo>
                    <a:pt x="18"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27"/>
            <p:cNvSpPr/>
            <p:nvPr/>
          </p:nvSpPr>
          <p:spPr>
            <a:xfrm>
              <a:off x="2262528" y="1676226"/>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27"/>
            <p:cNvSpPr/>
            <p:nvPr/>
          </p:nvSpPr>
          <p:spPr>
            <a:xfrm>
              <a:off x="2262623" y="1676226"/>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27"/>
            <p:cNvSpPr/>
            <p:nvPr/>
          </p:nvSpPr>
          <p:spPr>
            <a:xfrm>
              <a:off x="2257532" y="1677801"/>
              <a:ext cx="54" cy="14"/>
            </a:xfrm>
            <a:custGeom>
              <a:avLst/>
              <a:gdLst/>
              <a:ahLst/>
              <a:cxnLst/>
              <a:rect l="l" t="t" r="r" b="b"/>
              <a:pathLst>
                <a:path w="4"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27"/>
            <p:cNvSpPr/>
            <p:nvPr/>
          </p:nvSpPr>
          <p:spPr>
            <a:xfrm>
              <a:off x="2262814" y="1676280"/>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27"/>
            <p:cNvSpPr/>
            <p:nvPr/>
          </p:nvSpPr>
          <p:spPr>
            <a:xfrm>
              <a:off x="2262949" y="1676321"/>
              <a:ext cx="204" cy="109"/>
            </a:xfrm>
            <a:custGeom>
              <a:avLst/>
              <a:gdLst/>
              <a:ahLst/>
              <a:cxnLst/>
              <a:rect l="l" t="t" r="r" b="b"/>
              <a:pathLst>
                <a:path w="15" h="8" extrusionOk="0">
                  <a:moveTo>
                    <a:pt x="15"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27"/>
            <p:cNvSpPr/>
            <p:nvPr/>
          </p:nvSpPr>
          <p:spPr>
            <a:xfrm>
              <a:off x="2262474" y="167618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27"/>
            <p:cNvSpPr/>
            <p:nvPr/>
          </p:nvSpPr>
          <p:spPr>
            <a:xfrm>
              <a:off x="2256486" y="1677462"/>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27"/>
            <p:cNvSpPr/>
            <p:nvPr/>
          </p:nvSpPr>
          <p:spPr>
            <a:xfrm>
              <a:off x="2263194" y="1676470"/>
              <a:ext cx="244" cy="109"/>
            </a:xfrm>
            <a:custGeom>
              <a:avLst/>
              <a:gdLst/>
              <a:ahLst/>
              <a:cxnLst/>
              <a:rect l="l" t="t" r="r" b="b"/>
              <a:pathLst>
                <a:path w="18" h="8" extrusionOk="0">
                  <a:moveTo>
                    <a:pt x="18"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2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2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2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2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2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27"/>
            <p:cNvSpPr/>
            <p:nvPr/>
          </p:nvSpPr>
          <p:spPr>
            <a:xfrm>
              <a:off x="2256242" y="1677326"/>
              <a:ext cx="68" cy="54"/>
            </a:xfrm>
            <a:custGeom>
              <a:avLst/>
              <a:gdLst/>
              <a:ahLst/>
              <a:cxnLst/>
              <a:rect l="l" t="t" r="r" b="b"/>
              <a:pathLst>
                <a:path w="5" h="4" extrusionOk="0">
                  <a:moveTo>
                    <a:pt x="1" y="4"/>
                  </a:moveTo>
                  <a:lnTo>
                    <a:pt x="1" y="4"/>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2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2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2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27"/>
            <p:cNvSpPr/>
            <p:nvPr/>
          </p:nvSpPr>
          <p:spPr>
            <a:xfrm>
              <a:off x="2277355" y="1611733"/>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27"/>
            <p:cNvSpPr/>
            <p:nvPr/>
          </p:nvSpPr>
          <p:spPr>
            <a:xfrm>
              <a:off x="2222923" y="1617001"/>
              <a:ext cx="163" cy="68"/>
            </a:xfrm>
            <a:custGeom>
              <a:avLst/>
              <a:gdLst/>
              <a:ahLst/>
              <a:cxnLst/>
              <a:rect l="l" t="t" r="r" b="b"/>
              <a:pathLst>
                <a:path w="12" h="5" extrusionOk="0">
                  <a:moveTo>
                    <a:pt x="1" y="4"/>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2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27"/>
            <p:cNvSpPr/>
            <p:nvPr/>
          </p:nvSpPr>
          <p:spPr>
            <a:xfrm>
              <a:off x="2223208" y="1616811"/>
              <a:ext cx="163" cy="109"/>
            </a:xfrm>
            <a:custGeom>
              <a:avLst/>
              <a:gdLst/>
              <a:ahLst/>
              <a:cxnLst/>
              <a:rect l="l" t="t" r="r" b="b"/>
              <a:pathLst>
                <a:path w="12" h="8" extrusionOk="0">
                  <a:moveTo>
                    <a:pt x="1"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27"/>
            <p:cNvSpPr/>
            <p:nvPr/>
          </p:nvSpPr>
          <p:spPr>
            <a:xfrm>
              <a:off x="2276785" y="1611774"/>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27"/>
            <p:cNvSpPr/>
            <p:nvPr/>
          </p:nvSpPr>
          <p:spPr>
            <a:xfrm>
              <a:off x="2277016" y="1611774"/>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27"/>
            <p:cNvSpPr/>
            <p:nvPr/>
          </p:nvSpPr>
          <p:spPr>
            <a:xfrm>
              <a:off x="2263425" y="1618576"/>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2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27"/>
            <p:cNvSpPr/>
            <p:nvPr/>
          </p:nvSpPr>
          <p:spPr>
            <a:xfrm>
              <a:off x="2256812" y="1617286"/>
              <a:ext cx="163" cy="68"/>
            </a:xfrm>
            <a:custGeom>
              <a:avLst/>
              <a:gdLst/>
              <a:ahLst/>
              <a:cxnLst/>
              <a:rect l="l" t="t" r="r" b="b"/>
              <a:pathLst>
                <a:path w="12" h="5" extrusionOk="0">
                  <a:moveTo>
                    <a:pt x="1"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27"/>
            <p:cNvSpPr/>
            <p:nvPr/>
          </p:nvSpPr>
          <p:spPr>
            <a:xfrm>
              <a:off x="2222638" y="1617096"/>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27"/>
            <p:cNvSpPr/>
            <p:nvPr/>
          </p:nvSpPr>
          <p:spPr>
            <a:xfrm>
              <a:off x="2278305" y="1611489"/>
              <a:ext cx="339" cy="109"/>
            </a:xfrm>
            <a:custGeom>
              <a:avLst/>
              <a:gdLst/>
              <a:ahLst/>
              <a:cxnLst/>
              <a:rect l="l" t="t" r="r" b="b"/>
              <a:pathLst>
                <a:path w="25" h="8" extrusionOk="0">
                  <a:moveTo>
                    <a:pt x="0" y="8"/>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27"/>
            <p:cNvSpPr/>
            <p:nvPr/>
          </p:nvSpPr>
          <p:spPr>
            <a:xfrm>
              <a:off x="2277966" y="1611584"/>
              <a:ext cx="353" cy="68"/>
            </a:xfrm>
            <a:custGeom>
              <a:avLst/>
              <a:gdLst/>
              <a:ahLst/>
              <a:cxnLst/>
              <a:rect l="l" t="t" r="r" b="b"/>
              <a:pathLst>
                <a:path w="26" h="5" extrusionOk="0">
                  <a:moveTo>
                    <a:pt x="1" y="4"/>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2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27"/>
            <p:cNvSpPr/>
            <p:nvPr/>
          </p:nvSpPr>
          <p:spPr>
            <a:xfrm>
              <a:off x="2277640" y="1611638"/>
              <a:ext cx="204" cy="54"/>
            </a:xfrm>
            <a:custGeom>
              <a:avLst/>
              <a:gdLst/>
              <a:ahLst/>
              <a:cxnLst/>
              <a:rect l="l" t="t" r="r" b="b"/>
              <a:pathLst>
                <a:path w="15" h="4" extrusionOk="0">
                  <a:moveTo>
                    <a:pt x="0" y="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27"/>
            <p:cNvSpPr/>
            <p:nvPr/>
          </p:nvSpPr>
          <p:spPr>
            <a:xfrm>
              <a:off x="2222353" y="1617191"/>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27"/>
            <p:cNvSpPr/>
            <p:nvPr/>
          </p:nvSpPr>
          <p:spPr>
            <a:xfrm>
              <a:off x="2221972" y="161719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27"/>
            <p:cNvSpPr/>
            <p:nvPr/>
          </p:nvSpPr>
          <p:spPr>
            <a:xfrm>
              <a:off x="2268272" y="1618332"/>
              <a:ext cx="299" cy="68"/>
            </a:xfrm>
            <a:custGeom>
              <a:avLst/>
              <a:gdLst/>
              <a:ahLst/>
              <a:cxnLst/>
              <a:rect l="l" t="t" r="r" b="b"/>
              <a:pathLst>
                <a:path w="22" h="5" extrusionOk="0">
                  <a:moveTo>
                    <a:pt x="1" y="1"/>
                  </a:moveTo>
                  <a:lnTo>
                    <a:pt x="2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27"/>
            <p:cNvSpPr/>
            <p:nvPr/>
          </p:nvSpPr>
          <p:spPr>
            <a:xfrm>
              <a:off x="2267701" y="1618291"/>
              <a:ext cx="299" cy="14"/>
            </a:xfrm>
            <a:custGeom>
              <a:avLst/>
              <a:gdLst/>
              <a:ahLst/>
              <a:cxnLst/>
              <a:rect l="l" t="t" r="r" b="b"/>
              <a:pathLst>
                <a:path w="22" h="1" extrusionOk="0">
                  <a:moveTo>
                    <a:pt x="1" y="0"/>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27"/>
            <p:cNvSpPr/>
            <p:nvPr/>
          </p:nvSpPr>
          <p:spPr>
            <a:xfrm>
              <a:off x="2276024" y="161186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27"/>
            <p:cNvSpPr/>
            <p:nvPr/>
          </p:nvSpPr>
          <p:spPr>
            <a:xfrm>
              <a:off x="2278726" y="1611448"/>
              <a:ext cx="258" cy="54"/>
            </a:xfrm>
            <a:custGeom>
              <a:avLst/>
              <a:gdLst/>
              <a:ahLst/>
              <a:cxnLst/>
              <a:rect l="l" t="t" r="r" b="b"/>
              <a:pathLst>
                <a:path w="19" h="4" extrusionOk="0">
                  <a:moveTo>
                    <a:pt x="1"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27"/>
            <p:cNvSpPr/>
            <p:nvPr/>
          </p:nvSpPr>
          <p:spPr>
            <a:xfrm>
              <a:off x="2266520" y="161819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27"/>
            <p:cNvSpPr/>
            <p:nvPr/>
          </p:nvSpPr>
          <p:spPr>
            <a:xfrm>
              <a:off x="2267131" y="1618237"/>
              <a:ext cx="299" cy="14"/>
            </a:xfrm>
            <a:custGeom>
              <a:avLst/>
              <a:gdLst/>
              <a:ahLst/>
              <a:cxnLst/>
              <a:rect l="l" t="t" r="r" b="b"/>
              <a:pathLst>
                <a:path w="22" h="1" extrusionOk="0">
                  <a:moveTo>
                    <a:pt x="1" y="1"/>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27"/>
            <p:cNvSpPr/>
            <p:nvPr/>
          </p:nvSpPr>
          <p:spPr>
            <a:xfrm>
              <a:off x="2269792" y="1618712"/>
              <a:ext cx="299" cy="163"/>
            </a:xfrm>
            <a:custGeom>
              <a:avLst/>
              <a:gdLst/>
              <a:ahLst/>
              <a:cxnLst/>
              <a:rect l="l" t="t" r="r" b="b"/>
              <a:pathLst>
                <a:path w="22" h="12" extrusionOk="0">
                  <a:moveTo>
                    <a:pt x="1" y="1"/>
                  </a:moveTo>
                  <a:lnTo>
                    <a:pt x="22"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27"/>
            <p:cNvSpPr/>
            <p:nvPr/>
          </p:nvSpPr>
          <p:spPr>
            <a:xfrm>
              <a:off x="2269317" y="1618576"/>
              <a:ext cx="299" cy="109"/>
            </a:xfrm>
            <a:custGeom>
              <a:avLst/>
              <a:gdLst/>
              <a:ahLst/>
              <a:cxnLst/>
              <a:rect l="l" t="t" r="r" b="b"/>
              <a:pathLst>
                <a:path w="22" h="8" extrusionOk="0">
                  <a:moveTo>
                    <a:pt x="1" y="0"/>
                  </a:moveTo>
                  <a:lnTo>
                    <a:pt x="22"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27"/>
            <p:cNvSpPr/>
            <p:nvPr/>
          </p:nvSpPr>
          <p:spPr>
            <a:xfrm>
              <a:off x="2263764" y="1618427"/>
              <a:ext cx="149" cy="68"/>
            </a:xfrm>
            <a:custGeom>
              <a:avLst/>
              <a:gdLst/>
              <a:ahLst/>
              <a:cxnLst/>
              <a:rect l="l" t="t" r="r" b="b"/>
              <a:pathLst>
                <a:path w="11" h="5" extrusionOk="0">
                  <a:moveTo>
                    <a:pt x="0" y="4"/>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27"/>
            <p:cNvSpPr/>
            <p:nvPr/>
          </p:nvSpPr>
          <p:spPr>
            <a:xfrm>
              <a:off x="2268801" y="1618427"/>
              <a:ext cx="299" cy="109"/>
            </a:xfrm>
            <a:custGeom>
              <a:avLst/>
              <a:gdLst/>
              <a:ahLst/>
              <a:cxnLst/>
              <a:rect l="l" t="t" r="r" b="b"/>
              <a:pathLst>
                <a:path w="22" h="8" extrusionOk="0">
                  <a:moveTo>
                    <a:pt x="0" y="1"/>
                  </a:moveTo>
                  <a:lnTo>
                    <a:pt x="2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27"/>
            <p:cNvSpPr/>
            <p:nvPr/>
          </p:nvSpPr>
          <p:spPr>
            <a:xfrm>
              <a:off x="2264565" y="1618332"/>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27"/>
            <p:cNvSpPr/>
            <p:nvPr/>
          </p:nvSpPr>
          <p:spPr>
            <a:xfrm>
              <a:off x="2276445" y="16118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27"/>
            <p:cNvSpPr/>
            <p:nvPr/>
          </p:nvSpPr>
          <p:spPr>
            <a:xfrm>
              <a:off x="2264144" y="1618386"/>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27"/>
            <p:cNvSpPr/>
            <p:nvPr/>
          </p:nvSpPr>
          <p:spPr>
            <a:xfrm>
              <a:off x="2265570" y="1618237"/>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27"/>
            <p:cNvSpPr/>
            <p:nvPr/>
          </p:nvSpPr>
          <p:spPr>
            <a:xfrm>
              <a:off x="2266086" y="161819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27"/>
            <p:cNvSpPr/>
            <p:nvPr/>
          </p:nvSpPr>
          <p:spPr>
            <a:xfrm>
              <a:off x="2276255" y="16118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27"/>
            <p:cNvSpPr/>
            <p:nvPr/>
          </p:nvSpPr>
          <p:spPr>
            <a:xfrm>
              <a:off x="2276119" y="161186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27"/>
            <p:cNvSpPr/>
            <p:nvPr/>
          </p:nvSpPr>
          <p:spPr>
            <a:xfrm>
              <a:off x="2265040" y="1618291"/>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27"/>
            <p:cNvSpPr/>
            <p:nvPr/>
          </p:nvSpPr>
          <p:spPr>
            <a:xfrm>
              <a:off x="2221307" y="161719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2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27"/>
            <p:cNvSpPr/>
            <p:nvPr/>
          </p:nvSpPr>
          <p:spPr>
            <a:xfrm>
              <a:off x="2221687" y="161719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27"/>
            <p:cNvSpPr/>
            <p:nvPr/>
          </p:nvSpPr>
          <p:spPr>
            <a:xfrm>
              <a:off x="2279446" y="1611298"/>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27"/>
            <p:cNvSpPr/>
            <p:nvPr/>
          </p:nvSpPr>
          <p:spPr>
            <a:xfrm>
              <a:off x="2279107" y="1611353"/>
              <a:ext cx="258" cy="54"/>
            </a:xfrm>
            <a:custGeom>
              <a:avLst/>
              <a:gdLst/>
              <a:ahLst/>
              <a:cxnLst/>
              <a:rect l="l" t="t" r="r" b="b"/>
              <a:pathLst>
                <a:path w="19" h="4" extrusionOk="0">
                  <a:moveTo>
                    <a:pt x="1"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2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2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2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27"/>
            <p:cNvSpPr/>
            <p:nvPr/>
          </p:nvSpPr>
          <p:spPr>
            <a:xfrm>
              <a:off x="2252820" y="1570607"/>
              <a:ext cx="163" cy="109"/>
            </a:xfrm>
            <a:custGeom>
              <a:avLst/>
              <a:gdLst/>
              <a:ahLst/>
              <a:cxnLst/>
              <a:rect l="l" t="t" r="r" b="b"/>
              <a:pathLst>
                <a:path w="12" h="8" extrusionOk="0">
                  <a:moveTo>
                    <a:pt x="1"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27"/>
            <p:cNvSpPr/>
            <p:nvPr/>
          </p:nvSpPr>
          <p:spPr>
            <a:xfrm>
              <a:off x="2253445" y="1570322"/>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2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27"/>
            <p:cNvSpPr/>
            <p:nvPr/>
          </p:nvSpPr>
          <p:spPr>
            <a:xfrm>
              <a:off x="2219786" y="1591095"/>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27"/>
            <p:cNvSpPr/>
            <p:nvPr/>
          </p:nvSpPr>
          <p:spPr>
            <a:xfrm>
              <a:off x="2220072" y="1591285"/>
              <a:ext cx="353" cy="258"/>
            </a:xfrm>
            <a:custGeom>
              <a:avLst/>
              <a:gdLst/>
              <a:ahLst/>
              <a:cxnLst/>
              <a:rect l="l" t="t" r="r" b="b"/>
              <a:pathLst>
                <a:path w="26" h="19" extrusionOk="0">
                  <a:moveTo>
                    <a:pt x="25" y="1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2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27"/>
            <p:cNvSpPr/>
            <p:nvPr/>
          </p:nvSpPr>
          <p:spPr>
            <a:xfrm>
              <a:off x="2223547" y="1592901"/>
              <a:ext cx="339" cy="14"/>
            </a:xfrm>
            <a:custGeom>
              <a:avLst/>
              <a:gdLst/>
              <a:ahLst/>
              <a:cxnLst/>
              <a:rect l="l" t="t" r="r" b="b"/>
              <a:pathLst>
                <a:path w="25" h="1" extrusionOk="0">
                  <a:moveTo>
                    <a:pt x="0"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27"/>
            <p:cNvSpPr/>
            <p:nvPr/>
          </p:nvSpPr>
          <p:spPr>
            <a:xfrm>
              <a:off x="2222312" y="1592860"/>
              <a:ext cx="489" cy="14"/>
            </a:xfrm>
            <a:custGeom>
              <a:avLst/>
              <a:gdLst/>
              <a:ahLst/>
              <a:cxnLst/>
              <a:rect l="l" t="t" r="r" b="b"/>
              <a:pathLst>
                <a:path w="36" h="1" extrusionOk="0">
                  <a:moveTo>
                    <a:pt x="0" y="0"/>
                  </a:moveTo>
                  <a:lnTo>
                    <a:pt x="3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27"/>
            <p:cNvSpPr/>
            <p:nvPr/>
          </p:nvSpPr>
          <p:spPr>
            <a:xfrm>
              <a:off x="2224878" y="1592996"/>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27"/>
            <p:cNvSpPr/>
            <p:nvPr/>
          </p:nvSpPr>
          <p:spPr>
            <a:xfrm>
              <a:off x="2222923" y="1592860"/>
              <a:ext cx="394" cy="14"/>
            </a:xfrm>
            <a:custGeom>
              <a:avLst/>
              <a:gdLst/>
              <a:ahLst/>
              <a:cxnLst/>
              <a:rect l="l" t="t" r="r" b="b"/>
              <a:pathLst>
                <a:path w="29" h="1" extrusionOk="0">
                  <a:moveTo>
                    <a:pt x="1" y="0"/>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27"/>
            <p:cNvSpPr/>
            <p:nvPr/>
          </p:nvSpPr>
          <p:spPr>
            <a:xfrm>
              <a:off x="2224023" y="1592955"/>
              <a:ext cx="299" cy="14"/>
            </a:xfrm>
            <a:custGeom>
              <a:avLst/>
              <a:gdLst/>
              <a:ahLst/>
              <a:cxnLst/>
              <a:rect l="l" t="t" r="r" b="b"/>
              <a:pathLst>
                <a:path w="22" h="1" extrusionOk="0">
                  <a:moveTo>
                    <a:pt x="0" y="0"/>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27"/>
            <p:cNvSpPr/>
            <p:nvPr/>
          </p:nvSpPr>
          <p:spPr>
            <a:xfrm>
              <a:off x="2221592" y="1592806"/>
              <a:ext cx="584" cy="14"/>
            </a:xfrm>
            <a:custGeom>
              <a:avLst/>
              <a:gdLst/>
              <a:ahLst/>
              <a:cxnLst/>
              <a:rect l="l" t="t" r="r" b="b"/>
              <a:pathLst>
                <a:path w="43" h="1" extrusionOk="0">
                  <a:moveTo>
                    <a:pt x="1" y="1"/>
                  </a:moveTo>
                  <a:lnTo>
                    <a:pt x="4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27"/>
            <p:cNvSpPr/>
            <p:nvPr/>
          </p:nvSpPr>
          <p:spPr>
            <a:xfrm>
              <a:off x="2224444" y="1592955"/>
              <a:ext cx="299" cy="14"/>
            </a:xfrm>
            <a:custGeom>
              <a:avLst/>
              <a:gdLst/>
              <a:ahLst/>
              <a:cxnLst/>
              <a:rect l="l" t="t" r="r" b="b"/>
              <a:pathLst>
                <a:path w="22" h="1" extrusionOk="0">
                  <a:moveTo>
                    <a:pt x="1" y="0"/>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27"/>
            <p:cNvSpPr/>
            <p:nvPr/>
          </p:nvSpPr>
          <p:spPr>
            <a:xfrm>
              <a:off x="2225204" y="1592996"/>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2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27"/>
            <p:cNvSpPr/>
            <p:nvPr/>
          </p:nvSpPr>
          <p:spPr>
            <a:xfrm>
              <a:off x="2225489" y="1593050"/>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27"/>
            <p:cNvSpPr/>
            <p:nvPr/>
          </p:nvSpPr>
          <p:spPr>
            <a:xfrm>
              <a:off x="2226494" y="159318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27"/>
            <p:cNvSpPr/>
            <p:nvPr/>
          </p:nvSpPr>
          <p:spPr>
            <a:xfrm>
              <a:off x="2226439" y="159318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27"/>
            <p:cNvSpPr/>
            <p:nvPr/>
          </p:nvSpPr>
          <p:spPr>
            <a:xfrm>
              <a:off x="2226154" y="1593145"/>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27"/>
            <p:cNvSpPr/>
            <p:nvPr/>
          </p:nvSpPr>
          <p:spPr>
            <a:xfrm>
              <a:off x="2226304" y="159314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27"/>
            <p:cNvSpPr/>
            <p:nvPr/>
          </p:nvSpPr>
          <p:spPr>
            <a:xfrm>
              <a:off x="2225964" y="1593091"/>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27"/>
            <p:cNvSpPr/>
            <p:nvPr/>
          </p:nvSpPr>
          <p:spPr>
            <a:xfrm>
              <a:off x="2225774" y="1593091"/>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27"/>
            <p:cNvSpPr/>
            <p:nvPr/>
          </p:nvSpPr>
          <p:spPr>
            <a:xfrm>
              <a:off x="2240044" y="1575454"/>
              <a:ext cx="299" cy="204"/>
            </a:xfrm>
            <a:custGeom>
              <a:avLst/>
              <a:gdLst/>
              <a:ahLst/>
              <a:cxnLst/>
              <a:rect l="l" t="t" r="r" b="b"/>
              <a:pathLst>
                <a:path w="22" h="15" extrusionOk="0">
                  <a:moveTo>
                    <a:pt x="0" y="1"/>
                  </a:moveTo>
                  <a:lnTo>
                    <a:pt x="2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27"/>
            <p:cNvSpPr/>
            <p:nvPr/>
          </p:nvSpPr>
          <p:spPr>
            <a:xfrm>
              <a:off x="2206195" y="1570566"/>
              <a:ext cx="258" cy="109"/>
            </a:xfrm>
            <a:custGeom>
              <a:avLst/>
              <a:gdLst/>
              <a:ahLst/>
              <a:cxnLst/>
              <a:rect l="l" t="t" r="r" b="b"/>
              <a:pathLst>
                <a:path w="19" h="8" extrusionOk="0">
                  <a:moveTo>
                    <a:pt x="1"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27"/>
            <p:cNvSpPr/>
            <p:nvPr/>
          </p:nvSpPr>
          <p:spPr>
            <a:xfrm>
              <a:off x="2208151" y="1569806"/>
              <a:ext cx="204" cy="109"/>
            </a:xfrm>
            <a:custGeom>
              <a:avLst/>
              <a:gdLst/>
              <a:ahLst/>
              <a:cxnLst/>
              <a:rect l="l" t="t" r="r" b="b"/>
              <a:pathLst>
                <a:path w="15" h="8" extrusionOk="0">
                  <a:moveTo>
                    <a:pt x="0" y="7"/>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2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27"/>
            <p:cNvSpPr/>
            <p:nvPr/>
          </p:nvSpPr>
          <p:spPr>
            <a:xfrm>
              <a:off x="2207526" y="1570091"/>
              <a:ext cx="258" cy="109"/>
            </a:xfrm>
            <a:custGeom>
              <a:avLst/>
              <a:gdLst/>
              <a:ahLst/>
              <a:cxnLst/>
              <a:rect l="l" t="t" r="r" b="b"/>
              <a:pathLst>
                <a:path w="19" h="8" extrusionOk="0">
                  <a:moveTo>
                    <a:pt x="1"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27"/>
            <p:cNvSpPr/>
            <p:nvPr/>
          </p:nvSpPr>
          <p:spPr>
            <a:xfrm>
              <a:off x="2240899" y="1576024"/>
              <a:ext cx="339" cy="204"/>
            </a:xfrm>
            <a:custGeom>
              <a:avLst/>
              <a:gdLst/>
              <a:ahLst/>
              <a:cxnLst/>
              <a:rect l="l" t="t" r="r" b="b"/>
              <a:pathLst>
                <a:path w="25" h="15" extrusionOk="0">
                  <a:moveTo>
                    <a:pt x="0" y="1"/>
                  </a:moveTo>
                  <a:lnTo>
                    <a:pt x="25"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27"/>
            <p:cNvSpPr/>
            <p:nvPr/>
          </p:nvSpPr>
          <p:spPr>
            <a:xfrm>
              <a:off x="2206915" y="1570322"/>
              <a:ext cx="244" cy="109"/>
            </a:xfrm>
            <a:custGeom>
              <a:avLst/>
              <a:gdLst/>
              <a:ahLst/>
              <a:cxnLst/>
              <a:rect l="l" t="t" r="r" b="b"/>
              <a:pathLst>
                <a:path w="18" h="8" extrusionOk="0">
                  <a:moveTo>
                    <a:pt x="0" y="8"/>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27"/>
            <p:cNvSpPr/>
            <p:nvPr/>
          </p:nvSpPr>
          <p:spPr>
            <a:xfrm>
              <a:off x="2241755" y="1576554"/>
              <a:ext cx="530" cy="299"/>
            </a:xfrm>
            <a:custGeom>
              <a:avLst/>
              <a:gdLst/>
              <a:ahLst/>
              <a:cxnLst/>
              <a:rect l="l" t="t" r="r" b="b"/>
              <a:pathLst>
                <a:path w="39" h="22" extrusionOk="0">
                  <a:moveTo>
                    <a:pt x="0" y="0"/>
                  </a:moveTo>
                  <a:lnTo>
                    <a:pt x="39"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27"/>
            <p:cNvSpPr/>
            <p:nvPr/>
          </p:nvSpPr>
          <p:spPr>
            <a:xfrm>
              <a:off x="2204539" y="157094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2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27"/>
            <p:cNvSpPr/>
            <p:nvPr/>
          </p:nvSpPr>
          <p:spPr>
            <a:xfrm>
              <a:off x="2205394" y="1570756"/>
              <a:ext cx="244" cy="54"/>
            </a:xfrm>
            <a:custGeom>
              <a:avLst/>
              <a:gdLst/>
              <a:ahLst/>
              <a:cxnLst/>
              <a:rect l="l" t="t" r="r" b="b"/>
              <a:pathLst>
                <a:path w="18" h="4" extrusionOk="0">
                  <a:moveTo>
                    <a:pt x="0"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2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27"/>
            <p:cNvSpPr/>
            <p:nvPr/>
          </p:nvSpPr>
          <p:spPr>
            <a:xfrm>
              <a:off x="2124445" y="1664672"/>
              <a:ext cx="149" cy="68"/>
            </a:xfrm>
            <a:custGeom>
              <a:avLst/>
              <a:gdLst/>
              <a:ahLst/>
              <a:cxnLst/>
              <a:rect l="l" t="t" r="r" b="b"/>
              <a:pathLst>
                <a:path w="11" h="5" extrusionOk="0">
                  <a:moveTo>
                    <a:pt x="1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27"/>
            <p:cNvSpPr/>
            <p:nvPr/>
          </p:nvSpPr>
          <p:spPr>
            <a:xfrm>
              <a:off x="2126292" y="166463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2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27"/>
            <p:cNvSpPr/>
            <p:nvPr/>
          </p:nvSpPr>
          <p:spPr>
            <a:xfrm>
              <a:off x="2125681" y="1664536"/>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27"/>
            <p:cNvSpPr/>
            <p:nvPr/>
          </p:nvSpPr>
          <p:spPr>
            <a:xfrm>
              <a:off x="2125206" y="1664536"/>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2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2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2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27"/>
            <p:cNvSpPr/>
            <p:nvPr/>
          </p:nvSpPr>
          <p:spPr>
            <a:xfrm>
              <a:off x="2158620" y="1621427"/>
              <a:ext cx="14" cy="54"/>
            </a:xfrm>
            <a:custGeom>
              <a:avLst/>
              <a:gdLst/>
              <a:ahLst/>
              <a:cxnLst/>
              <a:rect l="l" t="t" r="r" b="b"/>
              <a:pathLst>
                <a:path w="1" h="4" extrusionOk="0">
                  <a:moveTo>
                    <a:pt x="0"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2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27"/>
            <p:cNvSpPr/>
            <p:nvPr/>
          </p:nvSpPr>
          <p:spPr>
            <a:xfrm>
              <a:off x="2153433" y="1595847"/>
              <a:ext cx="14" cy="299"/>
            </a:xfrm>
            <a:custGeom>
              <a:avLst/>
              <a:gdLst/>
              <a:ahLst/>
              <a:cxnLst/>
              <a:rect l="l" t="t" r="r" b="b"/>
              <a:pathLst>
                <a:path w="1" h="22" extrusionOk="0">
                  <a:moveTo>
                    <a:pt x="1"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27"/>
            <p:cNvSpPr/>
            <p:nvPr/>
          </p:nvSpPr>
          <p:spPr>
            <a:xfrm>
              <a:off x="2158756" y="1621753"/>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2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2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27"/>
            <p:cNvSpPr/>
            <p:nvPr/>
          </p:nvSpPr>
          <p:spPr>
            <a:xfrm>
              <a:off x="2121445" y="1657027"/>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2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27"/>
            <p:cNvSpPr/>
            <p:nvPr/>
          </p:nvSpPr>
          <p:spPr>
            <a:xfrm>
              <a:off x="2121159" y="165702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27"/>
            <p:cNvSpPr/>
            <p:nvPr/>
          </p:nvSpPr>
          <p:spPr>
            <a:xfrm>
              <a:off x="2122069" y="1657123"/>
              <a:ext cx="244" cy="109"/>
            </a:xfrm>
            <a:custGeom>
              <a:avLst/>
              <a:gdLst/>
              <a:ahLst/>
              <a:cxnLst/>
              <a:rect l="l" t="t" r="r" b="b"/>
              <a:pathLst>
                <a:path w="18" h="8" extrusionOk="0">
                  <a:moveTo>
                    <a:pt x="0" y="0"/>
                  </a:moveTo>
                  <a:lnTo>
                    <a:pt x="1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27"/>
            <p:cNvSpPr/>
            <p:nvPr/>
          </p:nvSpPr>
          <p:spPr>
            <a:xfrm>
              <a:off x="2123020" y="1657598"/>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27"/>
            <p:cNvSpPr/>
            <p:nvPr/>
          </p:nvSpPr>
          <p:spPr>
            <a:xfrm>
              <a:off x="2122680" y="1657408"/>
              <a:ext cx="204" cy="109"/>
            </a:xfrm>
            <a:custGeom>
              <a:avLst/>
              <a:gdLst/>
              <a:ahLst/>
              <a:cxnLst/>
              <a:rect l="l" t="t" r="r" b="b"/>
              <a:pathLst>
                <a:path w="15" h="8" extrusionOk="0">
                  <a:moveTo>
                    <a:pt x="1" y="0"/>
                  </a:moveTo>
                  <a:lnTo>
                    <a:pt x="1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27"/>
            <p:cNvSpPr/>
            <p:nvPr/>
          </p:nvSpPr>
          <p:spPr>
            <a:xfrm>
              <a:off x="2122395" y="1657258"/>
              <a:ext cx="204" cy="109"/>
            </a:xfrm>
            <a:custGeom>
              <a:avLst/>
              <a:gdLst/>
              <a:ahLst/>
              <a:cxnLst/>
              <a:rect l="l" t="t" r="r" b="b"/>
              <a:pathLst>
                <a:path w="15" h="8" extrusionOk="0">
                  <a:moveTo>
                    <a:pt x="1" y="1"/>
                  </a:moveTo>
                  <a:lnTo>
                    <a:pt x="15"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27"/>
            <p:cNvSpPr/>
            <p:nvPr/>
          </p:nvSpPr>
          <p:spPr>
            <a:xfrm>
              <a:off x="2121730" y="1657068"/>
              <a:ext cx="258" cy="68"/>
            </a:xfrm>
            <a:custGeom>
              <a:avLst/>
              <a:gdLst/>
              <a:ahLst/>
              <a:cxnLst/>
              <a:rect l="l" t="t" r="r" b="b"/>
              <a:pathLst>
                <a:path w="19" h="5" extrusionOk="0">
                  <a:moveTo>
                    <a:pt x="1" y="1"/>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27"/>
            <p:cNvSpPr/>
            <p:nvPr/>
          </p:nvSpPr>
          <p:spPr>
            <a:xfrm>
              <a:off x="2123305" y="1657788"/>
              <a:ext cx="434" cy="299"/>
            </a:xfrm>
            <a:custGeom>
              <a:avLst/>
              <a:gdLst/>
              <a:ahLst/>
              <a:cxnLst/>
              <a:rect l="l" t="t" r="r" b="b"/>
              <a:pathLst>
                <a:path w="32" h="22" extrusionOk="0">
                  <a:moveTo>
                    <a:pt x="0" y="0"/>
                  </a:moveTo>
                  <a:lnTo>
                    <a:pt x="32"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27"/>
            <p:cNvSpPr/>
            <p:nvPr/>
          </p:nvSpPr>
          <p:spPr>
            <a:xfrm>
              <a:off x="2146454" y="1643436"/>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27"/>
            <p:cNvSpPr/>
            <p:nvPr/>
          </p:nvSpPr>
          <p:spPr>
            <a:xfrm>
              <a:off x="2146780" y="1643667"/>
              <a:ext cx="109" cy="68"/>
            </a:xfrm>
            <a:custGeom>
              <a:avLst/>
              <a:gdLst/>
              <a:ahLst/>
              <a:cxnLst/>
              <a:rect l="l" t="t" r="r" b="b"/>
              <a:pathLst>
                <a:path w="8" h="5" extrusionOk="0">
                  <a:moveTo>
                    <a:pt x="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27"/>
            <p:cNvSpPr/>
            <p:nvPr/>
          </p:nvSpPr>
          <p:spPr>
            <a:xfrm>
              <a:off x="2150867" y="164670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2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27"/>
            <p:cNvSpPr/>
            <p:nvPr/>
          </p:nvSpPr>
          <p:spPr>
            <a:xfrm>
              <a:off x="2150731" y="164657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27"/>
            <p:cNvSpPr/>
            <p:nvPr/>
          </p:nvSpPr>
          <p:spPr>
            <a:xfrm>
              <a:off x="2157859" y="1623993"/>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27"/>
            <p:cNvSpPr/>
            <p:nvPr/>
          </p:nvSpPr>
          <p:spPr>
            <a:xfrm>
              <a:off x="2158090" y="162403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27"/>
            <p:cNvSpPr/>
            <p:nvPr/>
          </p:nvSpPr>
          <p:spPr>
            <a:xfrm>
              <a:off x="2147310" y="1644047"/>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27"/>
            <p:cNvSpPr/>
            <p:nvPr/>
          </p:nvSpPr>
          <p:spPr>
            <a:xfrm>
              <a:off x="2147785" y="164433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27"/>
            <p:cNvSpPr/>
            <p:nvPr/>
          </p:nvSpPr>
          <p:spPr>
            <a:xfrm>
              <a:off x="2145409" y="1642717"/>
              <a:ext cx="299" cy="204"/>
            </a:xfrm>
            <a:custGeom>
              <a:avLst/>
              <a:gdLst/>
              <a:ahLst/>
              <a:cxnLst/>
              <a:rect l="l" t="t" r="r" b="b"/>
              <a:pathLst>
                <a:path w="22" h="15" extrusionOk="0">
                  <a:moveTo>
                    <a:pt x="2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27"/>
            <p:cNvSpPr/>
            <p:nvPr/>
          </p:nvSpPr>
          <p:spPr>
            <a:xfrm>
              <a:off x="2145069" y="1642486"/>
              <a:ext cx="299" cy="204"/>
            </a:xfrm>
            <a:custGeom>
              <a:avLst/>
              <a:gdLst/>
              <a:ahLst/>
              <a:cxnLst/>
              <a:rect l="l" t="t" r="r" b="b"/>
              <a:pathLst>
                <a:path w="22" h="15" extrusionOk="0">
                  <a:moveTo>
                    <a:pt x="22"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2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27"/>
            <p:cNvSpPr/>
            <p:nvPr/>
          </p:nvSpPr>
          <p:spPr>
            <a:xfrm>
              <a:off x="2150921" y="1646763"/>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2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2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2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2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2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2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2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2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27"/>
            <p:cNvSpPr/>
            <p:nvPr/>
          </p:nvSpPr>
          <p:spPr>
            <a:xfrm>
              <a:off x="2095593" y="1634068"/>
              <a:ext cx="54" cy="109"/>
            </a:xfrm>
            <a:custGeom>
              <a:avLst/>
              <a:gdLst/>
              <a:ahLst/>
              <a:cxnLst/>
              <a:rect l="l" t="t" r="r" b="b"/>
              <a:pathLst>
                <a:path w="4" h="8" extrusionOk="0">
                  <a:moveTo>
                    <a:pt x="0" y="0"/>
                  </a:moveTo>
                  <a:lnTo>
                    <a:pt x="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27"/>
            <p:cNvSpPr/>
            <p:nvPr/>
          </p:nvSpPr>
          <p:spPr>
            <a:xfrm>
              <a:off x="2095308" y="1633688"/>
              <a:ext cx="244" cy="299"/>
            </a:xfrm>
            <a:custGeom>
              <a:avLst/>
              <a:gdLst/>
              <a:ahLst/>
              <a:cxnLst/>
              <a:rect l="l" t="t" r="r" b="b"/>
              <a:pathLst>
                <a:path w="18" h="22" extrusionOk="0">
                  <a:moveTo>
                    <a:pt x="0" y="0"/>
                  </a:moveTo>
                  <a:lnTo>
                    <a:pt x="18"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27"/>
            <p:cNvSpPr/>
            <p:nvPr/>
          </p:nvSpPr>
          <p:spPr>
            <a:xfrm>
              <a:off x="2095159" y="1633443"/>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27"/>
            <p:cNvSpPr/>
            <p:nvPr/>
          </p:nvSpPr>
          <p:spPr>
            <a:xfrm>
              <a:off x="2097345" y="1638969"/>
              <a:ext cx="14" cy="109"/>
            </a:xfrm>
            <a:custGeom>
              <a:avLst/>
              <a:gdLst/>
              <a:ahLst/>
              <a:cxnLst/>
              <a:rect l="l" t="t" r="r" b="b"/>
              <a:pathLst>
                <a:path w="1" h="8" extrusionOk="0">
                  <a:moveTo>
                    <a:pt x="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27"/>
            <p:cNvSpPr/>
            <p:nvPr/>
          </p:nvSpPr>
          <p:spPr>
            <a:xfrm>
              <a:off x="2096163" y="1635059"/>
              <a:ext cx="109" cy="163"/>
            </a:xfrm>
            <a:custGeom>
              <a:avLst/>
              <a:gdLst/>
              <a:ahLst/>
              <a:cxnLst/>
              <a:rect l="l" t="t" r="r" b="b"/>
              <a:pathLst>
                <a:path w="8" h="12" extrusionOk="0">
                  <a:moveTo>
                    <a:pt x="0" y="1"/>
                  </a:moveTo>
                  <a:lnTo>
                    <a:pt x="7"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27"/>
            <p:cNvSpPr/>
            <p:nvPr/>
          </p:nvSpPr>
          <p:spPr>
            <a:xfrm>
              <a:off x="2096014" y="1634774"/>
              <a:ext cx="109" cy="163"/>
            </a:xfrm>
            <a:custGeom>
              <a:avLst/>
              <a:gdLst/>
              <a:ahLst/>
              <a:cxnLst/>
              <a:rect l="l" t="t" r="r" b="b"/>
              <a:pathLst>
                <a:path w="8" h="12" extrusionOk="0">
                  <a:moveTo>
                    <a:pt x="1" y="1"/>
                  </a:moveTo>
                  <a:lnTo>
                    <a:pt x="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27"/>
            <p:cNvSpPr/>
            <p:nvPr/>
          </p:nvSpPr>
          <p:spPr>
            <a:xfrm>
              <a:off x="2097249" y="1638345"/>
              <a:ext cx="68" cy="163"/>
            </a:xfrm>
            <a:custGeom>
              <a:avLst/>
              <a:gdLst/>
              <a:ahLst/>
              <a:cxnLst/>
              <a:rect l="l" t="t" r="r" b="b"/>
              <a:pathLst>
                <a:path w="5" h="12" extrusionOk="0">
                  <a:moveTo>
                    <a:pt x="1"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27"/>
            <p:cNvSpPr/>
            <p:nvPr/>
          </p:nvSpPr>
          <p:spPr>
            <a:xfrm>
              <a:off x="2097059" y="1637299"/>
              <a:ext cx="14" cy="204"/>
            </a:xfrm>
            <a:custGeom>
              <a:avLst/>
              <a:gdLst/>
              <a:ahLst/>
              <a:cxnLst/>
              <a:rect l="l" t="t" r="r" b="b"/>
              <a:pathLst>
                <a:path w="1" h="15" extrusionOk="0">
                  <a:moveTo>
                    <a:pt x="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27"/>
            <p:cNvSpPr/>
            <p:nvPr/>
          </p:nvSpPr>
          <p:spPr>
            <a:xfrm>
              <a:off x="2096774" y="1636444"/>
              <a:ext cx="68" cy="149"/>
            </a:xfrm>
            <a:custGeom>
              <a:avLst/>
              <a:gdLst/>
              <a:ahLst/>
              <a:cxnLst/>
              <a:rect l="l" t="t" r="r" b="b"/>
              <a:pathLst>
                <a:path w="5" h="11" extrusionOk="0">
                  <a:moveTo>
                    <a:pt x="1" y="0"/>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27"/>
            <p:cNvSpPr/>
            <p:nvPr/>
          </p:nvSpPr>
          <p:spPr>
            <a:xfrm>
              <a:off x="2096639" y="1636009"/>
              <a:ext cx="54" cy="204"/>
            </a:xfrm>
            <a:custGeom>
              <a:avLst/>
              <a:gdLst/>
              <a:ahLst/>
              <a:cxnLst/>
              <a:rect l="l" t="t" r="r" b="b"/>
              <a:pathLst>
                <a:path w="4" h="15" extrusionOk="0">
                  <a:moveTo>
                    <a:pt x="0"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27"/>
            <p:cNvSpPr/>
            <p:nvPr/>
          </p:nvSpPr>
          <p:spPr>
            <a:xfrm>
              <a:off x="2097154" y="1637775"/>
              <a:ext cx="68" cy="204"/>
            </a:xfrm>
            <a:custGeom>
              <a:avLst/>
              <a:gdLst/>
              <a:ahLst/>
              <a:cxnLst/>
              <a:rect l="l" t="t" r="r" b="b"/>
              <a:pathLst>
                <a:path w="5" h="15" extrusionOk="0">
                  <a:moveTo>
                    <a:pt x="1"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27"/>
            <p:cNvSpPr/>
            <p:nvPr/>
          </p:nvSpPr>
          <p:spPr>
            <a:xfrm>
              <a:off x="2096924" y="1636824"/>
              <a:ext cx="54" cy="204"/>
            </a:xfrm>
            <a:custGeom>
              <a:avLst/>
              <a:gdLst/>
              <a:ahLst/>
              <a:cxnLst/>
              <a:rect l="l" t="t" r="r" b="b"/>
              <a:pathLst>
                <a:path w="4" h="15" extrusionOk="0">
                  <a:moveTo>
                    <a:pt x="0"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27"/>
            <p:cNvSpPr/>
            <p:nvPr/>
          </p:nvSpPr>
          <p:spPr>
            <a:xfrm>
              <a:off x="2096353" y="1635344"/>
              <a:ext cx="54" cy="163"/>
            </a:xfrm>
            <a:custGeom>
              <a:avLst/>
              <a:gdLst/>
              <a:ahLst/>
              <a:cxnLst/>
              <a:rect l="l" t="t" r="r" b="b"/>
              <a:pathLst>
                <a:path w="4" h="12" extrusionOk="0">
                  <a:moveTo>
                    <a:pt x="0"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27"/>
            <p:cNvSpPr/>
            <p:nvPr/>
          </p:nvSpPr>
          <p:spPr>
            <a:xfrm>
              <a:off x="2096489" y="1635724"/>
              <a:ext cx="68" cy="163"/>
            </a:xfrm>
            <a:custGeom>
              <a:avLst/>
              <a:gdLst/>
              <a:ahLst/>
              <a:cxnLst/>
              <a:rect l="l" t="t" r="r" b="b"/>
              <a:pathLst>
                <a:path w="5" h="12" extrusionOk="0">
                  <a:moveTo>
                    <a:pt x="1"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27"/>
            <p:cNvSpPr/>
            <p:nvPr/>
          </p:nvSpPr>
          <p:spPr>
            <a:xfrm>
              <a:off x="2095878" y="1634543"/>
              <a:ext cx="54" cy="109"/>
            </a:xfrm>
            <a:custGeom>
              <a:avLst/>
              <a:gdLst/>
              <a:ahLst/>
              <a:cxnLst/>
              <a:rect l="l" t="t" r="r" b="b"/>
              <a:pathLst>
                <a:path w="4" h="8" extrusionOk="0">
                  <a:moveTo>
                    <a:pt x="0" y="0"/>
                  </a:moveTo>
                  <a:lnTo>
                    <a:pt x="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27"/>
            <p:cNvSpPr/>
            <p:nvPr/>
          </p:nvSpPr>
          <p:spPr>
            <a:xfrm>
              <a:off x="2095729" y="1634299"/>
              <a:ext cx="68" cy="109"/>
            </a:xfrm>
            <a:custGeom>
              <a:avLst/>
              <a:gdLst/>
              <a:ahLst/>
              <a:cxnLst/>
              <a:rect l="l" t="t" r="r" b="b"/>
              <a:pathLst>
                <a:path w="5" h="8" extrusionOk="0">
                  <a:moveTo>
                    <a:pt x="1"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27"/>
            <p:cNvSpPr/>
            <p:nvPr/>
          </p:nvSpPr>
          <p:spPr>
            <a:xfrm>
              <a:off x="2095254" y="1632968"/>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2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2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27"/>
            <p:cNvSpPr/>
            <p:nvPr/>
          </p:nvSpPr>
          <p:spPr>
            <a:xfrm>
              <a:off x="2095064" y="163330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27"/>
            <p:cNvSpPr/>
            <p:nvPr/>
          </p:nvSpPr>
          <p:spPr>
            <a:xfrm>
              <a:off x="2109944" y="1656498"/>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27"/>
            <p:cNvSpPr/>
            <p:nvPr/>
          </p:nvSpPr>
          <p:spPr>
            <a:xfrm>
              <a:off x="2110555" y="1656362"/>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27"/>
            <p:cNvSpPr/>
            <p:nvPr/>
          </p:nvSpPr>
          <p:spPr>
            <a:xfrm>
              <a:off x="2118118" y="1656647"/>
              <a:ext cx="869" cy="394"/>
            </a:xfrm>
            <a:custGeom>
              <a:avLst/>
              <a:gdLst/>
              <a:ahLst/>
              <a:cxnLst/>
              <a:rect l="l" t="t" r="r" b="b"/>
              <a:pathLst>
                <a:path w="64" h="29" extrusionOk="0">
                  <a:moveTo>
                    <a:pt x="1" y="0"/>
                  </a:moveTo>
                  <a:lnTo>
                    <a:pt x="64"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27"/>
            <p:cNvSpPr/>
            <p:nvPr/>
          </p:nvSpPr>
          <p:spPr>
            <a:xfrm>
              <a:off x="2109374" y="1656552"/>
              <a:ext cx="244" cy="14"/>
            </a:xfrm>
            <a:custGeom>
              <a:avLst/>
              <a:gdLst/>
              <a:ahLst/>
              <a:cxnLst/>
              <a:rect l="l" t="t" r="r" b="b"/>
              <a:pathLst>
                <a:path w="18" h="1" extrusionOk="0">
                  <a:moveTo>
                    <a:pt x="0" y="0"/>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27"/>
            <p:cNvSpPr/>
            <p:nvPr/>
          </p:nvSpPr>
          <p:spPr>
            <a:xfrm>
              <a:off x="2110325" y="1656403"/>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27"/>
            <p:cNvSpPr/>
            <p:nvPr/>
          </p:nvSpPr>
          <p:spPr>
            <a:xfrm>
              <a:off x="2117222" y="1656308"/>
              <a:ext cx="774" cy="299"/>
            </a:xfrm>
            <a:custGeom>
              <a:avLst/>
              <a:gdLst/>
              <a:ahLst/>
              <a:cxnLst/>
              <a:rect l="l" t="t" r="r" b="b"/>
              <a:pathLst>
                <a:path w="57" h="22" extrusionOk="0">
                  <a:moveTo>
                    <a:pt x="0" y="1"/>
                  </a:moveTo>
                  <a:lnTo>
                    <a:pt x="56"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27"/>
            <p:cNvSpPr/>
            <p:nvPr/>
          </p:nvSpPr>
          <p:spPr>
            <a:xfrm>
              <a:off x="2110650" y="1656308"/>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27"/>
            <p:cNvSpPr/>
            <p:nvPr/>
          </p:nvSpPr>
          <p:spPr>
            <a:xfrm>
              <a:off x="2110135" y="1656457"/>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27"/>
            <p:cNvSpPr/>
            <p:nvPr/>
          </p:nvSpPr>
          <p:spPr>
            <a:xfrm>
              <a:off x="2119069" y="1657123"/>
              <a:ext cx="964" cy="434"/>
            </a:xfrm>
            <a:custGeom>
              <a:avLst/>
              <a:gdLst/>
              <a:ahLst/>
              <a:cxnLst/>
              <a:rect l="l" t="t" r="r" b="b"/>
              <a:pathLst>
                <a:path w="71" h="32" extrusionOk="0">
                  <a:moveTo>
                    <a:pt x="1" y="0"/>
                  </a:moveTo>
                  <a:lnTo>
                    <a:pt x="7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27"/>
            <p:cNvSpPr/>
            <p:nvPr/>
          </p:nvSpPr>
          <p:spPr>
            <a:xfrm>
              <a:off x="2108994" y="1656593"/>
              <a:ext cx="339" cy="14"/>
            </a:xfrm>
            <a:custGeom>
              <a:avLst/>
              <a:gdLst/>
              <a:ahLst/>
              <a:cxnLst/>
              <a:rect l="l" t="t" r="r" b="b"/>
              <a:pathLst>
                <a:path w="25" h="1" extrusionOk="0">
                  <a:moveTo>
                    <a:pt x="0"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27"/>
            <p:cNvSpPr/>
            <p:nvPr/>
          </p:nvSpPr>
          <p:spPr>
            <a:xfrm>
              <a:off x="2109659" y="1656498"/>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2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27"/>
            <p:cNvSpPr/>
            <p:nvPr/>
          </p:nvSpPr>
          <p:spPr>
            <a:xfrm>
              <a:off x="2106428" y="1656552"/>
              <a:ext cx="584" cy="14"/>
            </a:xfrm>
            <a:custGeom>
              <a:avLst/>
              <a:gdLst/>
              <a:ahLst/>
              <a:cxnLst/>
              <a:rect l="l" t="t" r="r" b="b"/>
              <a:pathLst>
                <a:path w="43" h="1" extrusionOk="0">
                  <a:moveTo>
                    <a:pt x="0" y="0"/>
                  </a:move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27"/>
            <p:cNvSpPr/>
            <p:nvPr/>
          </p:nvSpPr>
          <p:spPr>
            <a:xfrm>
              <a:off x="2105898" y="1656498"/>
              <a:ext cx="299" cy="14"/>
            </a:xfrm>
            <a:custGeom>
              <a:avLst/>
              <a:gdLst/>
              <a:ahLst/>
              <a:cxnLst/>
              <a:rect l="l" t="t" r="r" b="b"/>
              <a:pathLst>
                <a:path w="22" h="1" extrusionOk="0">
                  <a:moveTo>
                    <a:pt x="22" y="1"/>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27"/>
            <p:cNvSpPr/>
            <p:nvPr/>
          </p:nvSpPr>
          <p:spPr>
            <a:xfrm>
              <a:off x="2110460" y="1656403"/>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2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2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2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27"/>
            <p:cNvSpPr/>
            <p:nvPr/>
          </p:nvSpPr>
          <p:spPr>
            <a:xfrm>
              <a:off x="2303017" y="1816074"/>
              <a:ext cx="394" cy="1059"/>
            </a:xfrm>
            <a:custGeom>
              <a:avLst/>
              <a:gdLst/>
              <a:ahLst/>
              <a:cxnLst/>
              <a:rect l="l" t="t" r="r" b="b"/>
              <a:pathLst>
                <a:path w="29" h="78" extrusionOk="0">
                  <a:moveTo>
                    <a:pt x="29" y="0"/>
                  </a:moveTo>
                  <a:lnTo>
                    <a:pt x="1" y="7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2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27"/>
            <p:cNvSpPr/>
            <p:nvPr/>
          </p:nvSpPr>
          <p:spPr>
            <a:xfrm>
              <a:off x="2312765" y="1818355"/>
              <a:ext cx="434" cy="204"/>
            </a:xfrm>
            <a:custGeom>
              <a:avLst/>
              <a:gdLst/>
              <a:ahLst/>
              <a:cxnLst/>
              <a:rect l="l" t="t" r="r" b="b"/>
              <a:pathLst>
                <a:path w="32" h="15" extrusionOk="0">
                  <a:moveTo>
                    <a:pt x="32"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27"/>
            <p:cNvSpPr/>
            <p:nvPr/>
          </p:nvSpPr>
          <p:spPr>
            <a:xfrm>
              <a:off x="2311530" y="1818776"/>
              <a:ext cx="434" cy="109"/>
            </a:xfrm>
            <a:custGeom>
              <a:avLst/>
              <a:gdLst/>
              <a:ahLst/>
              <a:cxnLst/>
              <a:rect l="l" t="t" r="r" b="b"/>
              <a:pathLst>
                <a:path w="32" h="8" extrusionOk="0">
                  <a:moveTo>
                    <a:pt x="32"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2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2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2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2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2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27"/>
            <p:cNvSpPr/>
            <p:nvPr/>
          </p:nvSpPr>
          <p:spPr>
            <a:xfrm>
              <a:off x="2312141" y="1818586"/>
              <a:ext cx="448" cy="163"/>
            </a:xfrm>
            <a:custGeom>
              <a:avLst/>
              <a:gdLst/>
              <a:ahLst/>
              <a:cxnLst/>
              <a:rect l="l" t="t" r="r" b="b"/>
              <a:pathLst>
                <a:path w="33" h="12" extrusionOk="0">
                  <a:moveTo>
                    <a:pt x="32"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27"/>
            <p:cNvSpPr/>
            <p:nvPr/>
          </p:nvSpPr>
          <p:spPr>
            <a:xfrm>
              <a:off x="2305447" y="1817120"/>
              <a:ext cx="204" cy="109"/>
            </a:xfrm>
            <a:custGeom>
              <a:avLst/>
              <a:gdLst/>
              <a:ahLst/>
              <a:cxnLst/>
              <a:rect l="l" t="t" r="r" b="b"/>
              <a:pathLst>
                <a:path w="15" h="8" extrusionOk="0">
                  <a:moveTo>
                    <a:pt x="14"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2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2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2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27"/>
            <p:cNvSpPr/>
            <p:nvPr/>
          </p:nvSpPr>
          <p:spPr>
            <a:xfrm>
              <a:off x="2453550" y="1892787"/>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27"/>
            <p:cNvSpPr/>
            <p:nvPr/>
          </p:nvSpPr>
          <p:spPr>
            <a:xfrm>
              <a:off x="2455791" y="1870737"/>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27"/>
            <p:cNvSpPr/>
            <p:nvPr/>
          </p:nvSpPr>
          <p:spPr>
            <a:xfrm>
              <a:off x="2453414" y="1892882"/>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2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2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27"/>
            <p:cNvSpPr/>
            <p:nvPr/>
          </p:nvSpPr>
          <p:spPr>
            <a:xfrm>
              <a:off x="2425553" y="1855571"/>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2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27"/>
            <p:cNvSpPr/>
            <p:nvPr/>
          </p:nvSpPr>
          <p:spPr>
            <a:xfrm>
              <a:off x="2422037" y="1852761"/>
              <a:ext cx="109" cy="204"/>
            </a:xfrm>
            <a:custGeom>
              <a:avLst/>
              <a:gdLst/>
              <a:ahLst/>
              <a:cxnLst/>
              <a:rect l="l" t="t" r="r" b="b"/>
              <a:pathLst>
                <a:path w="8" h="15" extrusionOk="0">
                  <a:moveTo>
                    <a:pt x="1" y="1"/>
                  </a:moveTo>
                  <a:lnTo>
                    <a:pt x="8" y="15"/>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2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27"/>
            <p:cNvSpPr/>
            <p:nvPr/>
          </p:nvSpPr>
          <p:spPr>
            <a:xfrm>
              <a:off x="2425988" y="185561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27"/>
            <p:cNvSpPr/>
            <p:nvPr/>
          </p:nvSpPr>
          <p:spPr>
            <a:xfrm>
              <a:off x="2424508" y="1855286"/>
              <a:ext cx="353" cy="109"/>
            </a:xfrm>
            <a:custGeom>
              <a:avLst/>
              <a:gdLst/>
              <a:ahLst/>
              <a:cxnLst/>
              <a:rect l="l" t="t" r="r" b="b"/>
              <a:pathLst>
                <a:path w="26" h="8" extrusionOk="0">
                  <a:moveTo>
                    <a:pt x="2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2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2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2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2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2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2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27"/>
            <p:cNvSpPr/>
            <p:nvPr/>
          </p:nvSpPr>
          <p:spPr>
            <a:xfrm>
              <a:off x="2435682" y="1868117"/>
              <a:ext cx="258" cy="163"/>
            </a:xfrm>
            <a:custGeom>
              <a:avLst/>
              <a:gdLst/>
              <a:ahLst/>
              <a:cxnLst/>
              <a:rect l="l" t="t" r="r" b="b"/>
              <a:pathLst>
                <a:path w="19" h="12" extrusionOk="0">
                  <a:moveTo>
                    <a:pt x="18"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27"/>
            <p:cNvSpPr/>
            <p:nvPr/>
          </p:nvSpPr>
          <p:spPr>
            <a:xfrm>
              <a:off x="2432695" y="1865035"/>
              <a:ext cx="204" cy="299"/>
            </a:xfrm>
            <a:custGeom>
              <a:avLst/>
              <a:gdLst/>
              <a:ahLst/>
              <a:cxnLst/>
              <a:rect l="l" t="t" r="r" b="b"/>
              <a:pathLst>
                <a:path w="15" h="22" extrusionOk="0">
                  <a:moveTo>
                    <a:pt x="14"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27"/>
            <p:cNvSpPr/>
            <p:nvPr/>
          </p:nvSpPr>
          <p:spPr>
            <a:xfrm>
              <a:off x="2435397" y="1867886"/>
              <a:ext cx="204" cy="149"/>
            </a:xfrm>
            <a:custGeom>
              <a:avLst/>
              <a:gdLst/>
              <a:ahLst/>
              <a:cxnLst/>
              <a:rect l="l" t="t" r="r" b="b"/>
              <a:pathLst>
                <a:path w="15" h="11" extrusionOk="0">
                  <a:moveTo>
                    <a:pt x="15"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2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2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27"/>
            <p:cNvSpPr/>
            <p:nvPr/>
          </p:nvSpPr>
          <p:spPr>
            <a:xfrm>
              <a:off x="2432315" y="1864505"/>
              <a:ext cx="244" cy="353"/>
            </a:xfrm>
            <a:custGeom>
              <a:avLst/>
              <a:gdLst/>
              <a:ahLst/>
              <a:cxnLst/>
              <a:rect l="l" t="t" r="r" b="b"/>
              <a:pathLst>
                <a:path w="18" h="26" extrusionOk="0">
                  <a:moveTo>
                    <a:pt x="18"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2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27"/>
            <p:cNvSpPr/>
            <p:nvPr/>
          </p:nvSpPr>
          <p:spPr>
            <a:xfrm>
              <a:off x="2435071" y="1867601"/>
              <a:ext cx="204" cy="204"/>
            </a:xfrm>
            <a:custGeom>
              <a:avLst/>
              <a:gdLst/>
              <a:ahLst/>
              <a:cxnLst/>
              <a:rect l="l" t="t" r="r" b="b"/>
              <a:pathLst>
                <a:path w="15" h="15" extrusionOk="0">
                  <a:moveTo>
                    <a:pt x="1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27"/>
            <p:cNvSpPr/>
            <p:nvPr/>
          </p:nvSpPr>
          <p:spPr>
            <a:xfrm>
              <a:off x="2433021" y="1865551"/>
              <a:ext cx="258" cy="299"/>
            </a:xfrm>
            <a:custGeom>
              <a:avLst/>
              <a:gdLst/>
              <a:ahLst/>
              <a:cxnLst/>
              <a:rect l="l" t="t" r="r" b="b"/>
              <a:pathLst>
                <a:path w="19" h="22" extrusionOk="0">
                  <a:moveTo>
                    <a:pt x="18"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27"/>
            <p:cNvSpPr/>
            <p:nvPr/>
          </p:nvSpPr>
          <p:spPr>
            <a:xfrm>
              <a:off x="2434732" y="1867316"/>
              <a:ext cx="204" cy="204"/>
            </a:xfrm>
            <a:custGeom>
              <a:avLst/>
              <a:gdLst/>
              <a:ahLst/>
              <a:cxnLst/>
              <a:rect l="l" t="t" r="r" b="b"/>
              <a:pathLst>
                <a:path w="15" h="15" extrusionOk="0">
                  <a:moveTo>
                    <a:pt x="15"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27"/>
            <p:cNvSpPr/>
            <p:nvPr/>
          </p:nvSpPr>
          <p:spPr>
            <a:xfrm>
              <a:off x="2433456" y="1865985"/>
              <a:ext cx="299" cy="339"/>
            </a:xfrm>
            <a:custGeom>
              <a:avLst/>
              <a:gdLst/>
              <a:ahLst/>
              <a:cxnLst/>
              <a:rect l="l" t="t" r="r" b="b"/>
              <a:pathLst>
                <a:path w="22" h="25" extrusionOk="0">
                  <a:moveTo>
                    <a:pt x="21"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27"/>
            <p:cNvSpPr/>
            <p:nvPr/>
          </p:nvSpPr>
          <p:spPr>
            <a:xfrm>
              <a:off x="2434352" y="1866936"/>
              <a:ext cx="258" cy="244"/>
            </a:xfrm>
            <a:custGeom>
              <a:avLst/>
              <a:gdLst/>
              <a:ahLst/>
              <a:cxnLst/>
              <a:rect l="l" t="t" r="r" b="b"/>
              <a:pathLst>
                <a:path w="19" h="18" extrusionOk="0">
                  <a:moveTo>
                    <a:pt x="18"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2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27"/>
            <p:cNvSpPr/>
            <p:nvPr/>
          </p:nvSpPr>
          <p:spPr>
            <a:xfrm>
              <a:off x="2433836" y="1866460"/>
              <a:ext cx="394" cy="394"/>
            </a:xfrm>
            <a:custGeom>
              <a:avLst/>
              <a:gdLst/>
              <a:ahLst/>
              <a:cxnLst/>
              <a:rect l="l" t="t" r="r" b="b"/>
              <a:pathLst>
                <a:path w="29" h="29" extrusionOk="0">
                  <a:moveTo>
                    <a:pt x="28" y="2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2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27"/>
            <p:cNvSpPr/>
            <p:nvPr/>
          </p:nvSpPr>
          <p:spPr>
            <a:xfrm>
              <a:off x="2452274" y="1864560"/>
              <a:ext cx="2295" cy="5811"/>
            </a:xfrm>
            <a:custGeom>
              <a:avLst/>
              <a:gdLst/>
              <a:ahLst/>
              <a:cxnLst/>
              <a:rect l="l" t="t" r="r" b="b"/>
              <a:pathLst>
                <a:path w="169" h="428" extrusionOk="0">
                  <a:moveTo>
                    <a:pt x="0" y="427"/>
                  </a:moveTo>
                  <a:lnTo>
                    <a:pt x="16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2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2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27"/>
            <p:cNvSpPr/>
            <p:nvPr/>
          </p:nvSpPr>
          <p:spPr>
            <a:xfrm>
              <a:off x="2791942" y="200215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27"/>
            <p:cNvSpPr/>
            <p:nvPr/>
          </p:nvSpPr>
          <p:spPr>
            <a:xfrm>
              <a:off x="2790367" y="2002059"/>
              <a:ext cx="299" cy="68"/>
            </a:xfrm>
            <a:custGeom>
              <a:avLst/>
              <a:gdLst/>
              <a:ahLst/>
              <a:cxnLst/>
              <a:rect l="l" t="t" r="r" b="b"/>
              <a:pathLst>
                <a:path w="22" h="5" extrusionOk="0">
                  <a:moveTo>
                    <a:pt x="1" y="1"/>
                  </a:moveTo>
                  <a:lnTo>
                    <a:pt x="2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27"/>
            <p:cNvSpPr/>
            <p:nvPr/>
          </p:nvSpPr>
          <p:spPr>
            <a:xfrm>
              <a:off x="2792458" y="2002154"/>
              <a:ext cx="394" cy="14"/>
            </a:xfrm>
            <a:custGeom>
              <a:avLst/>
              <a:gdLst/>
              <a:ahLst/>
              <a:cxnLst/>
              <a:rect l="l" t="t" r="r" b="b"/>
              <a:pathLst>
                <a:path w="29" h="1" extrusionOk="0">
                  <a:moveTo>
                    <a:pt x="1" y="1"/>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27"/>
            <p:cNvSpPr/>
            <p:nvPr/>
          </p:nvSpPr>
          <p:spPr>
            <a:xfrm>
              <a:off x="2790843" y="2002113"/>
              <a:ext cx="394" cy="14"/>
            </a:xfrm>
            <a:custGeom>
              <a:avLst/>
              <a:gdLst/>
              <a:ahLst/>
              <a:cxnLst/>
              <a:rect l="l" t="t" r="r" b="b"/>
              <a:pathLst>
                <a:path w="29" h="1" extrusionOk="0">
                  <a:moveTo>
                    <a:pt x="1" y="0"/>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27"/>
            <p:cNvSpPr/>
            <p:nvPr/>
          </p:nvSpPr>
          <p:spPr>
            <a:xfrm>
              <a:off x="2793463" y="2002059"/>
              <a:ext cx="353" cy="14"/>
            </a:xfrm>
            <a:custGeom>
              <a:avLst/>
              <a:gdLst/>
              <a:ahLst/>
              <a:cxnLst/>
              <a:rect l="l" t="t" r="r" b="b"/>
              <a:pathLst>
                <a:path w="26" h="1" extrusionOk="0">
                  <a:moveTo>
                    <a:pt x="1"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27"/>
            <p:cNvSpPr/>
            <p:nvPr/>
          </p:nvSpPr>
          <p:spPr>
            <a:xfrm>
              <a:off x="2792947" y="2002113"/>
              <a:ext cx="380" cy="14"/>
            </a:xfrm>
            <a:custGeom>
              <a:avLst/>
              <a:gdLst/>
              <a:ahLst/>
              <a:cxnLst/>
              <a:rect l="l" t="t" r="r" b="b"/>
              <a:pathLst>
                <a:path w="28" h="1" extrusionOk="0">
                  <a:moveTo>
                    <a:pt x="0" y="0"/>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27"/>
            <p:cNvSpPr/>
            <p:nvPr/>
          </p:nvSpPr>
          <p:spPr>
            <a:xfrm>
              <a:off x="2793938" y="2002018"/>
              <a:ext cx="299" cy="14"/>
            </a:xfrm>
            <a:custGeom>
              <a:avLst/>
              <a:gdLst/>
              <a:ahLst/>
              <a:cxnLst/>
              <a:rect l="l" t="t" r="r" b="b"/>
              <a:pathLst>
                <a:path w="22" h="1" extrusionOk="0">
                  <a:moveTo>
                    <a:pt x="1" y="0"/>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2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27"/>
            <p:cNvSpPr/>
            <p:nvPr/>
          </p:nvSpPr>
          <p:spPr>
            <a:xfrm>
              <a:off x="2783524" y="1996546"/>
              <a:ext cx="394" cy="68"/>
            </a:xfrm>
            <a:custGeom>
              <a:avLst/>
              <a:gdLst/>
              <a:ahLst/>
              <a:cxnLst/>
              <a:rect l="l" t="t" r="r" b="b"/>
              <a:pathLst>
                <a:path w="29" h="5" extrusionOk="0">
                  <a:moveTo>
                    <a:pt x="1" y="1"/>
                  </a:moveTo>
                  <a:lnTo>
                    <a:pt x="29"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27"/>
            <p:cNvSpPr/>
            <p:nvPr/>
          </p:nvSpPr>
          <p:spPr>
            <a:xfrm>
              <a:off x="2782343" y="1996506"/>
              <a:ext cx="244" cy="14"/>
            </a:xfrm>
            <a:custGeom>
              <a:avLst/>
              <a:gdLst/>
              <a:ahLst/>
              <a:cxnLst/>
              <a:rect l="l" t="t" r="r" b="b"/>
              <a:pathLst>
                <a:path w="18" h="1" extrusionOk="0">
                  <a:moveTo>
                    <a:pt x="0" y="0"/>
                  </a:moveTo>
                  <a:lnTo>
                    <a:pt x="0" y="0"/>
                  </a:ln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27"/>
            <p:cNvSpPr/>
            <p:nvPr/>
          </p:nvSpPr>
          <p:spPr>
            <a:xfrm>
              <a:off x="2789471" y="2001869"/>
              <a:ext cx="299" cy="109"/>
            </a:xfrm>
            <a:custGeom>
              <a:avLst/>
              <a:gdLst/>
              <a:ahLst/>
              <a:cxnLst/>
              <a:rect l="l" t="t" r="r" b="b"/>
              <a:pathLst>
                <a:path w="22" h="8" extrusionOk="0">
                  <a:moveTo>
                    <a:pt x="0" y="1"/>
                  </a:moveTo>
                  <a:lnTo>
                    <a:pt x="2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27"/>
            <p:cNvSpPr/>
            <p:nvPr/>
          </p:nvSpPr>
          <p:spPr>
            <a:xfrm>
              <a:off x="2789091" y="2001733"/>
              <a:ext cx="244" cy="109"/>
            </a:xfrm>
            <a:custGeom>
              <a:avLst/>
              <a:gdLst/>
              <a:ahLst/>
              <a:cxnLst/>
              <a:rect l="l" t="t" r="r" b="b"/>
              <a:pathLst>
                <a:path w="18" h="8" extrusionOk="0">
                  <a:moveTo>
                    <a:pt x="0" y="0"/>
                  </a:moveTo>
                  <a:lnTo>
                    <a:pt x="1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27"/>
            <p:cNvSpPr/>
            <p:nvPr/>
          </p:nvSpPr>
          <p:spPr>
            <a:xfrm>
              <a:off x="2789892" y="2001964"/>
              <a:ext cx="299" cy="109"/>
            </a:xfrm>
            <a:custGeom>
              <a:avLst/>
              <a:gdLst/>
              <a:ahLst/>
              <a:cxnLst/>
              <a:rect l="l" t="t" r="r" b="b"/>
              <a:pathLst>
                <a:path w="22" h="8" extrusionOk="0">
                  <a:moveTo>
                    <a:pt x="1" y="1"/>
                  </a:moveTo>
                  <a:lnTo>
                    <a:pt x="22"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27"/>
            <p:cNvSpPr/>
            <p:nvPr/>
          </p:nvSpPr>
          <p:spPr>
            <a:xfrm>
              <a:off x="2794943" y="200186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27"/>
            <p:cNvSpPr/>
            <p:nvPr/>
          </p:nvSpPr>
          <p:spPr>
            <a:xfrm>
              <a:off x="2796083" y="2000253"/>
              <a:ext cx="54" cy="204"/>
            </a:xfrm>
            <a:custGeom>
              <a:avLst/>
              <a:gdLst/>
              <a:ahLst/>
              <a:cxnLst/>
              <a:rect l="l" t="t" r="r" b="b"/>
              <a:pathLst>
                <a:path w="4" h="15" extrusionOk="0">
                  <a:moveTo>
                    <a:pt x="0"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27"/>
            <p:cNvSpPr/>
            <p:nvPr/>
          </p:nvSpPr>
          <p:spPr>
            <a:xfrm>
              <a:off x="2791847" y="200215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27"/>
            <p:cNvSpPr/>
            <p:nvPr/>
          </p:nvSpPr>
          <p:spPr>
            <a:xfrm>
              <a:off x="2794563" y="2001923"/>
              <a:ext cx="204" cy="54"/>
            </a:xfrm>
            <a:custGeom>
              <a:avLst/>
              <a:gdLst/>
              <a:ahLst/>
              <a:cxnLst/>
              <a:rect l="l" t="t" r="r" b="b"/>
              <a:pathLst>
                <a:path w="15" h="4" extrusionOk="0">
                  <a:moveTo>
                    <a:pt x="0" y="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27"/>
            <p:cNvSpPr/>
            <p:nvPr/>
          </p:nvSpPr>
          <p:spPr>
            <a:xfrm>
              <a:off x="2794794" y="2001923"/>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2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27"/>
            <p:cNvSpPr/>
            <p:nvPr/>
          </p:nvSpPr>
          <p:spPr>
            <a:xfrm>
              <a:off x="2796749" y="199916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27"/>
            <p:cNvSpPr/>
            <p:nvPr/>
          </p:nvSpPr>
          <p:spPr>
            <a:xfrm>
              <a:off x="2796559" y="1999208"/>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2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2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2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27"/>
            <p:cNvSpPr/>
            <p:nvPr/>
          </p:nvSpPr>
          <p:spPr>
            <a:xfrm>
              <a:off x="2794223" y="2001964"/>
              <a:ext cx="299" cy="68"/>
            </a:xfrm>
            <a:custGeom>
              <a:avLst/>
              <a:gdLst/>
              <a:ahLst/>
              <a:cxnLst/>
              <a:rect l="l" t="t" r="r" b="b"/>
              <a:pathLst>
                <a:path w="22" h="5" extrusionOk="0">
                  <a:moveTo>
                    <a:pt x="1" y="4"/>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2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27"/>
            <p:cNvSpPr/>
            <p:nvPr/>
          </p:nvSpPr>
          <p:spPr>
            <a:xfrm>
              <a:off x="2888668" y="2013192"/>
              <a:ext cx="204" cy="244"/>
            </a:xfrm>
            <a:custGeom>
              <a:avLst/>
              <a:gdLst/>
              <a:ahLst/>
              <a:cxnLst/>
              <a:rect l="l" t="t" r="r" b="b"/>
              <a:pathLst>
                <a:path w="15" h="18" extrusionOk="0">
                  <a:moveTo>
                    <a:pt x="15"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27"/>
            <p:cNvSpPr/>
            <p:nvPr/>
          </p:nvSpPr>
          <p:spPr>
            <a:xfrm>
              <a:off x="2888913" y="2013478"/>
              <a:ext cx="109" cy="204"/>
            </a:xfrm>
            <a:custGeom>
              <a:avLst/>
              <a:gdLst/>
              <a:ahLst/>
              <a:cxnLst/>
              <a:rect l="l" t="t" r="r" b="b"/>
              <a:pathLst>
                <a:path w="8" h="15" extrusionOk="0">
                  <a:moveTo>
                    <a:pt x="7"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27"/>
            <p:cNvSpPr/>
            <p:nvPr/>
          </p:nvSpPr>
          <p:spPr>
            <a:xfrm>
              <a:off x="2888438" y="2012907"/>
              <a:ext cx="149" cy="204"/>
            </a:xfrm>
            <a:custGeom>
              <a:avLst/>
              <a:gdLst/>
              <a:ahLst/>
              <a:cxnLst/>
              <a:rect l="l" t="t" r="r" b="b"/>
              <a:pathLst>
                <a:path w="11" h="15" extrusionOk="0">
                  <a:moveTo>
                    <a:pt x="11"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27"/>
            <p:cNvSpPr/>
            <p:nvPr/>
          </p:nvSpPr>
          <p:spPr>
            <a:xfrm>
              <a:off x="2889049" y="2013708"/>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27"/>
            <p:cNvSpPr/>
            <p:nvPr/>
          </p:nvSpPr>
          <p:spPr>
            <a:xfrm>
              <a:off x="2887582" y="2011577"/>
              <a:ext cx="299" cy="434"/>
            </a:xfrm>
            <a:custGeom>
              <a:avLst/>
              <a:gdLst/>
              <a:ahLst/>
              <a:cxnLst/>
              <a:rect l="l" t="t" r="r" b="b"/>
              <a:pathLst>
                <a:path w="22" h="32" extrusionOk="0">
                  <a:moveTo>
                    <a:pt x="0" y="0"/>
                  </a:moveTo>
                  <a:lnTo>
                    <a:pt x="2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27"/>
            <p:cNvSpPr/>
            <p:nvPr/>
          </p:nvSpPr>
          <p:spPr>
            <a:xfrm>
              <a:off x="2888247" y="2012568"/>
              <a:ext cx="149" cy="204"/>
            </a:xfrm>
            <a:custGeom>
              <a:avLst/>
              <a:gdLst/>
              <a:ahLst/>
              <a:cxnLst/>
              <a:rect l="l" t="t" r="r" b="b"/>
              <a:pathLst>
                <a:path w="11" h="15" extrusionOk="0">
                  <a:moveTo>
                    <a:pt x="1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27"/>
            <p:cNvSpPr/>
            <p:nvPr/>
          </p:nvSpPr>
          <p:spPr>
            <a:xfrm>
              <a:off x="2889239" y="2013898"/>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27"/>
            <p:cNvSpPr/>
            <p:nvPr/>
          </p:nvSpPr>
          <p:spPr>
            <a:xfrm>
              <a:off x="2887908" y="2012093"/>
              <a:ext cx="204" cy="353"/>
            </a:xfrm>
            <a:custGeom>
              <a:avLst/>
              <a:gdLst/>
              <a:ahLst/>
              <a:cxnLst/>
              <a:rect l="l" t="t" r="r" b="b"/>
              <a:pathLst>
                <a:path w="15" h="26" extrusionOk="0">
                  <a:moveTo>
                    <a:pt x="15"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27"/>
            <p:cNvSpPr/>
            <p:nvPr/>
          </p:nvSpPr>
          <p:spPr>
            <a:xfrm>
              <a:off x="2889334" y="2014048"/>
              <a:ext cx="163" cy="109"/>
            </a:xfrm>
            <a:custGeom>
              <a:avLst/>
              <a:gdLst/>
              <a:ahLst/>
              <a:cxnLst/>
              <a:rect l="l" t="t" r="r" b="b"/>
              <a:pathLst>
                <a:path w="12" h="8" extrusionOk="0">
                  <a:moveTo>
                    <a:pt x="1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27"/>
            <p:cNvSpPr/>
            <p:nvPr/>
          </p:nvSpPr>
          <p:spPr>
            <a:xfrm>
              <a:off x="2893801" y="2010246"/>
              <a:ext cx="14" cy="54"/>
            </a:xfrm>
            <a:custGeom>
              <a:avLst/>
              <a:gdLst/>
              <a:ahLst/>
              <a:cxnLst/>
              <a:rect l="l" t="t" r="r" b="b"/>
              <a:pathLst>
                <a:path w="1" h="4" extrusionOk="0">
                  <a:moveTo>
                    <a:pt x="1" y="0"/>
                  </a:moveTo>
                  <a:lnTo>
                    <a:pt x="1" y="0"/>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27"/>
            <p:cNvSpPr/>
            <p:nvPr/>
          </p:nvSpPr>
          <p:spPr>
            <a:xfrm>
              <a:off x="2889483" y="2014143"/>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27"/>
            <p:cNvSpPr/>
            <p:nvPr/>
          </p:nvSpPr>
          <p:spPr>
            <a:xfrm>
              <a:off x="2889578" y="2014238"/>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27"/>
            <p:cNvSpPr/>
            <p:nvPr/>
          </p:nvSpPr>
          <p:spPr>
            <a:xfrm>
              <a:off x="2889619" y="2014279"/>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2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27"/>
            <p:cNvSpPr/>
            <p:nvPr/>
          </p:nvSpPr>
          <p:spPr>
            <a:xfrm>
              <a:off x="2893950" y="2010952"/>
              <a:ext cx="54" cy="299"/>
            </a:xfrm>
            <a:custGeom>
              <a:avLst/>
              <a:gdLst/>
              <a:ahLst/>
              <a:cxnLst/>
              <a:rect l="l" t="t" r="r" b="b"/>
              <a:pathLst>
                <a:path w="4" h="22" extrusionOk="0">
                  <a:moveTo>
                    <a:pt x="0" y="1"/>
                  </a:moveTo>
                  <a:lnTo>
                    <a:pt x="4"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2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2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27"/>
            <p:cNvSpPr/>
            <p:nvPr/>
          </p:nvSpPr>
          <p:spPr>
            <a:xfrm>
              <a:off x="2889714" y="2014333"/>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27"/>
            <p:cNvSpPr/>
            <p:nvPr/>
          </p:nvSpPr>
          <p:spPr>
            <a:xfrm>
              <a:off x="2893855" y="2010477"/>
              <a:ext cx="54" cy="353"/>
            </a:xfrm>
            <a:custGeom>
              <a:avLst/>
              <a:gdLst/>
              <a:ahLst/>
              <a:cxnLst/>
              <a:rect l="l" t="t" r="r" b="b"/>
              <a:pathLst>
                <a:path w="4" h="26" extrusionOk="0">
                  <a:moveTo>
                    <a:pt x="0" y="1"/>
                  </a:moveTo>
                  <a:lnTo>
                    <a:pt x="4"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2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2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2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27"/>
            <p:cNvSpPr/>
            <p:nvPr/>
          </p:nvSpPr>
          <p:spPr>
            <a:xfrm>
              <a:off x="2333674" y="1784181"/>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2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27"/>
            <p:cNvSpPr/>
            <p:nvPr/>
          </p:nvSpPr>
          <p:spPr>
            <a:xfrm>
              <a:off x="2334530" y="1788403"/>
              <a:ext cx="204" cy="828"/>
            </a:xfrm>
            <a:custGeom>
              <a:avLst/>
              <a:gdLst/>
              <a:ahLst/>
              <a:cxnLst/>
              <a:rect l="l" t="t" r="r" b="b"/>
              <a:pathLst>
                <a:path w="15" h="61" extrusionOk="0">
                  <a:moveTo>
                    <a:pt x="1" y="1"/>
                  </a:moveTo>
                  <a:lnTo>
                    <a:pt x="15" y="6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27"/>
            <p:cNvSpPr/>
            <p:nvPr/>
          </p:nvSpPr>
          <p:spPr>
            <a:xfrm>
              <a:off x="2334340" y="1787697"/>
              <a:ext cx="204" cy="720"/>
            </a:xfrm>
            <a:custGeom>
              <a:avLst/>
              <a:gdLst/>
              <a:ahLst/>
              <a:cxnLst/>
              <a:rect l="l" t="t" r="r" b="b"/>
              <a:pathLst>
                <a:path w="15" h="53" extrusionOk="0">
                  <a:moveTo>
                    <a:pt x="1" y="0"/>
                  </a:moveTo>
                  <a:lnTo>
                    <a:pt x="15" y="5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27"/>
            <p:cNvSpPr/>
            <p:nvPr/>
          </p:nvSpPr>
          <p:spPr>
            <a:xfrm>
              <a:off x="2333770" y="178503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2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27"/>
            <p:cNvSpPr/>
            <p:nvPr/>
          </p:nvSpPr>
          <p:spPr>
            <a:xfrm>
              <a:off x="2333865" y="1785742"/>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27"/>
            <p:cNvSpPr/>
            <p:nvPr/>
          </p:nvSpPr>
          <p:spPr>
            <a:xfrm>
              <a:off x="2334055" y="1786462"/>
              <a:ext cx="14" cy="109"/>
            </a:xfrm>
            <a:custGeom>
              <a:avLst/>
              <a:gdLst/>
              <a:ahLst/>
              <a:cxnLst/>
              <a:rect l="l" t="t" r="r" b="b"/>
              <a:pathLst>
                <a:path w="1" h="8" extrusionOk="0">
                  <a:moveTo>
                    <a:pt x="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27"/>
            <p:cNvSpPr/>
            <p:nvPr/>
          </p:nvSpPr>
          <p:spPr>
            <a:xfrm>
              <a:off x="2333674" y="178418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2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2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27"/>
            <p:cNvSpPr/>
            <p:nvPr/>
          </p:nvSpPr>
          <p:spPr>
            <a:xfrm>
              <a:off x="2337666" y="179363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27"/>
            <p:cNvSpPr/>
            <p:nvPr/>
          </p:nvSpPr>
          <p:spPr>
            <a:xfrm>
              <a:off x="2338046" y="1793590"/>
              <a:ext cx="679" cy="14"/>
            </a:xfrm>
            <a:custGeom>
              <a:avLst/>
              <a:gdLst/>
              <a:ahLst/>
              <a:cxnLst/>
              <a:rect l="l" t="t" r="r" b="b"/>
              <a:pathLst>
                <a:path w="50" h="1" extrusionOk="0">
                  <a:moveTo>
                    <a:pt x="1" y="0"/>
                  </a:moveTo>
                  <a:lnTo>
                    <a:pt x="5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27"/>
            <p:cNvSpPr/>
            <p:nvPr/>
          </p:nvSpPr>
          <p:spPr>
            <a:xfrm>
              <a:off x="2342663" y="1794255"/>
              <a:ext cx="353" cy="204"/>
            </a:xfrm>
            <a:custGeom>
              <a:avLst/>
              <a:gdLst/>
              <a:ahLst/>
              <a:cxnLst/>
              <a:rect l="l" t="t" r="r" b="b"/>
              <a:pathLst>
                <a:path w="26" h="15" extrusionOk="0">
                  <a:moveTo>
                    <a:pt x="1" y="0"/>
                  </a:moveTo>
                  <a:lnTo>
                    <a:pt x="25"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2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27"/>
            <p:cNvSpPr/>
            <p:nvPr/>
          </p:nvSpPr>
          <p:spPr>
            <a:xfrm>
              <a:off x="2343192" y="1794540"/>
              <a:ext cx="109" cy="54"/>
            </a:xfrm>
            <a:custGeom>
              <a:avLst/>
              <a:gdLst/>
              <a:ahLst/>
              <a:cxnLst/>
              <a:rect l="l" t="t" r="r" b="b"/>
              <a:pathLst>
                <a:path w="8" h="4" extrusionOk="0">
                  <a:moveTo>
                    <a:pt x="0" y="0"/>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2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27"/>
            <p:cNvSpPr/>
            <p:nvPr/>
          </p:nvSpPr>
          <p:spPr>
            <a:xfrm>
              <a:off x="2382309" y="181835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2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2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2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2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27"/>
            <p:cNvSpPr/>
            <p:nvPr/>
          </p:nvSpPr>
          <p:spPr>
            <a:xfrm>
              <a:off x="2397991" y="1811743"/>
              <a:ext cx="204" cy="14"/>
            </a:xfrm>
            <a:custGeom>
              <a:avLst/>
              <a:gdLst/>
              <a:ahLst/>
              <a:cxnLst/>
              <a:rect l="l" t="t" r="r" b="b"/>
              <a:pathLst>
                <a:path w="15" h="1" extrusionOk="0">
                  <a:moveTo>
                    <a:pt x="0"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27"/>
            <p:cNvSpPr/>
            <p:nvPr/>
          </p:nvSpPr>
          <p:spPr>
            <a:xfrm>
              <a:off x="2393185" y="1816685"/>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27"/>
            <p:cNvSpPr/>
            <p:nvPr/>
          </p:nvSpPr>
          <p:spPr>
            <a:xfrm>
              <a:off x="2399702" y="1812598"/>
              <a:ext cx="204" cy="204"/>
            </a:xfrm>
            <a:custGeom>
              <a:avLst/>
              <a:gdLst/>
              <a:ahLst/>
              <a:cxnLst/>
              <a:rect l="l" t="t" r="r" b="b"/>
              <a:pathLst>
                <a:path w="15" h="15" extrusionOk="0">
                  <a:moveTo>
                    <a:pt x="1" y="1"/>
                  </a:moveTo>
                  <a:lnTo>
                    <a:pt x="15"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27"/>
            <p:cNvSpPr/>
            <p:nvPr/>
          </p:nvSpPr>
          <p:spPr>
            <a:xfrm>
              <a:off x="2399227" y="1812273"/>
              <a:ext cx="204" cy="149"/>
            </a:xfrm>
            <a:custGeom>
              <a:avLst/>
              <a:gdLst/>
              <a:ahLst/>
              <a:cxnLst/>
              <a:rect l="l" t="t" r="r" b="b"/>
              <a:pathLst>
                <a:path w="15" h="11" extrusionOk="0">
                  <a:moveTo>
                    <a:pt x="1" y="0"/>
                  </a:moveTo>
                  <a:lnTo>
                    <a:pt x="15"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27"/>
            <p:cNvSpPr/>
            <p:nvPr/>
          </p:nvSpPr>
          <p:spPr>
            <a:xfrm>
              <a:off x="2398426" y="1811838"/>
              <a:ext cx="149" cy="68"/>
            </a:xfrm>
            <a:custGeom>
              <a:avLst/>
              <a:gdLst/>
              <a:ahLst/>
              <a:cxnLst/>
              <a:rect l="l" t="t" r="r" b="b"/>
              <a:pathLst>
                <a:path w="11" h="5" extrusionOk="0">
                  <a:moveTo>
                    <a:pt x="0"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2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27"/>
            <p:cNvSpPr/>
            <p:nvPr/>
          </p:nvSpPr>
          <p:spPr>
            <a:xfrm>
              <a:off x="2393755" y="1815409"/>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27"/>
            <p:cNvSpPr/>
            <p:nvPr/>
          </p:nvSpPr>
          <p:spPr>
            <a:xfrm>
              <a:off x="2400747" y="1813549"/>
              <a:ext cx="204" cy="163"/>
            </a:xfrm>
            <a:custGeom>
              <a:avLst/>
              <a:gdLst/>
              <a:ahLst/>
              <a:cxnLst/>
              <a:rect l="l" t="t" r="r" b="b"/>
              <a:pathLst>
                <a:path w="15" h="12" extrusionOk="0">
                  <a:moveTo>
                    <a:pt x="15"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27"/>
            <p:cNvSpPr/>
            <p:nvPr/>
          </p:nvSpPr>
          <p:spPr>
            <a:xfrm>
              <a:off x="2393375" y="1816169"/>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27"/>
            <p:cNvSpPr/>
            <p:nvPr/>
          </p:nvSpPr>
          <p:spPr>
            <a:xfrm>
              <a:off x="2400177" y="1813033"/>
              <a:ext cx="299" cy="244"/>
            </a:xfrm>
            <a:custGeom>
              <a:avLst/>
              <a:gdLst/>
              <a:ahLst/>
              <a:cxnLst/>
              <a:rect l="l" t="t" r="r" b="b"/>
              <a:pathLst>
                <a:path w="22" h="18" extrusionOk="0">
                  <a:moveTo>
                    <a:pt x="1" y="0"/>
                  </a:moveTo>
                  <a:lnTo>
                    <a:pt x="22"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27"/>
            <p:cNvSpPr/>
            <p:nvPr/>
          </p:nvSpPr>
          <p:spPr>
            <a:xfrm>
              <a:off x="2393565" y="1815735"/>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27"/>
            <p:cNvSpPr/>
            <p:nvPr/>
          </p:nvSpPr>
          <p:spPr>
            <a:xfrm>
              <a:off x="2398806" y="1812028"/>
              <a:ext cx="204" cy="109"/>
            </a:xfrm>
            <a:custGeom>
              <a:avLst/>
              <a:gdLst/>
              <a:ahLst/>
              <a:cxnLst/>
              <a:rect l="l" t="t" r="r" b="b"/>
              <a:pathLst>
                <a:path w="15" h="8" extrusionOk="0">
                  <a:moveTo>
                    <a:pt x="0" y="1"/>
                  </a:moveTo>
                  <a:lnTo>
                    <a:pt x="1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27"/>
            <p:cNvSpPr/>
            <p:nvPr/>
          </p:nvSpPr>
          <p:spPr>
            <a:xfrm>
              <a:off x="2394420" y="181426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27"/>
            <p:cNvSpPr/>
            <p:nvPr/>
          </p:nvSpPr>
          <p:spPr>
            <a:xfrm>
              <a:off x="2394040" y="1814839"/>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27"/>
            <p:cNvSpPr/>
            <p:nvPr/>
          </p:nvSpPr>
          <p:spPr>
            <a:xfrm>
              <a:off x="2394135" y="1814649"/>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27"/>
            <p:cNvSpPr/>
            <p:nvPr/>
          </p:nvSpPr>
          <p:spPr>
            <a:xfrm>
              <a:off x="2394230" y="1814499"/>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27"/>
            <p:cNvSpPr/>
            <p:nvPr/>
          </p:nvSpPr>
          <p:spPr>
            <a:xfrm>
              <a:off x="2394380" y="181430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27"/>
            <p:cNvSpPr/>
            <p:nvPr/>
          </p:nvSpPr>
          <p:spPr>
            <a:xfrm>
              <a:off x="2394325" y="181440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27"/>
            <p:cNvSpPr/>
            <p:nvPr/>
          </p:nvSpPr>
          <p:spPr>
            <a:xfrm>
              <a:off x="2393904" y="1815070"/>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2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2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2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27"/>
            <p:cNvSpPr/>
            <p:nvPr/>
          </p:nvSpPr>
          <p:spPr>
            <a:xfrm>
              <a:off x="2083563" y="1634394"/>
              <a:ext cx="149" cy="109"/>
            </a:xfrm>
            <a:custGeom>
              <a:avLst/>
              <a:gdLst/>
              <a:ahLst/>
              <a:cxnLst/>
              <a:rect l="l" t="t" r="r" b="b"/>
              <a:pathLst>
                <a:path w="11" h="8" extrusionOk="0">
                  <a:moveTo>
                    <a:pt x="11"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27"/>
            <p:cNvSpPr/>
            <p:nvPr/>
          </p:nvSpPr>
          <p:spPr>
            <a:xfrm>
              <a:off x="2066972" y="1624699"/>
              <a:ext cx="68" cy="68"/>
            </a:xfrm>
            <a:custGeom>
              <a:avLst/>
              <a:gdLst/>
              <a:ahLst/>
              <a:cxnLst/>
              <a:rect l="l" t="t" r="r" b="b"/>
              <a:pathLst>
                <a:path w="5" h="5" extrusionOk="0">
                  <a:moveTo>
                    <a:pt x="1"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27"/>
            <p:cNvSpPr/>
            <p:nvPr/>
          </p:nvSpPr>
          <p:spPr>
            <a:xfrm>
              <a:off x="2087840" y="1638630"/>
              <a:ext cx="244" cy="299"/>
            </a:xfrm>
            <a:custGeom>
              <a:avLst/>
              <a:gdLst/>
              <a:ahLst/>
              <a:cxnLst/>
              <a:rect l="l" t="t" r="r" b="b"/>
              <a:pathLst>
                <a:path w="18" h="22" extrusionOk="0">
                  <a:moveTo>
                    <a:pt x="1" y="1"/>
                  </a:moveTo>
                  <a:lnTo>
                    <a:pt x="18"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2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2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2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27"/>
            <p:cNvSpPr/>
            <p:nvPr/>
          </p:nvSpPr>
          <p:spPr>
            <a:xfrm>
              <a:off x="2088411" y="1639295"/>
              <a:ext cx="204" cy="204"/>
            </a:xfrm>
            <a:custGeom>
              <a:avLst/>
              <a:gdLst/>
              <a:ahLst/>
              <a:cxnLst/>
              <a:rect l="l" t="t" r="r" b="b"/>
              <a:pathLst>
                <a:path w="15" h="15" extrusionOk="0">
                  <a:moveTo>
                    <a:pt x="15"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2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2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27"/>
            <p:cNvSpPr/>
            <p:nvPr/>
          </p:nvSpPr>
          <p:spPr>
            <a:xfrm>
              <a:off x="2088125" y="1638969"/>
              <a:ext cx="204" cy="244"/>
            </a:xfrm>
            <a:custGeom>
              <a:avLst/>
              <a:gdLst/>
              <a:ahLst/>
              <a:cxnLst/>
              <a:rect l="l" t="t" r="r" b="b"/>
              <a:pathLst>
                <a:path w="15" h="18" extrusionOk="0">
                  <a:moveTo>
                    <a:pt x="1" y="0"/>
                  </a:moveTo>
                  <a:lnTo>
                    <a:pt x="15"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27"/>
            <p:cNvSpPr/>
            <p:nvPr/>
          </p:nvSpPr>
          <p:spPr>
            <a:xfrm>
              <a:off x="2088696" y="1639580"/>
              <a:ext cx="258" cy="204"/>
            </a:xfrm>
            <a:custGeom>
              <a:avLst/>
              <a:gdLst/>
              <a:ahLst/>
              <a:cxnLst/>
              <a:rect l="l" t="t" r="r" b="b"/>
              <a:pathLst>
                <a:path w="19" h="15" extrusionOk="0">
                  <a:moveTo>
                    <a:pt x="1" y="1"/>
                  </a:moveTo>
                  <a:lnTo>
                    <a:pt x="18"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2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2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2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27"/>
            <p:cNvSpPr/>
            <p:nvPr/>
          </p:nvSpPr>
          <p:spPr>
            <a:xfrm>
              <a:off x="2101676" y="1658019"/>
              <a:ext cx="244" cy="163"/>
            </a:xfrm>
            <a:custGeom>
              <a:avLst/>
              <a:gdLst/>
              <a:ahLst/>
              <a:cxnLst/>
              <a:rect l="l" t="t" r="r" b="b"/>
              <a:pathLst>
                <a:path w="18" h="12" extrusionOk="0">
                  <a:moveTo>
                    <a:pt x="0"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2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27"/>
            <p:cNvSpPr/>
            <p:nvPr/>
          </p:nvSpPr>
          <p:spPr>
            <a:xfrm>
              <a:off x="2101296" y="1658209"/>
              <a:ext cx="244" cy="163"/>
            </a:xfrm>
            <a:custGeom>
              <a:avLst/>
              <a:gdLst/>
              <a:ahLst/>
              <a:cxnLst/>
              <a:rect l="l" t="t" r="r" b="b"/>
              <a:pathLst>
                <a:path w="18" h="12" extrusionOk="0">
                  <a:moveTo>
                    <a:pt x="0"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27"/>
            <p:cNvSpPr/>
            <p:nvPr/>
          </p:nvSpPr>
          <p:spPr>
            <a:xfrm>
              <a:off x="2100630" y="1658684"/>
              <a:ext cx="244" cy="204"/>
            </a:xfrm>
            <a:custGeom>
              <a:avLst/>
              <a:gdLst/>
              <a:ahLst/>
              <a:cxnLst/>
              <a:rect l="l" t="t" r="r" b="b"/>
              <a:pathLst>
                <a:path w="18" h="15" extrusionOk="0">
                  <a:moveTo>
                    <a:pt x="0" y="1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27"/>
            <p:cNvSpPr/>
            <p:nvPr/>
          </p:nvSpPr>
          <p:spPr>
            <a:xfrm>
              <a:off x="2100956" y="1658453"/>
              <a:ext cx="258" cy="204"/>
            </a:xfrm>
            <a:custGeom>
              <a:avLst/>
              <a:gdLst/>
              <a:ahLst/>
              <a:cxnLst/>
              <a:rect l="l" t="t" r="r" b="b"/>
              <a:pathLst>
                <a:path w="19" h="15" extrusionOk="0">
                  <a:moveTo>
                    <a:pt x="1"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27"/>
            <p:cNvSpPr/>
            <p:nvPr/>
          </p:nvSpPr>
          <p:spPr>
            <a:xfrm>
              <a:off x="2102056" y="1657829"/>
              <a:ext cx="204" cy="163"/>
            </a:xfrm>
            <a:custGeom>
              <a:avLst/>
              <a:gdLst/>
              <a:ahLst/>
              <a:cxnLst/>
              <a:rect l="l" t="t" r="r" b="b"/>
              <a:pathLst>
                <a:path w="15" h="12" extrusionOk="0">
                  <a:moveTo>
                    <a:pt x="0" y="1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27"/>
            <p:cNvSpPr/>
            <p:nvPr/>
          </p:nvSpPr>
          <p:spPr>
            <a:xfrm>
              <a:off x="2103142" y="1657543"/>
              <a:ext cx="258" cy="68"/>
            </a:xfrm>
            <a:custGeom>
              <a:avLst/>
              <a:gdLst/>
              <a:ahLst/>
              <a:cxnLst/>
              <a:rect l="l" t="t" r="r" b="b"/>
              <a:pathLst>
                <a:path w="19" h="5" extrusionOk="0">
                  <a:moveTo>
                    <a:pt x="1"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27"/>
            <p:cNvSpPr/>
            <p:nvPr/>
          </p:nvSpPr>
          <p:spPr>
            <a:xfrm>
              <a:off x="2102816" y="1657638"/>
              <a:ext cx="204" cy="68"/>
            </a:xfrm>
            <a:custGeom>
              <a:avLst/>
              <a:gdLst/>
              <a:ahLst/>
              <a:cxnLst/>
              <a:rect l="l" t="t" r="r" b="b"/>
              <a:pathLst>
                <a:path w="15" h="5" extrusionOk="0">
                  <a:moveTo>
                    <a:pt x="0" y="4"/>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27"/>
            <p:cNvSpPr/>
            <p:nvPr/>
          </p:nvSpPr>
          <p:spPr>
            <a:xfrm>
              <a:off x="2102436" y="1657733"/>
              <a:ext cx="204" cy="68"/>
            </a:xfrm>
            <a:custGeom>
              <a:avLst/>
              <a:gdLst/>
              <a:ahLst/>
              <a:cxnLst/>
              <a:rect l="l" t="t" r="r" b="b"/>
              <a:pathLst>
                <a:path w="15" h="5" extrusionOk="0">
                  <a:moveTo>
                    <a:pt x="0" y="4"/>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27"/>
            <p:cNvSpPr/>
            <p:nvPr/>
          </p:nvSpPr>
          <p:spPr>
            <a:xfrm>
              <a:off x="2100345" y="1659023"/>
              <a:ext cx="204" cy="204"/>
            </a:xfrm>
            <a:custGeom>
              <a:avLst/>
              <a:gdLst/>
              <a:ahLst/>
              <a:cxnLst/>
              <a:rect l="l" t="t" r="r" b="b"/>
              <a:pathLst>
                <a:path w="15"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2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2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2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2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2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27"/>
            <p:cNvSpPr/>
            <p:nvPr/>
          </p:nvSpPr>
          <p:spPr>
            <a:xfrm>
              <a:off x="2100060" y="1659308"/>
              <a:ext cx="204" cy="244"/>
            </a:xfrm>
            <a:custGeom>
              <a:avLst/>
              <a:gdLst/>
              <a:ahLst/>
              <a:cxnLst/>
              <a:rect l="l" t="t" r="r" b="b"/>
              <a:pathLst>
                <a:path w="15" h="18" extrusionOk="0">
                  <a:moveTo>
                    <a:pt x="0" y="18"/>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2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2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2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2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2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2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2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2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2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27"/>
            <p:cNvSpPr/>
            <p:nvPr/>
          </p:nvSpPr>
          <p:spPr>
            <a:xfrm>
              <a:off x="1391722" y="1941503"/>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2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27"/>
            <p:cNvSpPr/>
            <p:nvPr/>
          </p:nvSpPr>
          <p:spPr>
            <a:xfrm>
              <a:off x="1391586" y="1938937"/>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27"/>
            <p:cNvSpPr/>
            <p:nvPr/>
          </p:nvSpPr>
          <p:spPr>
            <a:xfrm>
              <a:off x="1381403" y="1935230"/>
              <a:ext cx="204" cy="163"/>
            </a:xfrm>
            <a:custGeom>
              <a:avLst/>
              <a:gdLst/>
              <a:ahLst/>
              <a:cxnLst/>
              <a:rect l="l" t="t" r="r" b="b"/>
              <a:pathLst>
                <a:path w="15" h="12" extrusionOk="0">
                  <a:moveTo>
                    <a:pt x="15"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27"/>
            <p:cNvSpPr/>
            <p:nvPr/>
          </p:nvSpPr>
          <p:spPr>
            <a:xfrm>
              <a:off x="1391396" y="1938516"/>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27"/>
            <p:cNvSpPr/>
            <p:nvPr/>
          </p:nvSpPr>
          <p:spPr>
            <a:xfrm>
              <a:off x="1382163" y="1935665"/>
              <a:ext cx="204" cy="109"/>
            </a:xfrm>
            <a:custGeom>
              <a:avLst/>
              <a:gdLst/>
              <a:ahLst/>
              <a:cxnLst/>
              <a:rect l="l" t="t" r="r" b="b"/>
              <a:pathLst>
                <a:path w="15" h="8" extrusionOk="0">
                  <a:moveTo>
                    <a:pt x="1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2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27"/>
            <p:cNvSpPr/>
            <p:nvPr/>
          </p:nvSpPr>
          <p:spPr>
            <a:xfrm>
              <a:off x="1391627" y="1941978"/>
              <a:ext cx="14" cy="204"/>
            </a:xfrm>
            <a:custGeom>
              <a:avLst/>
              <a:gdLst/>
              <a:ahLst/>
              <a:cxnLst/>
              <a:rect l="l" t="t" r="r" b="b"/>
              <a:pathLst>
                <a:path w="1" h="15" extrusionOk="0">
                  <a:moveTo>
                    <a:pt x="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27"/>
            <p:cNvSpPr/>
            <p:nvPr/>
          </p:nvSpPr>
          <p:spPr>
            <a:xfrm>
              <a:off x="1391722" y="1939602"/>
              <a:ext cx="14" cy="109"/>
            </a:xfrm>
            <a:custGeom>
              <a:avLst/>
              <a:gdLst/>
              <a:ahLst/>
              <a:cxnLst/>
              <a:rect l="l" t="t" r="r" b="b"/>
              <a:pathLst>
                <a:path w="1" h="8" extrusionOk="0">
                  <a:moveTo>
                    <a:pt x="1"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27"/>
            <p:cNvSpPr/>
            <p:nvPr/>
          </p:nvSpPr>
          <p:spPr>
            <a:xfrm>
              <a:off x="1391722" y="193998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27"/>
            <p:cNvSpPr/>
            <p:nvPr/>
          </p:nvSpPr>
          <p:spPr>
            <a:xfrm>
              <a:off x="1391722" y="193941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27"/>
            <p:cNvSpPr/>
            <p:nvPr/>
          </p:nvSpPr>
          <p:spPr>
            <a:xfrm>
              <a:off x="1391627" y="1939127"/>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27"/>
            <p:cNvSpPr/>
            <p:nvPr/>
          </p:nvSpPr>
          <p:spPr>
            <a:xfrm>
              <a:off x="1391491" y="1938652"/>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27"/>
            <p:cNvSpPr/>
            <p:nvPr/>
          </p:nvSpPr>
          <p:spPr>
            <a:xfrm>
              <a:off x="1391532" y="1938801"/>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2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2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27"/>
            <p:cNvSpPr/>
            <p:nvPr/>
          </p:nvSpPr>
          <p:spPr>
            <a:xfrm>
              <a:off x="1378552" y="1934660"/>
              <a:ext cx="14" cy="14"/>
            </a:xfrm>
            <a:custGeom>
              <a:avLst/>
              <a:gdLst/>
              <a:ahLst/>
              <a:cxnLst/>
              <a:rect l="l" t="t" r="r" b="b"/>
              <a:pathLst>
                <a:path w="1" h="1" extrusionOk="0">
                  <a:moveTo>
                    <a:pt x="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27"/>
            <p:cNvSpPr/>
            <p:nvPr/>
          </p:nvSpPr>
          <p:spPr>
            <a:xfrm>
              <a:off x="1374370" y="1937892"/>
              <a:ext cx="163" cy="163"/>
            </a:xfrm>
            <a:custGeom>
              <a:avLst/>
              <a:gdLst/>
              <a:ahLst/>
              <a:cxnLst/>
              <a:rect l="l" t="t" r="r" b="b"/>
              <a:pathLst>
                <a:path w="12" h="12" extrusionOk="0">
                  <a:moveTo>
                    <a:pt x="1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27"/>
            <p:cNvSpPr/>
            <p:nvPr/>
          </p:nvSpPr>
          <p:spPr>
            <a:xfrm>
              <a:off x="1373759" y="1938462"/>
              <a:ext cx="149" cy="163"/>
            </a:xfrm>
            <a:custGeom>
              <a:avLst/>
              <a:gdLst/>
              <a:ahLst/>
              <a:cxnLst/>
              <a:rect l="l" t="t" r="r" b="b"/>
              <a:pathLst>
                <a:path w="11" h="12" extrusionOk="0">
                  <a:moveTo>
                    <a:pt x="1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27"/>
            <p:cNvSpPr/>
            <p:nvPr/>
          </p:nvSpPr>
          <p:spPr>
            <a:xfrm>
              <a:off x="1377601" y="1935190"/>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27"/>
            <p:cNvSpPr/>
            <p:nvPr/>
          </p:nvSpPr>
          <p:spPr>
            <a:xfrm>
              <a:off x="1378362" y="1934714"/>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27"/>
            <p:cNvSpPr/>
            <p:nvPr/>
          </p:nvSpPr>
          <p:spPr>
            <a:xfrm>
              <a:off x="1377370" y="1935380"/>
              <a:ext cx="109" cy="54"/>
            </a:xfrm>
            <a:custGeom>
              <a:avLst/>
              <a:gdLst/>
              <a:ahLst/>
              <a:cxnLst/>
              <a:rect l="l" t="t" r="r" b="b"/>
              <a:pathLst>
                <a:path w="8" h="4" extrusionOk="0">
                  <a:moveTo>
                    <a:pt x="7"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27"/>
            <p:cNvSpPr/>
            <p:nvPr/>
          </p:nvSpPr>
          <p:spPr>
            <a:xfrm>
              <a:off x="1377031" y="1935570"/>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27"/>
            <p:cNvSpPr/>
            <p:nvPr/>
          </p:nvSpPr>
          <p:spPr>
            <a:xfrm>
              <a:off x="1376705" y="1935855"/>
              <a:ext cx="149" cy="109"/>
            </a:xfrm>
            <a:custGeom>
              <a:avLst/>
              <a:gdLst/>
              <a:ahLst/>
              <a:cxnLst/>
              <a:rect l="l" t="t" r="r" b="b"/>
              <a:pathLst>
                <a:path w="11" h="8"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27"/>
            <p:cNvSpPr/>
            <p:nvPr/>
          </p:nvSpPr>
          <p:spPr>
            <a:xfrm>
              <a:off x="1375470" y="1936900"/>
              <a:ext cx="149" cy="149"/>
            </a:xfrm>
            <a:custGeom>
              <a:avLst/>
              <a:gdLst/>
              <a:ahLst/>
              <a:cxnLst/>
              <a:rect l="l" t="t" r="r" b="b"/>
              <a:pathLst>
                <a:path w="11" h="11" extrusionOk="0">
                  <a:moveTo>
                    <a:pt x="11"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27"/>
            <p:cNvSpPr/>
            <p:nvPr/>
          </p:nvSpPr>
          <p:spPr>
            <a:xfrm>
              <a:off x="1377846" y="1935040"/>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27"/>
            <p:cNvSpPr/>
            <p:nvPr/>
          </p:nvSpPr>
          <p:spPr>
            <a:xfrm>
              <a:off x="1378076" y="1934905"/>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27"/>
            <p:cNvSpPr/>
            <p:nvPr/>
          </p:nvSpPr>
          <p:spPr>
            <a:xfrm>
              <a:off x="1374899" y="1937376"/>
              <a:ext cx="204" cy="149"/>
            </a:xfrm>
            <a:custGeom>
              <a:avLst/>
              <a:gdLst/>
              <a:ahLst/>
              <a:cxnLst/>
              <a:rect l="l" t="t" r="r" b="b"/>
              <a:pathLst>
                <a:path w="15" h="11" extrusionOk="0">
                  <a:moveTo>
                    <a:pt x="14"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27"/>
            <p:cNvSpPr/>
            <p:nvPr/>
          </p:nvSpPr>
          <p:spPr>
            <a:xfrm>
              <a:off x="1375890" y="1936520"/>
              <a:ext cx="204" cy="109"/>
            </a:xfrm>
            <a:custGeom>
              <a:avLst/>
              <a:gdLst/>
              <a:ahLst/>
              <a:cxnLst/>
              <a:rect l="l" t="t" r="r" b="b"/>
              <a:pathLst>
                <a:path w="15" h="8" extrusionOk="0">
                  <a:moveTo>
                    <a:pt x="15"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27"/>
            <p:cNvSpPr/>
            <p:nvPr/>
          </p:nvSpPr>
          <p:spPr>
            <a:xfrm>
              <a:off x="1376325" y="1936140"/>
              <a:ext cx="149" cy="149"/>
            </a:xfrm>
            <a:custGeom>
              <a:avLst/>
              <a:gdLst/>
              <a:ahLst/>
              <a:cxnLst/>
              <a:rect l="l" t="t" r="r" b="b"/>
              <a:pathLst>
                <a:path w="11" h="11" extrusionOk="0">
                  <a:moveTo>
                    <a:pt x="11"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27"/>
            <p:cNvSpPr/>
            <p:nvPr/>
          </p:nvSpPr>
          <p:spPr>
            <a:xfrm>
              <a:off x="1378226" y="1934810"/>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2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2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2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2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27"/>
            <p:cNvSpPr/>
            <p:nvPr/>
          </p:nvSpPr>
          <p:spPr>
            <a:xfrm>
              <a:off x="1358213" y="1927342"/>
              <a:ext cx="394" cy="543"/>
            </a:xfrm>
            <a:custGeom>
              <a:avLst/>
              <a:gdLst/>
              <a:ahLst/>
              <a:cxnLst/>
              <a:rect l="l" t="t" r="r" b="b"/>
              <a:pathLst>
                <a:path w="29" h="40" extrusionOk="0">
                  <a:moveTo>
                    <a:pt x="1" y="39"/>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27"/>
            <p:cNvSpPr/>
            <p:nvPr/>
          </p:nvSpPr>
          <p:spPr>
            <a:xfrm>
              <a:off x="1360874" y="1924206"/>
              <a:ext cx="109" cy="163"/>
            </a:xfrm>
            <a:custGeom>
              <a:avLst/>
              <a:gdLst/>
              <a:ahLst/>
              <a:cxnLst/>
              <a:rect l="l" t="t" r="r" b="b"/>
              <a:pathLst>
                <a:path w="8" h="12" extrusionOk="0">
                  <a:moveTo>
                    <a:pt x="1" y="1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27"/>
            <p:cNvSpPr/>
            <p:nvPr/>
          </p:nvSpPr>
          <p:spPr>
            <a:xfrm>
              <a:off x="1361064" y="1923975"/>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2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27"/>
            <p:cNvSpPr/>
            <p:nvPr/>
          </p:nvSpPr>
          <p:spPr>
            <a:xfrm>
              <a:off x="1358647" y="1926826"/>
              <a:ext cx="339" cy="434"/>
            </a:xfrm>
            <a:custGeom>
              <a:avLst/>
              <a:gdLst/>
              <a:ahLst/>
              <a:cxnLst/>
              <a:rect l="l" t="t" r="r" b="b"/>
              <a:pathLst>
                <a:path w="25" h="32" extrusionOk="0">
                  <a:moveTo>
                    <a:pt x="0" y="32"/>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2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27"/>
            <p:cNvSpPr/>
            <p:nvPr/>
          </p:nvSpPr>
          <p:spPr>
            <a:xfrm>
              <a:off x="1359788" y="1925441"/>
              <a:ext cx="204" cy="299"/>
            </a:xfrm>
            <a:custGeom>
              <a:avLst/>
              <a:gdLst/>
              <a:ahLst/>
              <a:cxnLst/>
              <a:rect l="l" t="t" r="r" b="b"/>
              <a:pathLst>
                <a:path w="15" h="22" extrusionOk="0">
                  <a:moveTo>
                    <a:pt x="0" y="22"/>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27"/>
            <p:cNvSpPr/>
            <p:nvPr/>
          </p:nvSpPr>
          <p:spPr>
            <a:xfrm>
              <a:off x="1359448" y="1925876"/>
              <a:ext cx="258" cy="339"/>
            </a:xfrm>
            <a:custGeom>
              <a:avLst/>
              <a:gdLst/>
              <a:ahLst/>
              <a:cxnLst/>
              <a:rect l="l" t="t" r="r" b="b"/>
              <a:pathLst>
                <a:path w="19" h="25" extrusionOk="0">
                  <a:moveTo>
                    <a:pt x="1" y="25"/>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27"/>
            <p:cNvSpPr/>
            <p:nvPr/>
          </p:nvSpPr>
          <p:spPr>
            <a:xfrm>
              <a:off x="1360113" y="1925115"/>
              <a:ext cx="163" cy="204"/>
            </a:xfrm>
            <a:custGeom>
              <a:avLst/>
              <a:gdLst/>
              <a:ahLst/>
              <a:cxnLst/>
              <a:rect l="l" t="t" r="r" b="b"/>
              <a:pathLst>
                <a:path w="12" h="15" extrusionOk="0">
                  <a:moveTo>
                    <a:pt x="1"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27"/>
            <p:cNvSpPr/>
            <p:nvPr/>
          </p:nvSpPr>
          <p:spPr>
            <a:xfrm>
              <a:off x="1361213" y="1923785"/>
              <a:ext cx="149" cy="149"/>
            </a:xfrm>
            <a:custGeom>
              <a:avLst/>
              <a:gdLst/>
              <a:ahLst/>
              <a:cxnLst/>
              <a:rect l="l" t="t" r="r" b="b"/>
              <a:pathLst>
                <a:path w="11" h="11" extrusionOk="0">
                  <a:moveTo>
                    <a:pt x="0"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27"/>
            <p:cNvSpPr/>
            <p:nvPr/>
          </p:nvSpPr>
          <p:spPr>
            <a:xfrm>
              <a:off x="1360643" y="1924450"/>
              <a:ext cx="149" cy="204"/>
            </a:xfrm>
            <a:custGeom>
              <a:avLst/>
              <a:gdLst/>
              <a:ahLst/>
              <a:cxnLst/>
              <a:rect l="l" t="t" r="r" b="b"/>
              <a:pathLst>
                <a:path w="11" h="15" extrusionOk="0">
                  <a:moveTo>
                    <a:pt x="0"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27"/>
            <p:cNvSpPr/>
            <p:nvPr/>
          </p:nvSpPr>
          <p:spPr>
            <a:xfrm>
              <a:off x="1360399" y="1924735"/>
              <a:ext cx="163" cy="244"/>
            </a:xfrm>
            <a:custGeom>
              <a:avLst/>
              <a:gdLst/>
              <a:ahLst/>
              <a:cxnLst/>
              <a:rect l="l" t="t" r="r" b="b"/>
              <a:pathLst>
                <a:path w="12" h="18" extrusionOk="0">
                  <a:moveTo>
                    <a:pt x="1" y="18"/>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27"/>
            <p:cNvSpPr/>
            <p:nvPr/>
          </p:nvSpPr>
          <p:spPr>
            <a:xfrm>
              <a:off x="1359068" y="1926351"/>
              <a:ext cx="258" cy="339"/>
            </a:xfrm>
            <a:custGeom>
              <a:avLst/>
              <a:gdLst/>
              <a:ahLst/>
              <a:cxnLst/>
              <a:rect l="l" t="t" r="r" b="b"/>
              <a:pathLst>
                <a:path w="19" h="25" extrusionOk="0">
                  <a:moveTo>
                    <a:pt x="1" y="25"/>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2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27"/>
            <p:cNvSpPr/>
            <p:nvPr/>
          </p:nvSpPr>
          <p:spPr>
            <a:xfrm>
              <a:off x="1381973" y="1909664"/>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27"/>
            <p:cNvSpPr/>
            <p:nvPr/>
          </p:nvSpPr>
          <p:spPr>
            <a:xfrm>
              <a:off x="1381837" y="1909800"/>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27"/>
            <p:cNvSpPr/>
            <p:nvPr/>
          </p:nvSpPr>
          <p:spPr>
            <a:xfrm>
              <a:off x="1386970" y="1905618"/>
              <a:ext cx="68" cy="68"/>
            </a:xfrm>
            <a:custGeom>
              <a:avLst/>
              <a:gdLst/>
              <a:ahLst/>
              <a:cxnLst/>
              <a:rect l="l" t="t" r="r" b="b"/>
              <a:pathLst>
                <a:path w="5" h="5" extrusionOk="0">
                  <a:moveTo>
                    <a:pt x="1"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27"/>
            <p:cNvSpPr/>
            <p:nvPr/>
          </p:nvSpPr>
          <p:spPr>
            <a:xfrm>
              <a:off x="1382123" y="1909515"/>
              <a:ext cx="109" cy="109"/>
            </a:xfrm>
            <a:custGeom>
              <a:avLst/>
              <a:gdLst/>
              <a:ahLst/>
              <a:cxnLst/>
              <a:rect l="l" t="t" r="r" b="b"/>
              <a:pathLst>
                <a:path w="8" h="8" extrusionOk="0">
                  <a:moveTo>
                    <a:pt x="7"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2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27"/>
            <p:cNvSpPr/>
            <p:nvPr/>
          </p:nvSpPr>
          <p:spPr>
            <a:xfrm>
              <a:off x="1387214" y="1905767"/>
              <a:ext cx="244" cy="204"/>
            </a:xfrm>
            <a:custGeom>
              <a:avLst/>
              <a:gdLst/>
              <a:ahLst/>
              <a:cxnLst/>
              <a:rect l="l" t="t" r="r" b="b"/>
              <a:pathLst>
                <a:path w="18" h="15" extrusionOk="0">
                  <a:moveTo>
                    <a:pt x="0" y="0"/>
                  </a:moveTo>
                  <a:lnTo>
                    <a:pt x="1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27"/>
            <p:cNvSpPr/>
            <p:nvPr/>
          </p:nvSpPr>
          <p:spPr>
            <a:xfrm>
              <a:off x="1382408" y="1909189"/>
              <a:ext cx="109" cy="149"/>
            </a:xfrm>
            <a:custGeom>
              <a:avLst/>
              <a:gdLst/>
              <a:ahLst/>
              <a:cxnLst/>
              <a:rect l="l" t="t" r="r" b="b"/>
              <a:pathLst>
                <a:path w="8" h="11" extrusionOk="0">
                  <a:moveTo>
                    <a:pt x="0" y="11"/>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27"/>
            <p:cNvSpPr/>
            <p:nvPr/>
          </p:nvSpPr>
          <p:spPr>
            <a:xfrm>
              <a:off x="1381593" y="190994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2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27"/>
            <p:cNvSpPr/>
            <p:nvPr/>
          </p:nvSpPr>
          <p:spPr>
            <a:xfrm>
              <a:off x="1382258" y="1909379"/>
              <a:ext cx="109" cy="109"/>
            </a:xfrm>
            <a:custGeom>
              <a:avLst/>
              <a:gdLst/>
              <a:ahLst/>
              <a:cxnLst/>
              <a:rect l="l" t="t" r="r" b="b"/>
              <a:pathLst>
                <a:path w="8" h="8" extrusionOk="0">
                  <a:moveTo>
                    <a:pt x="1" y="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27"/>
            <p:cNvSpPr/>
            <p:nvPr/>
          </p:nvSpPr>
          <p:spPr>
            <a:xfrm>
              <a:off x="1381688" y="1909854"/>
              <a:ext cx="109" cy="54"/>
            </a:xfrm>
            <a:custGeom>
              <a:avLst/>
              <a:gdLst/>
              <a:ahLst/>
              <a:cxnLst/>
              <a:rect l="l" t="t" r="r" b="b"/>
              <a:pathLst>
                <a:path w="8" h="4" extrusionOk="0">
                  <a:moveTo>
                    <a:pt x="4" y="0"/>
                  </a:moveTo>
                  <a:lnTo>
                    <a:pt x="1" y="4"/>
                  </a:ln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2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2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2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27"/>
            <p:cNvSpPr/>
            <p:nvPr/>
          </p:nvSpPr>
          <p:spPr>
            <a:xfrm>
              <a:off x="1510797" y="1904382"/>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27"/>
            <p:cNvSpPr/>
            <p:nvPr/>
          </p:nvSpPr>
          <p:spPr>
            <a:xfrm>
              <a:off x="1511598" y="1896453"/>
              <a:ext cx="14" cy="204"/>
            </a:xfrm>
            <a:custGeom>
              <a:avLst/>
              <a:gdLst/>
              <a:ahLst/>
              <a:cxnLst/>
              <a:rect l="l" t="t" r="r" b="b"/>
              <a:pathLst>
                <a:path w="1" h="15" extrusionOk="0">
                  <a:moveTo>
                    <a:pt x="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27"/>
            <p:cNvSpPr/>
            <p:nvPr/>
          </p:nvSpPr>
          <p:spPr>
            <a:xfrm>
              <a:off x="1510647" y="1905998"/>
              <a:ext cx="14" cy="448"/>
            </a:xfrm>
            <a:custGeom>
              <a:avLst/>
              <a:gdLst/>
              <a:ahLst/>
              <a:cxnLst/>
              <a:rect l="l" t="t" r="r" b="b"/>
              <a:pathLst>
                <a:path w="1" h="33" extrusionOk="0">
                  <a:moveTo>
                    <a:pt x="1" y="3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27"/>
            <p:cNvSpPr/>
            <p:nvPr/>
          </p:nvSpPr>
          <p:spPr>
            <a:xfrm>
              <a:off x="1510552" y="1907709"/>
              <a:ext cx="14" cy="204"/>
            </a:xfrm>
            <a:custGeom>
              <a:avLst/>
              <a:gdLst/>
              <a:ahLst/>
              <a:cxnLst/>
              <a:rect l="l" t="t" r="r" b="b"/>
              <a:pathLst>
                <a:path w="1" h="15" extrusionOk="0">
                  <a:moveTo>
                    <a:pt x="1" y="15"/>
                  </a:moveTo>
                  <a:lnTo>
                    <a:pt x="1" y="15"/>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27"/>
            <p:cNvSpPr/>
            <p:nvPr/>
          </p:nvSpPr>
          <p:spPr>
            <a:xfrm>
              <a:off x="1510932" y="1902821"/>
              <a:ext cx="14" cy="204"/>
            </a:xfrm>
            <a:custGeom>
              <a:avLst/>
              <a:gdLst/>
              <a:ahLst/>
              <a:cxnLst/>
              <a:rect l="l" t="t" r="r" b="b"/>
              <a:pathLst>
                <a:path w="1" h="15" extrusionOk="0">
                  <a:moveTo>
                    <a:pt x="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27"/>
            <p:cNvSpPr/>
            <p:nvPr/>
          </p:nvSpPr>
          <p:spPr>
            <a:xfrm>
              <a:off x="1511082" y="1901056"/>
              <a:ext cx="54" cy="353"/>
            </a:xfrm>
            <a:custGeom>
              <a:avLst/>
              <a:gdLst/>
              <a:ahLst/>
              <a:cxnLst/>
              <a:rect l="l" t="t" r="r" b="b"/>
              <a:pathLst>
                <a:path w="4" h="26" extrusionOk="0">
                  <a:moveTo>
                    <a:pt x="0" y="2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27"/>
            <p:cNvSpPr/>
            <p:nvPr/>
          </p:nvSpPr>
          <p:spPr>
            <a:xfrm>
              <a:off x="1511462" y="1897824"/>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27"/>
            <p:cNvSpPr/>
            <p:nvPr/>
          </p:nvSpPr>
          <p:spPr>
            <a:xfrm>
              <a:off x="1511272" y="1899399"/>
              <a:ext cx="54" cy="339"/>
            </a:xfrm>
            <a:custGeom>
              <a:avLst/>
              <a:gdLst/>
              <a:ahLst/>
              <a:cxnLst/>
              <a:rect l="l" t="t" r="r" b="b"/>
              <a:pathLst>
                <a:path w="4" h="25" extrusionOk="0">
                  <a:moveTo>
                    <a:pt x="0" y="25"/>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27"/>
            <p:cNvSpPr/>
            <p:nvPr/>
          </p:nvSpPr>
          <p:spPr>
            <a:xfrm>
              <a:off x="1511788" y="1895068"/>
              <a:ext cx="14" cy="163"/>
            </a:xfrm>
            <a:custGeom>
              <a:avLst/>
              <a:gdLst/>
              <a:ahLst/>
              <a:cxnLst/>
              <a:rect l="l" t="t" r="r" b="b"/>
              <a:pathLst>
                <a:path w="1" h="12" extrusionOk="0">
                  <a:moveTo>
                    <a:pt x="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2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27"/>
            <p:cNvSpPr/>
            <p:nvPr/>
          </p:nvSpPr>
          <p:spPr>
            <a:xfrm>
              <a:off x="1418863" y="1933615"/>
              <a:ext cx="204" cy="109"/>
            </a:xfrm>
            <a:custGeom>
              <a:avLst/>
              <a:gdLst/>
              <a:ahLst/>
              <a:cxnLst/>
              <a:rect l="l" t="t" r="r" b="b"/>
              <a:pathLst>
                <a:path w="15" h="8" extrusionOk="0">
                  <a:moveTo>
                    <a:pt x="1" y="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27"/>
            <p:cNvSpPr/>
            <p:nvPr/>
          </p:nvSpPr>
          <p:spPr>
            <a:xfrm>
              <a:off x="1419488" y="1933194"/>
              <a:ext cx="244" cy="149"/>
            </a:xfrm>
            <a:custGeom>
              <a:avLst/>
              <a:gdLst/>
              <a:ahLst/>
              <a:cxnLst/>
              <a:rect l="l" t="t" r="r" b="b"/>
              <a:pathLst>
                <a:path w="18" h="11" extrusionOk="0">
                  <a:moveTo>
                    <a:pt x="0" y="11"/>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27"/>
            <p:cNvSpPr/>
            <p:nvPr/>
          </p:nvSpPr>
          <p:spPr>
            <a:xfrm>
              <a:off x="1421429" y="1932189"/>
              <a:ext cx="353" cy="163"/>
            </a:xfrm>
            <a:custGeom>
              <a:avLst/>
              <a:gdLst/>
              <a:ahLst/>
              <a:cxnLst/>
              <a:rect l="l" t="t" r="r" b="b"/>
              <a:pathLst>
                <a:path w="26" h="12" extrusionOk="0">
                  <a:moveTo>
                    <a:pt x="1" y="1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27"/>
            <p:cNvSpPr/>
            <p:nvPr/>
          </p:nvSpPr>
          <p:spPr>
            <a:xfrm>
              <a:off x="1420058" y="1932814"/>
              <a:ext cx="394" cy="204"/>
            </a:xfrm>
            <a:custGeom>
              <a:avLst/>
              <a:gdLst/>
              <a:ahLst/>
              <a:cxnLst/>
              <a:rect l="l" t="t" r="r" b="b"/>
              <a:pathLst>
                <a:path w="29" h="15" extrusionOk="0">
                  <a:moveTo>
                    <a:pt x="0" y="14"/>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27"/>
            <p:cNvSpPr/>
            <p:nvPr/>
          </p:nvSpPr>
          <p:spPr>
            <a:xfrm>
              <a:off x="1423575" y="1931619"/>
              <a:ext cx="204" cy="14"/>
            </a:xfrm>
            <a:custGeom>
              <a:avLst/>
              <a:gdLst/>
              <a:ahLst/>
              <a:cxnLst/>
              <a:rect l="l" t="t" r="r" b="b"/>
              <a:pathLst>
                <a:path w="15"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27"/>
            <p:cNvSpPr/>
            <p:nvPr/>
          </p:nvSpPr>
          <p:spPr>
            <a:xfrm>
              <a:off x="1422190" y="1931958"/>
              <a:ext cx="299" cy="109"/>
            </a:xfrm>
            <a:custGeom>
              <a:avLst/>
              <a:gdLst/>
              <a:ahLst/>
              <a:cxnLst/>
              <a:rect l="l" t="t" r="r" b="b"/>
              <a:pathLst>
                <a:path w="22" h="8" extrusionOk="0">
                  <a:moveTo>
                    <a:pt x="1" y="7"/>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27"/>
            <p:cNvSpPr/>
            <p:nvPr/>
          </p:nvSpPr>
          <p:spPr>
            <a:xfrm>
              <a:off x="1422814" y="1931768"/>
              <a:ext cx="394" cy="109"/>
            </a:xfrm>
            <a:custGeom>
              <a:avLst/>
              <a:gdLst/>
              <a:ahLst/>
              <a:cxnLst/>
              <a:rect l="l" t="t" r="r" b="b"/>
              <a:pathLst>
                <a:path w="29" h="8" extrusionOk="0">
                  <a:moveTo>
                    <a:pt x="0" y="7"/>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2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27"/>
            <p:cNvSpPr/>
            <p:nvPr/>
          </p:nvSpPr>
          <p:spPr>
            <a:xfrm>
              <a:off x="1420669" y="1932433"/>
              <a:ext cx="489" cy="244"/>
            </a:xfrm>
            <a:custGeom>
              <a:avLst/>
              <a:gdLst/>
              <a:ahLst/>
              <a:cxnLst/>
              <a:rect l="l" t="t" r="r" b="b"/>
              <a:pathLst>
                <a:path w="36" h="18" extrusionOk="0">
                  <a:moveTo>
                    <a:pt x="1" y="18"/>
                  </a:moveTo>
                  <a:lnTo>
                    <a:pt x="3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2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2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2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2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2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2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2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2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27"/>
            <p:cNvSpPr/>
            <p:nvPr/>
          </p:nvSpPr>
          <p:spPr>
            <a:xfrm>
              <a:off x="1644983" y="2301999"/>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2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2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2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2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2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27"/>
            <p:cNvSpPr/>
            <p:nvPr/>
          </p:nvSpPr>
          <p:spPr>
            <a:xfrm>
              <a:off x="1617312" y="2278700"/>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27"/>
            <p:cNvSpPr/>
            <p:nvPr/>
          </p:nvSpPr>
          <p:spPr>
            <a:xfrm>
              <a:off x="1618032" y="2278660"/>
              <a:ext cx="244" cy="14"/>
            </a:xfrm>
            <a:custGeom>
              <a:avLst/>
              <a:gdLst/>
              <a:ahLst/>
              <a:cxnLst/>
              <a:rect l="l" t="t" r="r" b="b"/>
              <a:pathLst>
                <a:path w="18" h="1" extrusionOk="0">
                  <a:moveTo>
                    <a:pt x="0" y="0"/>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27"/>
            <p:cNvSpPr/>
            <p:nvPr/>
          </p:nvSpPr>
          <p:spPr>
            <a:xfrm>
              <a:off x="1645024" y="2299718"/>
              <a:ext cx="14" cy="244"/>
            </a:xfrm>
            <a:custGeom>
              <a:avLst/>
              <a:gdLst/>
              <a:ahLst/>
              <a:cxnLst/>
              <a:rect l="l" t="t" r="r" b="b"/>
              <a:pathLst>
                <a:path w="1" h="18" extrusionOk="0">
                  <a:moveTo>
                    <a:pt x="1" y="0"/>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2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27"/>
            <p:cNvSpPr/>
            <p:nvPr/>
          </p:nvSpPr>
          <p:spPr>
            <a:xfrm>
              <a:off x="1644983" y="2301429"/>
              <a:ext cx="14" cy="299"/>
            </a:xfrm>
            <a:custGeom>
              <a:avLst/>
              <a:gdLst/>
              <a:ahLst/>
              <a:cxnLst/>
              <a:rect l="l" t="t" r="r" b="b"/>
              <a:pathLst>
                <a:path w="1" h="22" extrusionOk="0">
                  <a:moveTo>
                    <a:pt x="0"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27"/>
            <p:cNvSpPr/>
            <p:nvPr/>
          </p:nvSpPr>
          <p:spPr>
            <a:xfrm>
              <a:off x="1645119" y="2298673"/>
              <a:ext cx="14" cy="244"/>
            </a:xfrm>
            <a:custGeom>
              <a:avLst/>
              <a:gdLst/>
              <a:ahLst/>
              <a:cxnLst/>
              <a:rect l="l" t="t" r="r" b="b"/>
              <a:pathLst>
                <a:path w="1" h="18" extrusionOk="0">
                  <a:moveTo>
                    <a:pt x="1" y="0"/>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27"/>
            <p:cNvSpPr/>
            <p:nvPr/>
          </p:nvSpPr>
          <p:spPr>
            <a:xfrm>
              <a:off x="1618697" y="2278565"/>
              <a:ext cx="204" cy="54"/>
            </a:xfrm>
            <a:custGeom>
              <a:avLst/>
              <a:gdLst/>
              <a:ahLst/>
              <a:cxnLst/>
              <a:rect l="l" t="t" r="r" b="b"/>
              <a:pathLst>
                <a:path w="15" h="4" extrusionOk="0">
                  <a:moveTo>
                    <a:pt x="0" y="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2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2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2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2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27"/>
            <p:cNvSpPr/>
            <p:nvPr/>
          </p:nvSpPr>
          <p:spPr>
            <a:xfrm>
              <a:off x="1639946" y="224058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2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2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2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2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2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27"/>
            <p:cNvSpPr/>
            <p:nvPr/>
          </p:nvSpPr>
          <p:spPr>
            <a:xfrm>
              <a:off x="1644358" y="224490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2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27"/>
            <p:cNvSpPr/>
            <p:nvPr/>
          </p:nvSpPr>
          <p:spPr>
            <a:xfrm>
              <a:off x="1614081" y="2280031"/>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27"/>
            <p:cNvSpPr/>
            <p:nvPr/>
          </p:nvSpPr>
          <p:spPr>
            <a:xfrm>
              <a:off x="1611284" y="2310119"/>
              <a:ext cx="14" cy="109"/>
            </a:xfrm>
            <a:custGeom>
              <a:avLst/>
              <a:gdLst/>
              <a:ahLst/>
              <a:cxnLst/>
              <a:rect l="l" t="t" r="r" b="b"/>
              <a:pathLst>
                <a:path w="1" h="8" extrusionOk="0">
                  <a:moveTo>
                    <a:pt x="0"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27"/>
            <p:cNvSpPr/>
            <p:nvPr/>
          </p:nvSpPr>
          <p:spPr>
            <a:xfrm>
              <a:off x="1611379" y="230973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27"/>
            <p:cNvSpPr/>
            <p:nvPr/>
          </p:nvSpPr>
          <p:spPr>
            <a:xfrm>
              <a:off x="1611379" y="230950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27"/>
            <p:cNvSpPr/>
            <p:nvPr/>
          </p:nvSpPr>
          <p:spPr>
            <a:xfrm>
              <a:off x="1613700" y="2281226"/>
              <a:ext cx="14" cy="149"/>
            </a:xfrm>
            <a:custGeom>
              <a:avLst/>
              <a:gdLst/>
              <a:ahLst/>
              <a:cxnLst/>
              <a:rect l="l" t="t" r="r" b="b"/>
              <a:pathLst>
                <a:path w="1" h="11" extrusionOk="0">
                  <a:moveTo>
                    <a:pt x="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27"/>
            <p:cNvSpPr/>
            <p:nvPr/>
          </p:nvSpPr>
          <p:spPr>
            <a:xfrm>
              <a:off x="1611134" y="2310553"/>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2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2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2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2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27"/>
            <p:cNvSpPr/>
            <p:nvPr/>
          </p:nvSpPr>
          <p:spPr>
            <a:xfrm>
              <a:off x="1543206" y="2219000"/>
              <a:ext cx="14" cy="204"/>
            </a:xfrm>
            <a:custGeom>
              <a:avLst/>
              <a:gdLst/>
              <a:ahLst/>
              <a:cxnLst/>
              <a:rect l="l" t="t" r="r" b="b"/>
              <a:pathLst>
                <a:path w="1" h="15" extrusionOk="0">
                  <a:moveTo>
                    <a:pt x="1" y="15"/>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27"/>
            <p:cNvSpPr/>
            <p:nvPr/>
          </p:nvSpPr>
          <p:spPr>
            <a:xfrm>
              <a:off x="1542351" y="2224132"/>
              <a:ext cx="68" cy="299"/>
            </a:xfrm>
            <a:custGeom>
              <a:avLst/>
              <a:gdLst/>
              <a:ahLst/>
              <a:cxnLst/>
              <a:rect l="l" t="t" r="r" b="b"/>
              <a:pathLst>
                <a:path w="5" h="22" extrusionOk="0">
                  <a:moveTo>
                    <a:pt x="4" y="1"/>
                  </a:moveTo>
                  <a:lnTo>
                    <a:pt x="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2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27"/>
            <p:cNvSpPr/>
            <p:nvPr/>
          </p:nvSpPr>
          <p:spPr>
            <a:xfrm>
              <a:off x="1542256" y="2224513"/>
              <a:ext cx="68" cy="204"/>
            </a:xfrm>
            <a:custGeom>
              <a:avLst/>
              <a:gdLst/>
              <a:ahLst/>
              <a:cxnLst/>
              <a:rect l="l" t="t" r="r" b="b"/>
              <a:pathLst>
                <a:path w="5" h="15" extrusionOk="0">
                  <a:moveTo>
                    <a:pt x="4"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27"/>
            <p:cNvSpPr/>
            <p:nvPr/>
          </p:nvSpPr>
          <p:spPr>
            <a:xfrm>
              <a:off x="1542066" y="2225137"/>
              <a:ext cx="68" cy="204"/>
            </a:xfrm>
            <a:custGeom>
              <a:avLst/>
              <a:gdLst/>
              <a:ahLst/>
              <a:cxnLst/>
              <a:rect l="l" t="t" r="r" b="b"/>
              <a:pathLst>
                <a:path w="5" h="15" extrusionOk="0">
                  <a:moveTo>
                    <a:pt x="4"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2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27"/>
            <p:cNvSpPr/>
            <p:nvPr/>
          </p:nvSpPr>
          <p:spPr>
            <a:xfrm>
              <a:off x="1542161" y="2224893"/>
              <a:ext cx="68" cy="163"/>
            </a:xfrm>
            <a:custGeom>
              <a:avLst/>
              <a:gdLst/>
              <a:ahLst/>
              <a:cxnLst/>
              <a:rect l="l" t="t" r="r" b="b"/>
              <a:pathLst>
                <a:path w="5" h="12" extrusionOk="0">
                  <a:moveTo>
                    <a:pt x="4"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2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2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2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27"/>
            <p:cNvSpPr/>
            <p:nvPr/>
          </p:nvSpPr>
          <p:spPr>
            <a:xfrm>
              <a:off x="1542921" y="2220955"/>
              <a:ext cx="68" cy="339"/>
            </a:xfrm>
            <a:custGeom>
              <a:avLst/>
              <a:gdLst/>
              <a:ahLst/>
              <a:cxnLst/>
              <a:rect l="l" t="t" r="r" b="b"/>
              <a:pathLst>
                <a:path w="5" h="25" extrusionOk="0">
                  <a:moveTo>
                    <a:pt x="4" y="0"/>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27"/>
            <p:cNvSpPr/>
            <p:nvPr/>
          </p:nvSpPr>
          <p:spPr>
            <a:xfrm>
              <a:off x="1532996" y="250510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27"/>
            <p:cNvSpPr/>
            <p:nvPr/>
          </p:nvSpPr>
          <p:spPr>
            <a:xfrm>
              <a:off x="1542826" y="2221566"/>
              <a:ext cx="68" cy="299"/>
            </a:xfrm>
            <a:custGeom>
              <a:avLst/>
              <a:gdLst/>
              <a:ahLst/>
              <a:cxnLst/>
              <a:rect l="l" t="t" r="r" b="b"/>
              <a:pathLst>
                <a:path w="5" h="22" extrusionOk="0">
                  <a:moveTo>
                    <a:pt x="4" y="1"/>
                  </a:moveTo>
                  <a:lnTo>
                    <a:pt x="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27"/>
            <p:cNvSpPr/>
            <p:nvPr/>
          </p:nvSpPr>
          <p:spPr>
            <a:xfrm>
              <a:off x="1540830" y="2504861"/>
              <a:ext cx="638" cy="68"/>
            </a:xfrm>
            <a:custGeom>
              <a:avLst/>
              <a:gdLst/>
              <a:ahLst/>
              <a:cxnLst/>
              <a:rect l="l" t="t" r="r" b="b"/>
              <a:pathLst>
                <a:path w="47" h="5" extrusionOk="0">
                  <a:moveTo>
                    <a:pt x="1" y="1"/>
                  </a:moveTo>
                  <a:lnTo>
                    <a:pt x="46"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27"/>
            <p:cNvSpPr/>
            <p:nvPr/>
          </p:nvSpPr>
          <p:spPr>
            <a:xfrm>
              <a:off x="1543111" y="2219530"/>
              <a:ext cx="68" cy="299"/>
            </a:xfrm>
            <a:custGeom>
              <a:avLst/>
              <a:gdLst/>
              <a:ahLst/>
              <a:cxnLst/>
              <a:rect l="l" t="t" r="r" b="b"/>
              <a:pathLst>
                <a:path w="5" h="22" extrusionOk="0">
                  <a:moveTo>
                    <a:pt x="4" y="0"/>
                  </a:moveTo>
                  <a:lnTo>
                    <a:pt x="1"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2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2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2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27"/>
            <p:cNvSpPr/>
            <p:nvPr/>
          </p:nvSpPr>
          <p:spPr>
            <a:xfrm>
              <a:off x="1542541" y="2223141"/>
              <a:ext cx="109" cy="339"/>
            </a:xfrm>
            <a:custGeom>
              <a:avLst/>
              <a:gdLst/>
              <a:ahLst/>
              <a:cxnLst/>
              <a:rect l="l" t="t" r="r" b="b"/>
              <a:pathLst>
                <a:path w="8" h="25" extrusionOk="0">
                  <a:moveTo>
                    <a:pt x="8" y="0"/>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27"/>
            <p:cNvSpPr/>
            <p:nvPr/>
          </p:nvSpPr>
          <p:spPr>
            <a:xfrm>
              <a:off x="1542785" y="2222137"/>
              <a:ext cx="54" cy="299"/>
            </a:xfrm>
            <a:custGeom>
              <a:avLst/>
              <a:gdLst/>
              <a:ahLst/>
              <a:cxnLst/>
              <a:rect l="l" t="t" r="r" b="b"/>
              <a:pathLst>
                <a:path w="4" h="22" extrusionOk="0">
                  <a:moveTo>
                    <a:pt x="4"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27"/>
            <p:cNvSpPr/>
            <p:nvPr/>
          </p:nvSpPr>
          <p:spPr>
            <a:xfrm>
              <a:off x="1541590" y="2504915"/>
              <a:ext cx="448" cy="54"/>
            </a:xfrm>
            <a:custGeom>
              <a:avLst/>
              <a:gdLst/>
              <a:ahLst/>
              <a:cxnLst/>
              <a:rect l="l" t="t" r="r" b="b"/>
              <a:pathLst>
                <a:path w="33" h="4" extrusionOk="0">
                  <a:moveTo>
                    <a:pt x="1" y="0"/>
                  </a:moveTo>
                  <a:lnTo>
                    <a:pt x="3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27"/>
            <p:cNvSpPr/>
            <p:nvPr/>
          </p:nvSpPr>
          <p:spPr>
            <a:xfrm>
              <a:off x="1542636" y="2222666"/>
              <a:ext cx="109" cy="299"/>
            </a:xfrm>
            <a:custGeom>
              <a:avLst/>
              <a:gdLst/>
              <a:ahLst/>
              <a:cxnLst/>
              <a:rect l="l" t="t" r="r" b="b"/>
              <a:pathLst>
                <a:path w="8" h="22" extrusionOk="0">
                  <a:moveTo>
                    <a:pt x="8" y="0"/>
                  </a:moveTo>
                  <a:lnTo>
                    <a:pt x="1"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2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2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27"/>
            <p:cNvSpPr/>
            <p:nvPr/>
          </p:nvSpPr>
          <p:spPr>
            <a:xfrm>
              <a:off x="1523858" y="2474868"/>
              <a:ext cx="109" cy="68"/>
            </a:xfrm>
            <a:custGeom>
              <a:avLst/>
              <a:gdLst/>
              <a:ahLst/>
              <a:cxnLst/>
              <a:rect l="l" t="t" r="r" b="b"/>
              <a:pathLst>
                <a:path w="8" h="5" extrusionOk="0">
                  <a:moveTo>
                    <a:pt x="1" y="1"/>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27"/>
            <p:cNvSpPr/>
            <p:nvPr/>
          </p:nvSpPr>
          <p:spPr>
            <a:xfrm>
              <a:off x="1525243" y="2475724"/>
              <a:ext cx="68" cy="68"/>
            </a:xfrm>
            <a:custGeom>
              <a:avLst/>
              <a:gdLst/>
              <a:ahLst/>
              <a:cxnLst/>
              <a:rect l="l" t="t" r="r" b="b"/>
              <a:pathLst>
                <a:path w="5"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27"/>
            <p:cNvSpPr/>
            <p:nvPr/>
          </p:nvSpPr>
          <p:spPr>
            <a:xfrm>
              <a:off x="1524483" y="2475248"/>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27"/>
            <p:cNvSpPr/>
            <p:nvPr/>
          </p:nvSpPr>
          <p:spPr>
            <a:xfrm>
              <a:off x="1523057" y="2474488"/>
              <a:ext cx="149" cy="109"/>
            </a:xfrm>
            <a:custGeom>
              <a:avLst/>
              <a:gdLst/>
              <a:ahLst/>
              <a:cxnLst/>
              <a:rect l="l" t="t" r="r" b="b"/>
              <a:pathLst>
                <a:path w="11" h="8" extrusionOk="0">
                  <a:moveTo>
                    <a:pt x="0"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2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27"/>
            <p:cNvSpPr/>
            <p:nvPr/>
          </p:nvSpPr>
          <p:spPr>
            <a:xfrm>
              <a:off x="1542215" y="2504956"/>
              <a:ext cx="339" cy="68"/>
            </a:xfrm>
            <a:custGeom>
              <a:avLst/>
              <a:gdLst/>
              <a:ahLst/>
              <a:cxnLst/>
              <a:rect l="l" t="t" r="r" b="b"/>
              <a:pathLst>
                <a:path w="25" h="5" extrusionOk="0">
                  <a:moveTo>
                    <a:pt x="0"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2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27"/>
            <p:cNvSpPr/>
            <p:nvPr/>
          </p:nvSpPr>
          <p:spPr>
            <a:xfrm>
              <a:off x="1532466" y="250510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27"/>
            <p:cNvSpPr/>
            <p:nvPr/>
          </p:nvSpPr>
          <p:spPr>
            <a:xfrm>
              <a:off x="1532656" y="250510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27"/>
            <p:cNvSpPr/>
            <p:nvPr/>
          </p:nvSpPr>
          <p:spPr>
            <a:xfrm>
              <a:off x="1542785" y="2505105"/>
              <a:ext cx="109" cy="14"/>
            </a:xfrm>
            <a:custGeom>
              <a:avLst/>
              <a:gdLst/>
              <a:ahLst/>
              <a:cxnLst/>
              <a:rect l="l" t="t" r="r" b="b"/>
              <a:pathLst>
                <a:path w="8" h="1" extrusionOk="0">
                  <a:moveTo>
                    <a:pt x="7"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2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2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2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2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2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27"/>
            <p:cNvSpPr/>
            <p:nvPr/>
          </p:nvSpPr>
          <p:spPr>
            <a:xfrm>
              <a:off x="1613184" y="2195620"/>
              <a:ext cx="54" cy="149"/>
            </a:xfrm>
            <a:custGeom>
              <a:avLst/>
              <a:gdLst/>
              <a:ahLst/>
              <a:cxnLst/>
              <a:rect l="l" t="t" r="r" b="b"/>
              <a:pathLst>
                <a:path w="4" h="11" extrusionOk="0">
                  <a:moveTo>
                    <a:pt x="0" y="0"/>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2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27"/>
            <p:cNvSpPr/>
            <p:nvPr/>
          </p:nvSpPr>
          <p:spPr>
            <a:xfrm>
              <a:off x="1613035" y="2195335"/>
              <a:ext cx="109" cy="204"/>
            </a:xfrm>
            <a:custGeom>
              <a:avLst/>
              <a:gdLst/>
              <a:ahLst/>
              <a:cxnLst/>
              <a:rect l="l" t="t" r="r" b="b"/>
              <a:pathLst>
                <a:path w="8" h="15" extrusionOk="0">
                  <a:moveTo>
                    <a:pt x="1" y="0"/>
                  </a:moveTo>
                  <a:lnTo>
                    <a:pt x="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2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2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2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2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2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2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27"/>
            <p:cNvSpPr/>
            <p:nvPr/>
          </p:nvSpPr>
          <p:spPr>
            <a:xfrm>
              <a:off x="1613280" y="2195810"/>
              <a:ext cx="14" cy="149"/>
            </a:xfrm>
            <a:custGeom>
              <a:avLst/>
              <a:gdLst/>
              <a:ahLst/>
              <a:cxnLst/>
              <a:rect l="l" t="t" r="r" b="b"/>
              <a:pathLst>
                <a:path w="1" h="11" extrusionOk="0">
                  <a:moveTo>
                    <a:pt x="0"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2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2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27"/>
            <p:cNvSpPr/>
            <p:nvPr/>
          </p:nvSpPr>
          <p:spPr>
            <a:xfrm>
              <a:off x="1581101" y="2216013"/>
              <a:ext cx="489" cy="489"/>
            </a:xfrm>
            <a:custGeom>
              <a:avLst/>
              <a:gdLst/>
              <a:ahLst/>
              <a:cxnLst/>
              <a:rect l="l" t="t" r="r" b="b"/>
              <a:pathLst>
                <a:path w="36" h="36" extrusionOk="0">
                  <a:moveTo>
                    <a:pt x="35" y="3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27"/>
            <p:cNvSpPr/>
            <p:nvPr/>
          </p:nvSpPr>
          <p:spPr>
            <a:xfrm>
              <a:off x="1580436" y="2215294"/>
              <a:ext cx="489" cy="489"/>
            </a:xfrm>
            <a:custGeom>
              <a:avLst/>
              <a:gdLst/>
              <a:ahLst/>
              <a:cxnLst/>
              <a:rect l="l" t="t" r="r" b="b"/>
              <a:pathLst>
                <a:path w="36" h="36" extrusionOk="0">
                  <a:moveTo>
                    <a:pt x="35" y="36"/>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27"/>
            <p:cNvSpPr/>
            <p:nvPr/>
          </p:nvSpPr>
          <p:spPr>
            <a:xfrm>
              <a:off x="1581807" y="2216719"/>
              <a:ext cx="448" cy="489"/>
            </a:xfrm>
            <a:custGeom>
              <a:avLst/>
              <a:gdLst/>
              <a:ahLst/>
              <a:cxnLst/>
              <a:rect l="l" t="t" r="r" b="b"/>
              <a:pathLst>
                <a:path w="33" h="36" extrusionOk="0">
                  <a:moveTo>
                    <a:pt x="32" y="36"/>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27"/>
            <p:cNvSpPr/>
            <p:nvPr/>
          </p:nvSpPr>
          <p:spPr>
            <a:xfrm>
              <a:off x="1582472" y="2217439"/>
              <a:ext cx="543" cy="530"/>
            </a:xfrm>
            <a:custGeom>
              <a:avLst/>
              <a:gdLst/>
              <a:ahLst/>
              <a:cxnLst/>
              <a:rect l="l" t="t" r="r" b="b"/>
              <a:pathLst>
                <a:path w="40" h="39" extrusionOk="0">
                  <a:moveTo>
                    <a:pt x="39" y="39"/>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2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27"/>
            <p:cNvSpPr/>
            <p:nvPr/>
          </p:nvSpPr>
          <p:spPr>
            <a:xfrm>
              <a:off x="1579662" y="2214438"/>
              <a:ext cx="638" cy="679"/>
            </a:xfrm>
            <a:custGeom>
              <a:avLst/>
              <a:gdLst/>
              <a:ahLst/>
              <a:cxnLst/>
              <a:rect l="l" t="t" r="r" b="b"/>
              <a:pathLst>
                <a:path w="47" h="50" extrusionOk="0">
                  <a:moveTo>
                    <a:pt x="46" y="50"/>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27"/>
            <p:cNvSpPr/>
            <p:nvPr/>
          </p:nvSpPr>
          <p:spPr>
            <a:xfrm>
              <a:off x="1579146" y="2213773"/>
              <a:ext cx="530" cy="679"/>
            </a:xfrm>
            <a:custGeom>
              <a:avLst/>
              <a:gdLst/>
              <a:ahLst/>
              <a:cxnLst/>
              <a:rect l="l" t="t" r="r" b="b"/>
              <a:pathLst>
                <a:path w="39" h="50" extrusionOk="0">
                  <a:moveTo>
                    <a:pt x="39" y="50"/>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27"/>
            <p:cNvSpPr/>
            <p:nvPr/>
          </p:nvSpPr>
          <p:spPr>
            <a:xfrm>
              <a:off x="1578290" y="2212687"/>
              <a:ext cx="204" cy="204"/>
            </a:xfrm>
            <a:custGeom>
              <a:avLst/>
              <a:gdLst/>
              <a:ahLst/>
              <a:cxnLst/>
              <a:rect l="l" t="t" r="r" b="b"/>
              <a:pathLst>
                <a:path w="15" h="15" extrusionOk="0">
                  <a:moveTo>
                    <a:pt x="0" y="0"/>
                  </a:moveTo>
                  <a:lnTo>
                    <a:pt x="1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2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27"/>
            <p:cNvSpPr/>
            <p:nvPr/>
          </p:nvSpPr>
          <p:spPr>
            <a:xfrm>
              <a:off x="1578616" y="2213108"/>
              <a:ext cx="394" cy="489"/>
            </a:xfrm>
            <a:custGeom>
              <a:avLst/>
              <a:gdLst/>
              <a:ahLst/>
              <a:cxnLst/>
              <a:rect l="l" t="t" r="r" b="b"/>
              <a:pathLst>
                <a:path w="29" h="36" extrusionOk="0">
                  <a:moveTo>
                    <a:pt x="29" y="36"/>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27"/>
            <p:cNvSpPr/>
            <p:nvPr/>
          </p:nvSpPr>
          <p:spPr>
            <a:xfrm>
              <a:off x="1622254" y="2254410"/>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27"/>
            <p:cNvSpPr/>
            <p:nvPr/>
          </p:nvSpPr>
          <p:spPr>
            <a:xfrm>
              <a:off x="1618982" y="2254275"/>
              <a:ext cx="774" cy="109"/>
            </a:xfrm>
            <a:custGeom>
              <a:avLst/>
              <a:gdLst/>
              <a:ahLst/>
              <a:cxnLst/>
              <a:rect l="l" t="t" r="r" b="b"/>
              <a:pathLst>
                <a:path w="57" h="8" extrusionOk="0">
                  <a:moveTo>
                    <a:pt x="56"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27"/>
            <p:cNvSpPr/>
            <p:nvPr/>
          </p:nvSpPr>
          <p:spPr>
            <a:xfrm>
              <a:off x="1621263" y="225422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2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27"/>
            <p:cNvSpPr/>
            <p:nvPr/>
          </p:nvSpPr>
          <p:spPr>
            <a:xfrm>
              <a:off x="1622824" y="2254600"/>
              <a:ext cx="109" cy="68"/>
            </a:xfrm>
            <a:custGeom>
              <a:avLst/>
              <a:gdLst/>
              <a:ahLst/>
              <a:cxnLst/>
              <a:rect l="l" t="t" r="r" b="b"/>
              <a:pathLst>
                <a:path w="8" h="5" extrusionOk="0">
                  <a:moveTo>
                    <a:pt x="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27"/>
            <p:cNvSpPr/>
            <p:nvPr/>
          </p:nvSpPr>
          <p:spPr>
            <a:xfrm>
              <a:off x="1621779" y="2254315"/>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27"/>
            <p:cNvSpPr/>
            <p:nvPr/>
          </p:nvSpPr>
          <p:spPr>
            <a:xfrm>
              <a:off x="1584712" y="2219475"/>
              <a:ext cx="489" cy="448"/>
            </a:xfrm>
            <a:custGeom>
              <a:avLst/>
              <a:gdLst/>
              <a:ahLst/>
              <a:cxnLst/>
              <a:rect l="l" t="t" r="r" b="b"/>
              <a:pathLst>
                <a:path w="36" h="33" extrusionOk="0">
                  <a:moveTo>
                    <a:pt x="35" y="3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27"/>
            <p:cNvSpPr/>
            <p:nvPr/>
          </p:nvSpPr>
          <p:spPr>
            <a:xfrm>
              <a:off x="1583137" y="2218050"/>
              <a:ext cx="679" cy="679"/>
            </a:xfrm>
            <a:custGeom>
              <a:avLst/>
              <a:gdLst/>
              <a:ahLst/>
              <a:cxnLst/>
              <a:rect l="l" t="t" r="r" b="b"/>
              <a:pathLst>
                <a:path w="50" h="50" extrusionOk="0">
                  <a:moveTo>
                    <a:pt x="50" y="50"/>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27"/>
            <p:cNvSpPr/>
            <p:nvPr/>
          </p:nvSpPr>
          <p:spPr>
            <a:xfrm>
              <a:off x="1586084" y="2220616"/>
              <a:ext cx="448" cy="299"/>
            </a:xfrm>
            <a:custGeom>
              <a:avLst/>
              <a:gdLst/>
              <a:ahLst/>
              <a:cxnLst/>
              <a:rect l="l" t="t" r="r" b="b"/>
              <a:pathLst>
                <a:path w="33" h="22" extrusionOk="0">
                  <a:moveTo>
                    <a:pt x="32"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27"/>
            <p:cNvSpPr/>
            <p:nvPr/>
          </p:nvSpPr>
          <p:spPr>
            <a:xfrm>
              <a:off x="1583952" y="2218810"/>
              <a:ext cx="584" cy="543"/>
            </a:xfrm>
            <a:custGeom>
              <a:avLst/>
              <a:gdLst/>
              <a:ahLst/>
              <a:cxnLst/>
              <a:rect l="l" t="t" r="r" b="b"/>
              <a:pathLst>
                <a:path w="43" h="40" extrusionOk="0">
                  <a:moveTo>
                    <a:pt x="42" y="3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27"/>
            <p:cNvSpPr/>
            <p:nvPr/>
          </p:nvSpPr>
          <p:spPr>
            <a:xfrm>
              <a:off x="1585418" y="2220100"/>
              <a:ext cx="448" cy="339"/>
            </a:xfrm>
            <a:custGeom>
              <a:avLst/>
              <a:gdLst/>
              <a:ahLst/>
              <a:cxnLst/>
              <a:rect l="l" t="t" r="r" b="b"/>
              <a:pathLst>
                <a:path w="33" h="25" extrusionOk="0">
                  <a:moveTo>
                    <a:pt x="32"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2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2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2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27"/>
            <p:cNvSpPr/>
            <p:nvPr/>
          </p:nvSpPr>
          <p:spPr>
            <a:xfrm>
              <a:off x="1638140" y="223916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2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27"/>
            <p:cNvSpPr/>
            <p:nvPr/>
          </p:nvSpPr>
          <p:spPr>
            <a:xfrm>
              <a:off x="1408599" y="1961951"/>
              <a:ext cx="434" cy="54"/>
            </a:xfrm>
            <a:custGeom>
              <a:avLst/>
              <a:gdLst/>
              <a:ahLst/>
              <a:cxnLst/>
              <a:rect l="l" t="t" r="r" b="b"/>
              <a:pathLst>
                <a:path w="32" h="4" extrusionOk="0">
                  <a:moveTo>
                    <a:pt x="0" y="0"/>
                  </a:moveTo>
                  <a:lnTo>
                    <a:pt x="3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27"/>
            <p:cNvSpPr/>
            <p:nvPr/>
          </p:nvSpPr>
          <p:spPr>
            <a:xfrm>
              <a:off x="1407553" y="196195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27"/>
            <p:cNvSpPr/>
            <p:nvPr/>
          </p:nvSpPr>
          <p:spPr>
            <a:xfrm>
              <a:off x="1418918" y="1963988"/>
              <a:ext cx="339" cy="14"/>
            </a:xfrm>
            <a:custGeom>
              <a:avLst/>
              <a:gdLst/>
              <a:ahLst/>
              <a:cxnLst/>
              <a:rect l="l" t="t" r="r" b="b"/>
              <a:pathLst>
                <a:path w="25" h="1" extrusionOk="0">
                  <a:moveTo>
                    <a:pt x="0"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27"/>
            <p:cNvSpPr/>
            <p:nvPr/>
          </p:nvSpPr>
          <p:spPr>
            <a:xfrm>
              <a:off x="1408123" y="196195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27"/>
            <p:cNvSpPr/>
            <p:nvPr/>
          </p:nvSpPr>
          <p:spPr>
            <a:xfrm>
              <a:off x="1407214" y="1961951"/>
              <a:ext cx="204" cy="14"/>
            </a:xfrm>
            <a:custGeom>
              <a:avLst/>
              <a:gdLst/>
              <a:ahLst/>
              <a:cxnLst/>
              <a:rect l="l" t="t" r="r" b="b"/>
              <a:pathLst>
                <a:path w="15" h="1" extrusionOk="0">
                  <a:moveTo>
                    <a:pt x="1" y="0"/>
                  </a:moveTo>
                  <a:lnTo>
                    <a:pt x="1" y="0"/>
                  </a:ln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27"/>
            <p:cNvSpPr/>
            <p:nvPr/>
          </p:nvSpPr>
          <p:spPr>
            <a:xfrm>
              <a:off x="1419773" y="196404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27"/>
            <p:cNvSpPr/>
            <p:nvPr/>
          </p:nvSpPr>
          <p:spPr>
            <a:xfrm>
              <a:off x="1420533" y="1963988"/>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27"/>
            <p:cNvSpPr/>
            <p:nvPr/>
          </p:nvSpPr>
          <p:spPr>
            <a:xfrm>
              <a:off x="1418442" y="1963893"/>
              <a:ext cx="339" cy="68"/>
            </a:xfrm>
            <a:custGeom>
              <a:avLst/>
              <a:gdLst/>
              <a:ahLst/>
              <a:cxnLst/>
              <a:rect l="l" t="t" r="r" b="b"/>
              <a:pathLst>
                <a:path w="25" h="5" extrusionOk="0">
                  <a:moveTo>
                    <a:pt x="0"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2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2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27"/>
            <p:cNvSpPr/>
            <p:nvPr/>
          </p:nvSpPr>
          <p:spPr>
            <a:xfrm>
              <a:off x="1409115" y="1961992"/>
              <a:ext cx="353" cy="68"/>
            </a:xfrm>
            <a:custGeom>
              <a:avLst/>
              <a:gdLst/>
              <a:ahLst/>
              <a:cxnLst/>
              <a:rect l="l" t="t" r="r" b="b"/>
              <a:pathLst>
                <a:path w="26" h="5" extrusionOk="0">
                  <a:moveTo>
                    <a:pt x="1"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2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2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2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2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2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2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2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2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2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2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2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2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2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2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2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2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27"/>
            <p:cNvSpPr/>
            <p:nvPr/>
          </p:nvSpPr>
          <p:spPr>
            <a:xfrm>
              <a:off x="1540124" y="2029540"/>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27"/>
            <p:cNvSpPr/>
            <p:nvPr/>
          </p:nvSpPr>
          <p:spPr>
            <a:xfrm>
              <a:off x="1536363" y="2030436"/>
              <a:ext cx="258" cy="14"/>
            </a:xfrm>
            <a:custGeom>
              <a:avLst/>
              <a:gdLst/>
              <a:ahLst/>
              <a:cxnLst/>
              <a:rect l="l" t="t" r="r" b="b"/>
              <a:pathLst>
                <a:path w="19" h="1" extrusionOk="0">
                  <a:moveTo>
                    <a:pt x="1"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2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2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2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27"/>
            <p:cNvSpPr/>
            <p:nvPr/>
          </p:nvSpPr>
          <p:spPr>
            <a:xfrm>
              <a:off x="1539459" y="2029676"/>
              <a:ext cx="339" cy="109"/>
            </a:xfrm>
            <a:custGeom>
              <a:avLst/>
              <a:gdLst/>
              <a:ahLst/>
              <a:cxnLst/>
              <a:rect l="l" t="t" r="r" b="b"/>
              <a:pathLst>
                <a:path w="25" h="8" extrusionOk="0">
                  <a:moveTo>
                    <a:pt x="0" y="8"/>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2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2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2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2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2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27"/>
            <p:cNvSpPr/>
            <p:nvPr/>
          </p:nvSpPr>
          <p:spPr>
            <a:xfrm>
              <a:off x="1523532" y="207460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2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2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2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2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2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2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2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27"/>
            <p:cNvSpPr/>
            <p:nvPr/>
          </p:nvSpPr>
          <p:spPr>
            <a:xfrm>
              <a:off x="1467063" y="1987667"/>
              <a:ext cx="204" cy="204"/>
            </a:xfrm>
            <a:custGeom>
              <a:avLst/>
              <a:gdLst/>
              <a:ahLst/>
              <a:cxnLst/>
              <a:rect l="l" t="t" r="r" b="b"/>
              <a:pathLst>
                <a:path w="15"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27"/>
            <p:cNvSpPr/>
            <p:nvPr/>
          </p:nvSpPr>
          <p:spPr>
            <a:xfrm>
              <a:off x="1467783" y="1986906"/>
              <a:ext cx="244" cy="299"/>
            </a:xfrm>
            <a:custGeom>
              <a:avLst/>
              <a:gdLst/>
              <a:ahLst/>
              <a:cxnLst/>
              <a:rect l="l" t="t" r="r" b="b"/>
              <a:pathLst>
                <a:path w="18" h="22" extrusionOk="0">
                  <a:moveTo>
                    <a:pt x="0" y="21"/>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27"/>
            <p:cNvSpPr/>
            <p:nvPr/>
          </p:nvSpPr>
          <p:spPr>
            <a:xfrm>
              <a:off x="1466724" y="1987993"/>
              <a:ext cx="204" cy="204"/>
            </a:xfrm>
            <a:custGeom>
              <a:avLst/>
              <a:gdLst/>
              <a:ahLst/>
              <a:cxnLst/>
              <a:rect l="l" t="t" r="r" b="b"/>
              <a:pathLst>
                <a:path w="15" h="15" extrusionOk="0">
                  <a:moveTo>
                    <a:pt x="1" y="15"/>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27"/>
            <p:cNvSpPr/>
            <p:nvPr/>
          </p:nvSpPr>
          <p:spPr>
            <a:xfrm>
              <a:off x="1467389" y="1987287"/>
              <a:ext cx="258" cy="244"/>
            </a:xfrm>
            <a:custGeom>
              <a:avLst/>
              <a:gdLst/>
              <a:ahLst/>
              <a:cxnLst/>
              <a:rect l="l" t="t" r="r" b="b"/>
              <a:pathLst>
                <a:path w="19" h="18" extrusionOk="0">
                  <a:moveTo>
                    <a:pt x="1" y="18"/>
                  </a:moveTo>
                  <a:lnTo>
                    <a:pt x="1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27"/>
            <p:cNvSpPr/>
            <p:nvPr/>
          </p:nvSpPr>
          <p:spPr>
            <a:xfrm>
              <a:off x="1468163" y="1986662"/>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2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27"/>
            <p:cNvSpPr/>
            <p:nvPr/>
          </p:nvSpPr>
          <p:spPr>
            <a:xfrm>
              <a:off x="1465828" y="1988997"/>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27"/>
            <p:cNvSpPr/>
            <p:nvPr/>
          </p:nvSpPr>
          <p:spPr>
            <a:xfrm>
              <a:off x="1466059" y="1988658"/>
              <a:ext cx="204" cy="204"/>
            </a:xfrm>
            <a:custGeom>
              <a:avLst/>
              <a:gdLst/>
              <a:ahLst/>
              <a:cxnLst/>
              <a:rect l="l" t="t" r="r" b="b"/>
              <a:pathLst>
                <a:path w="15" h="15" extrusionOk="0">
                  <a:moveTo>
                    <a:pt x="1" y="15"/>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27"/>
            <p:cNvSpPr/>
            <p:nvPr/>
          </p:nvSpPr>
          <p:spPr>
            <a:xfrm>
              <a:off x="1466398" y="1988332"/>
              <a:ext cx="204" cy="204"/>
            </a:xfrm>
            <a:custGeom>
              <a:avLst/>
              <a:gdLst/>
              <a:ahLst/>
              <a:cxnLst/>
              <a:rect l="l" t="t" r="r" b="b"/>
              <a:pathLst>
                <a:path w="15"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2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27"/>
            <p:cNvSpPr/>
            <p:nvPr/>
          </p:nvSpPr>
          <p:spPr>
            <a:xfrm>
              <a:off x="1468448" y="1986377"/>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27"/>
            <p:cNvSpPr/>
            <p:nvPr/>
          </p:nvSpPr>
          <p:spPr>
            <a:xfrm>
              <a:off x="1469154" y="1985766"/>
              <a:ext cx="204" cy="149"/>
            </a:xfrm>
            <a:custGeom>
              <a:avLst/>
              <a:gdLst/>
              <a:ahLst/>
              <a:cxnLst/>
              <a:rect l="l" t="t" r="r" b="b"/>
              <a:pathLst>
                <a:path w="15" h="11" extrusionOk="0">
                  <a:moveTo>
                    <a:pt x="1" y="11"/>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2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2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27"/>
            <p:cNvSpPr/>
            <p:nvPr/>
          </p:nvSpPr>
          <p:spPr>
            <a:xfrm>
              <a:off x="1468679" y="1986146"/>
              <a:ext cx="163" cy="149"/>
            </a:xfrm>
            <a:custGeom>
              <a:avLst/>
              <a:gdLst/>
              <a:ahLst/>
              <a:cxnLst/>
              <a:rect l="l" t="t" r="r" b="b"/>
              <a:pathLst>
                <a:path w="12" h="11" extrusionOk="0">
                  <a:moveTo>
                    <a:pt x="1"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27"/>
            <p:cNvSpPr/>
            <p:nvPr/>
          </p:nvSpPr>
          <p:spPr>
            <a:xfrm>
              <a:off x="1468964" y="1985956"/>
              <a:ext cx="163" cy="149"/>
            </a:xfrm>
            <a:custGeom>
              <a:avLst/>
              <a:gdLst/>
              <a:ahLst/>
              <a:cxnLst/>
              <a:rect l="l" t="t" r="r" b="b"/>
              <a:pathLst>
                <a:path w="12" h="11" extrusionOk="0">
                  <a:moveTo>
                    <a:pt x="1"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2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2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2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2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2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2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27"/>
            <p:cNvSpPr/>
            <p:nvPr/>
          </p:nvSpPr>
          <p:spPr>
            <a:xfrm>
              <a:off x="1529140" y="2128031"/>
              <a:ext cx="163" cy="54"/>
            </a:xfrm>
            <a:custGeom>
              <a:avLst/>
              <a:gdLst/>
              <a:ahLst/>
              <a:cxnLst/>
              <a:rect l="l" t="t" r="r" b="b"/>
              <a:pathLst>
                <a:path w="12" h="4" extrusionOk="0">
                  <a:moveTo>
                    <a:pt x="11" y="4"/>
                  </a:moveTo>
                  <a:lnTo>
                    <a:pt x="1"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2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27"/>
            <p:cNvSpPr/>
            <p:nvPr/>
          </p:nvSpPr>
          <p:spPr>
            <a:xfrm>
              <a:off x="1529425" y="2128126"/>
              <a:ext cx="394" cy="149"/>
            </a:xfrm>
            <a:custGeom>
              <a:avLst/>
              <a:gdLst/>
              <a:ahLst/>
              <a:cxnLst/>
              <a:rect l="l" t="t" r="r" b="b"/>
              <a:pathLst>
                <a:path w="29" h="11" extrusionOk="0">
                  <a:moveTo>
                    <a:pt x="1" y="0"/>
                  </a:moveTo>
                  <a:lnTo>
                    <a:pt x="29"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27"/>
            <p:cNvSpPr/>
            <p:nvPr/>
          </p:nvSpPr>
          <p:spPr>
            <a:xfrm>
              <a:off x="1575290" y="214080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2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2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2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2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2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2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2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2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2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2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2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2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27"/>
            <p:cNvSpPr/>
            <p:nvPr/>
          </p:nvSpPr>
          <p:spPr>
            <a:xfrm>
              <a:off x="1530090" y="217988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2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27"/>
            <p:cNvSpPr/>
            <p:nvPr/>
          </p:nvSpPr>
          <p:spPr>
            <a:xfrm>
              <a:off x="1579281" y="2208980"/>
              <a:ext cx="109" cy="299"/>
            </a:xfrm>
            <a:custGeom>
              <a:avLst/>
              <a:gdLst/>
              <a:ahLst/>
              <a:cxnLst/>
              <a:rect l="l" t="t" r="r" b="b"/>
              <a:pathLst>
                <a:path w="8" h="22" extrusionOk="0">
                  <a:moveTo>
                    <a:pt x="1" y="2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27"/>
            <p:cNvSpPr/>
            <p:nvPr/>
          </p:nvSpPr>
          <p:spPr>
            <a:xfrm>
              <a:off x="1579376" y="2208641"/>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2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2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2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27"/>
            <p:cNvSpPr/>
            <p:nvPr/>
          </p:nvSpPr>
          <p:spPr>
            <a:xfrm>
              <a:off x="1579526" y="2208260"/>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2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2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2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27"/>
            <p:cNvSpPr/>
            <p:nvPr/>
          </p:nvSpPr>
          <p:spPr>
            <a:xfrm>
              <a:off x="1518685" y="2074223"/>
              <a:ext cx="244" cy="54"/>
            </a:xfrm>
            <a:custGeom>
              <a:avLst/>
              <a:gdLst/>
              <a:ahLst/>
              <a:cxnLst/>
              <a:rect l="l" t="t" r="r" b="b"/>
              <a:pathLst>
                <a:path w="18" h="4" extrusionOk="0">
                  <a:moveTo>
                    <a:pt x="0"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27"/>
            <p:cNvSpPr/>
            <p:nvPr/>
          </p:nvSpPr>
          <p:spPr>
            <a:xfrm>
              <a:off x="1517545" y="2074549"/>
              <a:ext cx="299" cy="163"/>
            </a:xfrm>
            <a:custGeom>
              <a:avLst/>
              <a:gdLst/>
              <a:ahLst/>
              <a:cxnLst/>
              <a:rect l="l" t="t" r="r" b="b"/>
              <a:pathLst>
                <a:path w="22" h="12" extrusionOk="0">
                  <a:moveTo>
                    <a:pt x="0" y="11"/>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27"/>
            <p:cNvSpPr/>
            <p:nvPr/>
          </p:nvSpPr>
          <p:spPr>
            <a:xfrm>
              <a:off x="1518305" y="2074318"/>
              <a:ext cx="299" cy="54"/>
            </a:xfrm>
            <a:custGeom>
              <a:avLst/>
              <a:gdLst/>
              <a:ahLst/>
              <a:cxnLst/>
              <a:rect l="l" t="t" r="r" b="b"/>
              <a:pathLst>
                <a:path w="22" h="4" extrusionOk="0">
                  <a:moveTo>
                    <a:pt x="0" y="4"/>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27"/>
            <p:cNvSpPr/>
            <p:nvPr/>
          </p:nvSpPr>
          <p:spPr>
            <a:xfrm>
              <a:off x="1517110" y="2074794"/>
              <a:ext cx="299" cy="204"/>
            </a:xfrm>
            <a:custGeom>
              <a:avLst/>
              <a:gdLst/>
              <a:ahLst/>
              <a:cxnLst/>
              <a:rect l="l" t="t" r="r" b="b"/>
              <a:pathLst>
                <a:path w="22" h="15" extrusionOk="0">
                  <a:moveTo>
                    <a:pt x="1" y="1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2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27"/>
            <p:cNvSpPr/>
            <p:nvPr/>
          </p:nvSpPr>
          <p:spPr>
            <a:xfrm>
              <a:off x="1519065" y="207422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2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27"/>
            <p:cNvSpPr/>
            <p:nvPr/>
          </p:nvSpPr>
          <p:spPr>
            <a:xfrm>
              <a:off x="1517925" y="2074413"/>
              <a:ext cx="299" cy="109"/>
            </a:xfrm>
            <a:custGeom>
              <a:avLst/>
              <a:gdLst/>
              <a:ahLst/>
              <a:cxnLst/>
              <a:rect l="l" t="t" r="r" b="b"/>
              <a:pathLst>
                <a:path w="22" h="8" extrusionOk="0">
                  <a:moveTo>
                    <a:pt x="0" y="7"/>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27"/>
            <p:cNvSpPr/>
            <p:nvPr/>
          </p:nvSpPr>
          <p:spPr>
            <a:xfrm>
              <a:off x="1522052" y="2182355"/>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2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27"/>
            <p:cNvSpPr/>
            <p:nvPr/>
          </p:nvSpPr>
          <p:spPr>
            <a:xfrm>
              <a:off x="1485176" y="204622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27"/>
            <p:cNvSpPr/>
            <p:nvPr/>
          </p:nvSpPr>
          <p:spPr>
            <a:xfrm>
              <a:off x="1485692" y="204622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27"/>
            <p:cNvSpPr/>
            <p:nvPr/>
          </p:nvSpPr>
          <p:spPr>
            <a:xfrm>
              <a:off x="1486411" y="204626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27"/>
            <p:cNvSpPr/>
            <p:nvPr/>
          </p:nvSpPr>
          <p:spPr>
            <a:xfrm>
              <a:off x="1486982" y="2046457"/>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27"/>
            <p:cNvSpPr/>
            <p:nvPr/>
          </p:nvSpPr>
          <p:spPr>
            <a:xfrm>
              <a:off x="1486506" y="2046322"/>
              <a:ext cx="109" cy="14"/>
            </a:xfrm>
            <a:custGeom>
              <a:avLst/>
              <a:gdLst/>
              <a:ahLst/>
              <a:cxnLst/>
              <a:rect l="l" t="t" r="r" b="b"/>
              <a:pathLst>
                <a:path w="8" h="1" extrusionOk="0">
                  <a:moveTo>
                    <a:pt x="7"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27"/>
            <p:cNvSpPr/>
            <p:nvPr/>
          </p:nvSpPr>
          <p:spPr>
            <a:xfrm>
              <a:off x="1486792" y="2046417"/>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27"/>
            <p:cNvSpPr/>
            <p:nvPr/>
          </p:nvSpPr>
          <p:spPr>
            <a:xfrm>
              <a:off x="1486887" y="2046457"/>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2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27"/>
            <p:cNvSpPr/>
            <p:nvPr/>
          </p:nvSpPr>
          <p:spPr>
            <a:xfrm>
              <a:off x="1484171" y="2046267"/>
              <a:ext cx="204" cy="14"/>
            </a:xfrm>
            <a:custGeom>
              <a:avLst/>
              <a:gdLst/>
              <a:ahLst/>
              <a:cxnLst/>
              <a:rect l="l" t="t" r="r" b="b"/>
              <a:pathLst>
                <a:path w="15" h="1" extrusionOk="0">
                  <a:moveTo>
                    <a:pt x="1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27"/>
            <p:cNvSpPr/>
            <p:nvPr/>
          </p:nvSpPr>
          <p:spPr>
            <a:xfrm>
              <a:off x="1485407" y="204622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27"/>
            <p:cNvSpPr/>
            <p:nvPr/>
          </p:nvSpPr>
          <p:spPr>
            <a:xfrm>
              <a:off x="1483655" y="2046362"/>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27"/>
            <p:cNvSpPr/>
            <p:nvPr/>
          </p:nvSpPr>
          <p:spPr>
            <a:xfrm>
              <a:off x="1482800" y="2046417"/>
              <a:ext cx="584" cy="109"/>
            </a:xfrm>
            <a:custGeom>
              <a:avLst/>
              <a:gdLst/>
              <a:ahLst/>
              <a:cxnLst/>
              <a:rect l="l" t="t" r="r" b="b"/>
              <a:pathLst>
                <a:path w="43" h="8" extrusionOk="0">
                  <a:moveTo>
                    <a:pt x="0" y="7"/>
                  </a:move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2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2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2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27"/>
            <p:cNvSpPr/>
            <p:nvPr/>
          </p:nvSpPr>
          <p:spPr>
            <a:xfrm>
              <a:off x="1484646" y="2046267"/>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27"/>
            <p:cNvSpPr/>
            <p:nvPr/>
          </p:nvSpPr>
          <p:spPr>
            <a:xfrm>
              <a:off x="1486642" y="2046362"/>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2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2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27"/>
            <p:cNvSpPr/>
            <p:nvPr/>
          </p:nvSpPr>
          <p:spPr>
            <a:xfrm>
              <a:off x="1529425" y="213253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27"/>
            <p:cNvSpPr/>
            <p:nvPr/>
          </p:nvSpPr>
          <p:spPr>
            <a:xfrm>
              <a:off x="1527714" y="2129212"/>
              <a:ext cx="163" cy="299"/>
            </a:xfrm>
            <a:custGeom>
              <a:avLst/>
              <a:gdLst/>
              <a:ahLst/>
              <a:cxnLst/>
              <a:rect l="l" t="t" r="r" b="b"/>
              <a:pathLst>
                <a:path w="12" h="22" extrusionOk="0">
                  <a:moveTo>
                    <a:pt x="1" y="1"/>
                  </a:moveTo>
                  <a:lnTo>
                    <a:pt x="1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27"/>
            <p:cNvSpPr/>
            <p:nvPr/>
          </p:nvSpPr>
          <p:spPr>
            <a:xfrm>
              <a:off x="1527049" y="2127787"/>
              <a:ext cx="163" cy="299"/>
            </a:xfrm>
            <a:custGeom>
              <a:avLst/>
              <a:gdLst/>
              <a:ahLst/>
              <a:cxnLst/>
              <a:rect l="l" t="t" r="r" b="b"/>
              <a:pathLst>
                <a:path w="12" h="22" extrusionOk="0">
                  <a:moveTo>
                    <a:pt x="1" y="1"/>
                  </a:moveTo>
                  <a:lnTo>
                    <a:pt x="1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27"/>
            <p:cNvSpPr/>
            <p:nvPr/>
          </p:nvSpPr>
          <p:spPr>
            <a:xfrm>
              <a:off x="1527388" y="2128452"/>
              <a:ext cx="149" cy="353"/>
            </a:xfrm>
            <a:custGeom>
              <a:avLst/>
              <a:gdLst/>
              <a:ahLst/>
              <a:cxnLst/>
              <a:rect l="l" t="t" r="r" b="b"/>
              <a:pathLst>
                <a:path w="11" h="26" extrusionOk="0">
                  <a:moveTo>
                    <a:pt x="0" y="1"/>
                  </a:moveTo>
                  <a:lnTo>
                    <a:pt x="1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2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2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27"/>
            <p:cNvSpPr/>
            <p:nvPr/>
          </p:nvSpPr>
          <p:spPr>
            <a:xfrm>
              <a:off x="1528094" y="2129973"/>
              <a:ext cx="163" cy="299"/>
            </a:xfrm>
            <a:custGeom>
              <a:avLst/>
              <a:gdLst/>
              <a:ahLst/>
              <a:cxnLst/>
              <a:rect l="l" t="t" r="r" b="b"/>
              <a:pathLst>
                <a:path w="12" h="22" extrusionOk="0">
                  <a:moveTo>
                    <a:pt x="1" y="1"/>
                  </a:moveTo>
                  <a:lnTo>
                    <a:pt x="1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2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2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2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27"/>
            <p:cNvSpPr/>
            <p:nvPr/>
          </p:nvSpPr>
          <p:spPr>
            <a:xfrm>
              <a:off x="1528950" y="2131683"/>
              <a:ext cx="68" cy="109"/>
            </a:xfrm>
            <a:custGeom>
              <a:avLst/>
              <a:gdLst/>
              <a:ahLst/>
              <a:cxnLst/>
              <a:rect l="l" t="t" r="r" b="b"/>
              <a:pathLst>
                <a:path w="5" h="8" extrusionOk="0">
                  <a:moveTo>
                    <a:pt x="1"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2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27"/>
            <p:cNvSpPr/>
            <p:nvPr/>
          </p:nvSpPr>
          <p:spPr>
            <a:xfrm>
              <a:off x="1528529" y="2130787"/>
              <a:ext cx="109" cy="244"/>
            </a:xfrm>
            <a:custGeom>
              <a:avLst/>
              <a:gdLst/>
              <a:ahLst/>
              <a:cxnLst/>
              <a:rect l="l" t="t" r="r" b="b"/>
              <a:pathLst>
                <a:path w="8" h="18" extrusionOk="0">
                  <a:moveTo>
                    <a:pt x="0" y="0"/>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2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2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27"/>
            <p:cNvSpPr/>
            <p:nvPr/>
          </p:nvSpPr>
          <p:spPr>
            <a:xfrm>
              <a:off x="1547062" y="2032676"/>
              <a:ext cx="489" cy="774"/>
            </a:xfrm>
            <a:custGeom>
              <a:avLst/>
              <a:gdLst/>
              <a:ahLst/>
              <a:cxnLst/>
              <a:rect l="l" t="t" r="r" b="b"/>
              <a:pathLst>
                <a:path w="36" h="57" extrusionOk="0">
                  <a:moveTo>
                    <a:pt x="35" y="57"/>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2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2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2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2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2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2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27"/>
            <p:cNvSpPr/>
            <p:nvPr/>
          </p:nvSpPr>
          <p:spPr>
            <a:xfrm>
              <a:off x="1506941" y="1960376"/>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27"/>
            <p:cNvSpPr/>
            <p:nvPr/>
          </p:nvSpPr>
          <p:spPr>
            <a:xfrm>
              <a:off x="1508651" y="1958434"/>
              <a:ext cx="109" cy="109"/>
            </a:xfrm>
            <a:custGeom>
              <a:avLst/>
              <a:gdLst/>
              <a:ahLst/>
              <a:cxnLst/>
              <a:rect l="l" t="t" r="r" b="b"/>
              <a:pathLst>
                <a:path w="8" h="8" extrusionOk="0">
                  <a:moveTo>
                    <a:pt x="8" y="0"/>
                  </a:moveTo>
                  <a:lnTo>
                    <a:pt x="1" y="7"/>
                  </a:ln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2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2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2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27"/>
            <p:cNvSpPr/>
            <p:nvPr/>
          </p:nvSpPr>
          <p:spPr>
            <a:xfrm>
              <a:off x="1636321" y="202416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27"/>
            <p:cNvSpPr/>
            <p:nvPr/>
          </p:nvSpPr>
          <p:spPr>
            <a:xfrm>
              <a:off x="1639185" y="2024448"/>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27"/>
            <p:cNvSpPr/>
            <p:nvPr/>
          </p:nvSpPr>
          <p:spPr>
            <a:xfrm>
              <a:off x="1636796" y="202416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27"/>
            <p:cNvSpPr/>
            <p:nvPr/>
          </p:nvSpPr>
          <p:spPr>
            <a:xfrm>
              <a:off x="1638900" y="2024312"/>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27"/>
            <p:cNvSpPr/>
            <p:nvPr/>
          </p:nvSpPr>
          <p:spPr>
            <a:xfrm>
              <a:off x="1626871" y="202963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27"/>
            <p:cNvSpPr/>
            <p:nvPr/>
          </p:nvSpPr>
          <p:spPr>
            <a:xfrm>
              <a:off x="1639471" y="2024598"/>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2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27"/>
            <p:cNvSpPr/>
            <p:nvPr/>
          </p:nvSpPr>
          <p:spPr>
            <a:xfrm>
              <a:off x="1627156" y="2029580"/>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27"/>
            <p:cNvSpPr/>
            <p:nvPr/>
          </p:nvSpPr>
          <p:spPr>
            <a:xfrm>
              <a:off x="1638561" y="2024258"/>
              <a:ext cx="163" cy="68"/>
            </a:xfrm>
            <a:custGeom>
              <a:avLst/>
              <a:gdLst/>
              <a:ahLst/>
              <a:cxnLst/>
              <a:rect l="l" t="t" r="r" b="b"/>
              <a:pathLst>
                <a:path w="12" h="5" extrusionOk="0">
                  <a:moveTo>
                    <a:pt x="1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27"/>
            <p:cNvSpPr/>
            <p:nvPr/>
          </p:nvSpPr>
          <p:spPr>
            <a:xfrm>
              <a:off x="1637475" y="202412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27"/>
            <p:cNvSpPr/>
            <p:nvPr/>
          </p:nvSpPr>
          <p:spPr>
            <a:xfrm>
              <a:off x="1637230" y="202412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27"/>
            <p:cNvSpPr/>
            <p:nvPr/>
          </p:nvSpPr>
          <p:spPr>
            <a:xfrm>
              <a:off x="1638235" y="2024217"/>
              <a:ext cx="149" cy="14"/>
            </a:xfrm>
            <a:custGeom>
              <a:avLst/>
              <a:gdLst/>
              <a:ahLst/>
              <a:cxnLst/>
              <a:rect l="l" t="t" r="r" b="b"/>
              <a:pathLst>
                <a:path w="11" h="1" extrusionOk="0">
                  <a:moveTo>
                    <a:pt x="1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27"/>
            <p:cNvSpPr/>
            <p:nvPr/>
          </p:nvSpPr>
          <p:spPr>
            <a:xfrm>
              <a:off x="1639756" y="2024788"/>
              <a:ext cx="109" cy="109"/>
            </a:xfrm>
            <a:custGeom>
              <a:avLst/>
              <a:gdLst/>
              <a:ahLst/>
              <a:cxnLst/>
              <a:rect l="l" t="t" r="r" b="b"/>
              <a:pathLst>
                <a:path w="8" h="8" extrusionOk="0">
                  <a:moveTo>
                    <a:pt x="0" y="0"/>
                  </a:moveTo>
                  <a:lnTo>
                    <a:pt x="7"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27"/>
            <p:cNvSpPr/>
            <p:nvPr/>
          </p:nvSpPr>
          <p:spPr>
            <a:xfrm>
              <a:off x="1637855" y="2024163"/>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27"/>
            <p:cNvSpPr/>
            <p:nvPr/>
          </p:nvSpPr>
          <p:spPr>
            <a:xfrm>
              <a:off x="1639946" y="2025018"/>
              <a:ext cx="149" cy="163"/>
            </a:xfrm>
            <a:custGeom>
              <a:avLst/>
              <a:gdLst/>
              <a:ahLst/>
              <a:cxnLst/>
              <a:rect l="l" t="t" r="r" b="b"/>
              <a:pathLst>
                <a:path w="11" h="12" extrusionOk="0">
                  <a:moveTo>
                    <a:pt x="11"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2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2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27"/>
            <p:cNvSpPr/>
            <p:nvPr/>
          </p:nvSpPr>
          <p:spPr>
            <a:xfrm>
              <a:off x="1594502" y="2005155"/>
              <a:ext cx="109" cy="163"/>
            </a:xfrm>
            <a:custGeom>
              <a:avLst/>
              <a:gdLst/>
              <a:ahLst/>
              <a:cxnLst/>
              <a:rect l="l" t="t" r="r" b="b"/>
              <a:pathLst>
                <a:path w="8" h="12" extrusionOk="0">
                  <a:moveTo>
                    <a:pt x="0" y="1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27"/>
            <p:cNvSpPr/>
            <p:nvPr/>
          </p:nvSpPr>
          <p:spPr>
            <a:xfrm>
              <a:off x="1621019" y="202849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2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27"/>
            <p:cNvSpPr/>
            <p:nvPr/>
          </p:nvSpPr>
          <p:spPr>
            <a:xfrm>
              <a:off x="1621494" y="2028535"/>
              <a:ext cx="204" cy="14"/>
            </a:xfrm>
            <a:custGeom>
              <a:avLst/>
              <a:gdLst/>
              <a:ahLst/>
              <a:cxnLst/>
              <a:rect l="l" t="t" r="r" b="b"/>
              <a:pathLst>
                <a:path w="15" h="1" extrusionOk="0">
                  <a:moveTo>
                    <a:pt x="1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27"/>
            <p:cNvSpPr/>
            <p:nvPr/>
          </p:nvSpPr>
          <p:spPr>
            <a:xfrm>
              <a:off x="1619878" y="2028589"/>
              <a:ext cx="353" cy="54"/>
            </a:xfrm>
            <a:custGeom>
              <a:avLst/>
              <a:gdLst/>
              <a:ahLst/>
              <a:cxnLst/>
              <a:rect l="l" t="t" r="r" b="b"/>
              <a:pathLst>
                <a:path w="26" h="4" extrusionOk="0">
                  <a:moveTo>
                    <a:pt x="25"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2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2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2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2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27"/>
            <p:cNvSpPr/>
            <p:nvPr/>
          </p:nvSpPr>
          <p:spPr>
            <a:xfrm>
              <a:off x="1622254" y="2028630"/>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27"/>
            <p:cNvSpPr/>
            <p:nvPr/>
          </p:nvSpPr>
          <p:spPr>
            <a:xfrm>
              <a:off x="1599444" y="1983621"/>
              <a:ext cx="149" cy="204"/>
            </a:xfrm>
            <a:custGeom>
              <a:avLst/>
              <a:gdLst/>
              <a:ahLst/>
              <a:cxnLst/>
              <a:rect l="l" t="t" r="r" b="b"/>
              <a:pathLst>
                <a:path w="11" h="15" extrusionOk="0">
                  <a:moveTo>
                    <a:pt x="0" y="1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27"/>
            <p:cNvSpPr/>
            <p:nvPr/>
          </p:nvSpPr>
          <p:spPr>
            <a:xfrm>
              <a:off x="1591365" y="2001489"/>
              <a:ext cx="244" cy="299"/>
            </a:xfrm>
            <a:custGeom>
              <a:avLst/>
              <a:gdLst/>
              <a:ahLst/>
              <a:cxnLst/>
              <a:rect l="l" t="t" r="r" b="b"/>
              <a:pathLst>
                <a:path w="18" h="22" extrusionOk="0">
                  <a:moveTo>
                    <a:pt x="18" y="2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27"/>
            <p:cNvSpPr/>
            <p:nvPr/>
          </p:nvSpPr>
          <p:spPr>
            <a:xfrm>
              <a:off x="1594067" y="2004869"/>
              <a:ext cx="258" cy="394"/>
            </a:xfrm>
            <a:custGeom>
              <a:avLst/>
              <a:gdLst/>
              <a:ahLst/>
              <a:cxnLst/>
              <a:rect l="l" t="t" r="r" b="b"/>
              <a:pathLst>
                <a:path w="19" h="29" extrusionOk="0">
                  <a:moveTo>
                    <a:pt x="18"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27"/>
            <p:cNvSpPr/>
            <p:nvPr/>
          </p:nvSpPr>
          <p:spPr>
            <a:xfrm>
              <a:off x="1599064" y="1984055"/>
              <a:ext cx="149" cy="204"/>
            </a:xfrm>
            <a:custGeom>
              <a:avLst/>
              <a:gdLst/>
              <a:ahLst/>
              <a:cxnLst/>
              <a:rect l="l" t="t" r="r" b="b"/>
              <a:pathLst>
                <a:path w="11" h="15" extrusionOk="0">
                  <a:moveTo>
                    <a:pt x="0"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27"/>
            <p:cNvSpPr/>
            <p:nvPr/>
          </p:nvSpPr>
          <p:spPr>
            <a:xfrm>
              <a:off x="1599824" y="1983105"/>
              <a:ext cx="149" cy="204"/>
            </a:xfrm>
            <a:custGeom>
              <a:avLst/>
              <a:gdLst/>
              <a:ahLst/>
              <a:cxnLst/>
              <a:rect l="l" t="t" r="r" b="b"/>
              <a:pathLst>
                <a:path w="11" h="15" extrusionOk="0">
                  <a:moveTo>
                    <a:pt x="0"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27"/>
            <p:cNvSpPr/>
            <p:nvPr/>
          </p:nvSpPr>
          <p:spPr>
            <a:xfrm>
              <a:off x="1593266" y="2003824"/>
              <a:ext cx="299" cy="394"/>
            </a:xfrm>
            <a:custGeom>
              <a:avLst/>
              <a:gdLst/>
              <a:ahLst/>
              <a:cxnLst/>
              <a:rect l="l" t="t" r="r" b="b"/>
              <a:pathLst>
                <a:path w="22" h="29" extrusionOk="0">
                  <a:moveTo>
                    <a:pt x="21"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27"/>
            <p:cNvSpPr/>
            <p:nvPr/>
          </p:nvSpPr>
          <p:spPr>
            <a:xfrm>
              <a:off x="1591936" y="2002154"/>
              <a:ext cx="244" cy="299"/>
            </a:xfrm>
            <a:custGeom>
              <a:avLst/>
              <a:gdLst/>
              <a:ahLst/>
              <a:cxnLst/>
              <a:rect l="l" t="t" r="r" b="b"/>
              <a:pathLst>
                <a:path w="18" h="22" extrusionOk="0">
                  <a:moveTo>
                    <a:pt x="18" y="2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27"/>
            <p:cNvSpPr/>
            <p:nvPr/>
          </p:nvSpPr>
          <p:spPr>
            <a:xfrm>
              <a:off x="1590890" y="2000973"/>
              <a:ext cx="204" cy="204"/>
            </a:xfrm>
            <a:custGeom>
              <a:avLst/>
              <a:gdLst/>
              <a:ahLst/>
              <a:cxnLst/>
              <a:rect l="l" t="t" r="r" b="b"/>
              <a:pathLst>
                <a:path w="15" h="15" extrusionOk="0">
                  <a:moveTo>
                    <a:pt x="1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27"/>
            <p:cNvSpPr/>
            <p:nvPr/>
          </p:nvSpPr>
          <p:spPr>
            <a:xfrm>
              <a:off x="1598344" y="1984815"/>
              <a:ext cx="109" cy="109"/>
            </a:xfrm>
            <a:custGeom>
              <a:avLst/>
              <a:gdLst/>
              <a:ahLst/>
              <a:cxnLst/>
              <a:rect l="l" t="t" r="r" b="b"/>
              <a:pathLst>
                <a:path w="8" h="8" extrusionOk="0">
                  <a:moveTo>
                    <a:pt x="1" y="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27"/>
            <p:cNvSpPr/>
            <p:nvPr/>
          </p:nvSpPr>
          <p:spPr>
            <a:xfrm>
              <a:off x="1592547" y="2002914"/>
              <a:ext cx="299" cy="394"/>
            </a:xfrm>
            <a:custGeom>
              <a:avLst/>
              <a:gdLst/>
              <a:ahLst/>
              <a:cxnLst/>
              <a:rect l="l" t="t" r="r" b="b"/>
              <a:pathLst>
                <a:path w="22" h="29" extrusionOk="0">
                  <a:moveTo>
                    <a:pt x="22"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2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27"/>
            <p:cNvSpPr/>
            <p:nvPr/>
          </p:nvSpPr>
          <p:spPr>
            <a:xfrm>
              <a:off x="1600245" y="1982534"/>
              <a:ext cx="109" cy="204"/>
            </a:xfrm>
            <a:custGeom>
              <a:avLst/>
              <a:gdLst/>
              <a:ahLst/>
              <a:cxnLst/>
              <a:rect l="l" t="t" r="r" b="b"/>
              <a:pathLst>
                <a:path w="8" h="15" extrusionOk="0">
                  <a:moveTo>
                    <a:pt x="1" y="1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27"/>
            <p:cNvSpPr/>
            <p:nvPr/>
          </p:nvSpPr>
          <p:spPr>
            <a:xfrm>
              <a:off x="1598684" y="1984476"/>
              <a:ext cx="149" cy="163"/>
            </a:xfrm>
            <a:custGeom>
              <a:avLst/>
              <a:gdLst/>
              <a:ahLst/>
              <a:cxnLst/>
              <a:rect l="l" t="t" r="r" b="b"/>
              <a:pathLst>
                <a:path w="11" h="12" extrusionOk="0">
                  <a:moveTo>
                    <a:pt x="1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2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27"/>
            <p:cNvSpPr/>
            <p:nvPr/>
          </p:nvSpPr>
          <p:spPr>
            <a:xfrm>
              <a:off x="1590456" y="2000538"/>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27"/>
            <p:cNvSpPr/>
            <p:nvPr/>
          </p:nvSpPr>
          <p:spPr>
            <a:xfrm>
              <a:off x="1619783" y="1999968"/>
              <a:ext cx="109" cy="353"/>
            </a:xfrm>
            <a:custGeom>
              <a:avLst/>
              <a:gdLst/>
              <a:ahLst/>
              <a:cxnLst/>
              <a:rect l="l" t="t" r="r" b="b"/>
              <a:pathLst>
                <a:path w="8" h="26" extrusionOk="0">
                  <a:moveTo>
                    <a:pt x="8" y="1"/>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2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2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2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27"/>
            <p:cNvSpPr/>
            <p:nvPr/>
          </p:nvSpPr>
          <p:spPr>
            <a:xfrm>
              <a:off x="1619552" y="2000688"/>
              <a:ext cx="109" cy="299"/>
            </a:xfrm>
            <a:custGeom>
              <a:avLst/>
              <a:gdLst/>
              <a:ahLst/>
              <a:cxnLst/>
              <a:rect l="l" t="t" r="r" b="b"/>
              <a:pathLst>
                <a:path w="8" h="22" extrusionOk="0">
                  <a:moveTo>
                    <a:pt x="7"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2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27"/>
            <p:cNvSpPr/>
            <p:nvPr/>
          </p:nvSpPr>
          <p:spPr>
            <a:xfrm>
              <a:off x="1620598" y="2025073"/>
              <a:ext cx="394" cy="774"/>
            </a:xfrm>
            <a:custGeom>
              <a:avLst/>
              <a:gdLst/>
              <a:ahLst/>
              <a:cxnLst/>
              <a:rect l="l" t="t" r="r" b="b"/>
              <a:pathLst>
                <a:path w="29" h="57" extrusionOk="0">
                  <a:moveTo>
                    <a:pt x="0" y="0"/>
                  </a:moveTo>
                  <a:lnTo>
                    <a:pt x="28"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2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27"/>
            <p:cNvSpPr/>
            <p:nvPr/>
          </p:nvSpPr>
          <p:spPr>
            <a:xfrm>
              <a:off x="1622118" y="2027924"/>
              <a:ext cx="339" cy="584"/>
            </a:xfrm>
            <a:custGeom>
              <a:avLst/>
              <a:gdLst/>
              <a:ahLst/>
              <a:cxnLst/>
              <a:rect l="l" t="t" r="r" b="b"/>
              <a:pathLst>
                <a:path w="25" h="43" extrusionOk="0">
                  <a:moveTo>
                    <a:pt x="0" y="0"/>
                  </a:moveTo>
                  <a:lnTo>
                    <a:pt x="25"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2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27"/>
            <p:cNvSpPr/>
            <p:nvPr/>
          </p:nvSpPr>
          <p:spPr>
            <a:xfrm>
              <a:off x="1619742" y="2023403"/>
              <a:ext cx="299" cy="584"/>
            </a:xfrm>
            <a:custGeom>
              <a:avLst/>
              <a:gdLst/>
              <a:ahLst/>
              <a:cxnLst/>
              <a:rect l="l" t="t" r="r" b="b"/>
              <a:pathLst>
                <a:path w="22" h="43" extrusionOk="0">
                  <a:moveTo>
                    <a:pt x="0" y="1"/>
                  </a:moveTo>
                  <a:lnTo>
                    <a:pt x="21" y="4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27"/>
            <p:cNvSpPr/>
            <p:nvPr/>
          </p:nvSpPr>
          <p:spPr>
            <a:xfrm>
              <a:off x="1621548" y="2026879"/>
              <a:ext cx="434" cy="815"/>
            </a:xfrm>
            <a:custGeom>
              <a:avLst/>
              <a:gdLst/>
              <a:ahLst/>
              <a:cxnLst/>
              <a:rect l="l" t="t" r="r" b="b"/>
              <a:pathLst>
                <a:path w="32" h="60" extrusionOk="0">
                  <a:moveTo>
                    <a:pt x="0" y="0"/>
                  </a:moveTo>
                  <a:lnTo>
                    <a:pt x="32" y="6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27"/>
            <p:cNvSpPr/>
            <p:nvPr/>
          </p:nvSpPr>
          <p:spPr>
            <a:xfrm>
              <a:off x="1621073" y="2025928"/>
              <a:ext cx="394" cy="774"/>
            </a:xfrm>
            <a:custGeom>
              <a:avLst/>
              <a:gdLst/>
              <a:ahLst/>
              <a:cxnLst/>
              <a:rect l="l" t="t" r="r" b="b"/>
              <a:pathLst>
                <a:path w="29" h="57" extrusionOk="0">
                  <a:moveTo>
                    <a:pt x="0" y="0"/>
                  </a:moveTo>
                  <a:lnTo>
                    <a:pt x="28"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27"/>
            <p:cNvSpPr/>
            <p:nvPr/>
          </p:nvSpPr>
          <p:spPr>
            <a:xfrm>
              <a:off x="1620123" y="2024122"/>
              <a:ext cx="394" cy="774"/>
            </a:xfrm>
            <a:custGeom>
              <a:avLst/>
              <a:gdLst/>
              <a:ahLst/>
              <a:cxnLst/>
              <a:rect l="l" t="t" r="r" b="b"/>
              <a:pathLst>
                <a:path w="29" h="57" extrusionOk="0">
                  <a:moveTo>
                    <a:pt x="0" y="0"/>
                  </a:moveTo>
                  <a:lnTo>
                    <a:pt x="28"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2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27"/>
            <p:cNvSpPr/>
            <p:nvPr/>
          </p:nvSpPr>
          <p:spPr>
            <a:xfrm>
              <a:off x="1619457" y="2004449"/>
              <a:ext cx="14" cy="54"/>
            </a:xfrm>
            <a:custGeom>
              <a:avLst/>
              <a:gdLst/>
              <a:ahLst/>
              <a:cxnLst/>
              <a:rect l="l" t="t" r="r" b="b"/>
              <a:pathLst>
                <a:path w="1" h="4" extrusionOk="0">
                  <a:moveTo>
                    <a:pt x="0" y="4"/>
                  </a:moveTo>
                  <a:lnTo>
                    <a:pt x="0" y="0"/>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2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27"/>
            <p:cNvSpPr/>
            <p:nvPr/>
          </p:nvSpPr>
          <p:spPr>
            <a:xfrm>
              <a:off x="1659470" y="2015473"/>
              <a:ext cx="258" cy="299"/>
            </a:xfrm>
            <a:custGeom>
              <a:avLst/>
              <a:gdLst/>
              <a:ahLst/>
              <a:cxnLst/>
              <a:rect l="l" t="t" r="r" b="b"/>
              <a:pathLst>
                <a:path w="19" h="22" extrusionOk="0">
                  <a:moveTo>
                    <a:pt x="18" y="0"/>
                  </a:moveTo>
                  <a:lnTo>
                    <a:pt x="1"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27"/>
            <p:cNvSpPr/>
            <p:nvPr/>
          </p:nvSpPr>
          <p:spPr>
            <a:xfrm>
              <a:off x="1656714" y="2018936"/>
              <a:ext cx="163" cy="258"/>
            </a:xfrm>
            <a:custGeom>
              <a:avLst/>
              <a:gdLst/>
              <a:ahLst/>
              <a:cxnLst/>
              <a:rect l="l" t="t" r="r" b="b"/>
              <a:pathLst>
                <a:path w="12" h="19" extrusionOk="0">
                  <a:moveTo>
                    <a:pt x="11"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27"/>
            <p:cNvSpPr/>
            <p:nvPr/>
          </p:nvSpPr>
          <p:spPr>
            <a:xfrm>
              <a:off x="1660760" y="2014143"/>
              <a:ext cx="149" cy="204"/>
            </a:xfrm>
            <a:custGeom>
              <a:avLst/>
              <a:gdLst/>
              <a:ahLst/>
              <a:cxnLst/>
              <a:rect l="l" t="t" r="r" b="b"/>
              <a:pathLst>
                <a:path w="11" h="15" extrusionOk="0">
                  <a:moveTo>
                    <a:pt x="11"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27"/>
            <p:cNvSpPr/>
            <p:nvPr/>
          </p:nvSpPr>
          <p:spPr>
            <a:xfrm>
              <a:off x="1654487" y="2022412"/>
              <a:ext cx="204" cy="339"/>
            </a:xfrm>
            <a:custGeom>
              <a:avLst/>
              <a:gdLst/>
              <a:ahLst/>
              <a:cxnLst/>
              <a:rect l="l" t="t" r="r" b="b"/>
              <a:pathLst>
                <a:path w="15" h="25" extrusionOk="0">
                  <a:moveTo>
                    <a:pt x="14" y="0"/>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27"/>
            <p:cNvSpPr/>
            <p:nvPr/>
          </p:nvSpPr>
          <p:spPr>
            <a:xfrm>
              <a:off x="1660095" y="2014808"/>
              <a:ext cx="244" cy="244"/>
            </a:xfrm>
            <a:custGeom>
              <a:avLst/>
              <a:gdLst/>
              <a:ahLst/>
              <a:cxnLst/>
              <a:rect l="l" t="t" r="r" b="b"/>
              <a:pathLst>
                <a:path w="18" h="18" extrusionOk="0">
                  <a:moveTo>
                    <a:pt x="18"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27"/>
            <p:cNvSpPr/>
            <p:nvPr/>
          </p:nvSpPr>
          <p:spPr>
            <a:xfrm>
              <a:off x="1655478" y="2020646"/>
              <a:ext cx="204" cy="394"/>
            </a:xfrm>
            <a:custGeom>
              <a:avLst/>
              <a:gdLst/>
              <a:ahLst/>
              <a:cxnLst/>
              <a:rect l="l" t="t" r="r" b="b"/>
              <a:pathLst>
                <a:path w="15" h="29" extrusionOk="0">
                  <a:moveTo>
                    <a:pt x="15" y="1"/>
                  </a:moveTo>
                  <a:lnTo>
                    <a:pt x="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27"/>
            <p:cNvSpPr/>
            <p:nvPr/>
          </p:nvSpPr>
          <p:spPr>
            <a:xfrm>
              <a:off x="1654962" y="2021556"/>
              <a:ext cx="204" cy="339"/>
            </a:xfrm>
            <a:custGeom>
              <a:avLst/>
              <a:gdLst/>
              <a:ahLst/>
              <a:cxnLst/>
              <a:rect l="l" t="t" r="r" b="b"/>
              <a:pathLst>
                <a:path w="15" h="25" extrusionOk="0">
                  <a:moveTo>
                    <a:pt x="14" y="0"/>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27"/>
            <p:cNvSpPr/>
            <p:nvPr/>
          </p:nvSpPr>
          <p:spPr>
            <a:xfrm>
              <a:off x="1656049" y="2019791"/>
              <a:ext cx="258" cy="353"/>
            </a:xfrm>
            <a:custGeom>
              <a:avLst/>
              <a:gdLst/>
              <a:ahLst/>
              <a:cxnLst/>
              <a:rect l="l" t="t" r="r" b="b"/>
              <a:pathLst>
                <a:path w="19" h="26" extrusionOk="0">
                  <a:moveTo>
                    <a:pt x="18" y="1"/>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2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27"/>
            <p:cNvSpPr/>
            <p:nvPr/>
          </p:nvSpPr>
          <p:spPr>
            <a:xfrm>
              <a:off x="1658194" y="2017035"/>
              <a:ext cx="204" cy="258"/>
            </a:xfrm>
            <a:custGeom>
              <a:avLst/>
              <a:gdLst/>
              <a:ahLst/>
              <a:cxnLst/>
              <a:rect l="l" t="t" r="r" b="b"/>
              <a:pathLst>
                <a:path w="15" h="19" extrusionOk="0">
                  <a:moveTo>
                    <a:pt x="14"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27"/>
            <p:cNvSpPr/>
            <p:nvPr/>
          </p:nvSpPr>
          <p:spPr>
            <a:xfrm>
              <a:off x="1645268" y="2027395"/>
              <a:ext cx="489" cy="109"/>
            </a:xfrm>
            <a:custGeom>
              <a:avLst/>
              <a:gdLst/>
              <a:ahLst/>
              <a:cxnLst/>
              <a:rect l="l" t="t" r="r" b="b"/>
              <a:pathLst>
                <a:path w="36" h="8" extrusionOk="0">
                  <a:moveTo>
                    <a:pt x="35"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27"/>
            <p:cNvSpPr/>
            <p:nvPr/>
          </p:nvSpPr>
          <p:spPr>
            <a:xfrm>
              <a:off x="1658859" y="2016234"/>
              <a:ext cx="244" cy="299"/>
            </a:xfrm>
            <a:custGeom>
              <a:avLst/>
              <a:gdLst/>
              <a:ahLst/>
              <a:cxnLst/>
              <a:rect l="l" t="t" r="r" b="b"/>
              <a:pathLst>
                <a:path w="18" h="22" extrusionOk="0">
                  <a:moveTo>
                    <a:pt x="18"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27"/>
            <p:cNvSpPr/>
            <p:nvPr/>
          </p:nvSpPr>
          <p:spPr>
            <a:xfrm>
              <a:off x="1661371" y="2013613"/>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2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2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27"/>
            <p:cNvSpPr/>
            <p:nvPr/>
          </p:nvSpPr>
          <p:spPr>
            <a:xfrm>
              <a:off x="1643123" y="2023688"/>
              <a:ext cx="68" cy="163"/>
            </a:xfrm>
            <a:custGeom>
              <a:avLst/>
              <a:gdLst/>
              <a:ahLst/>
              <a:cxnLst/>
              <a:rect l="l" t="t" r="r" b="b"/>
              <a:pathLst>
                <a:path w="5" h="12" extrusionOk="0">
                  <a:moveTo>
                    <a:pt x="1"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27"/>
            <p:cNvSpPr/>
            <p:nvPr/>
          </p:nvSpPr>
          <p:spPr>
            <a:xfrm>
              <a:off x="1643082" y="2023837"/>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2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27"/>
            <p:cNvSpPr/>
            <p:nvPr/>
          </p:nvSpPr>
          <p:spPr>
            <a:xfrm>
              <a:off x="1644128" y="2004353"/>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27"/>
            <p:cNvSpPr/>
            <p:nvPr/>
          </p:nvSpPr>
          <p:spPr>
            <a:xfrm>
              <a:off x="1644358" y="2003783"/>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27"/>
            <p:cNvSpPr/>
            <p:nvPr/>
          </p:nvSpPr>
          <p:spPr>
            <a:xfrm>
              <a:off x="1644834" y="2002059"/>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27"/>
            <p:cNvSpPr/>
            <p:nvPr/>
          </p:nvSpPr>
          <p:spPr>
            <a:xfrm>
              <a:off x="1644033" y="2004544"/>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27"/>
            <p:cNvSpPr/>
            <p:nvPr/>
          </p:nvSpPr>
          <p:spPr>
            <a:xfrm>
              <a:off x="1643028" y="2023878"/>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27"/>
            <p:cNvSpPr/>
            <p:nvPr/>
          </p:nvSpPr>
          <p:spPr>
            <a:xfrm>
              <a:off x="1643693" y="2005114"/>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27"/>
            <p:cNvSpPr/>
            <p:nvPr/>
          </p:nvSpPr>
          <p:spPr>
            <a:xfrm>
              <a:off x="1644453" y="2003389"/>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27"/>
            <p:cNvSpPr/>
            <p:nvPr/>
          </p:nvSpPr>
          <p:spPr>
            <a:xfrm>
              <a:off x="1642607" y="2024598"/>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27"/>
            <p:cNvSpPr/>
            <p:nvPr/>
          </p:nvSpPr>
          <p:spPr>
            <a:xfrm>
              <a:off x="1642987" y="2024027"/>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27"/>
            <p:cNvSpPr/>
            <p:nvPr/>
          </p:nvSpPr>
          <p:spPr>
            <a:xfrm>
              <a:off x="1642702" y="2024407"/>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27"/>
            <p:cNvSpPr/>
            <p:nvPr/>
          </p:nvSpPr>
          <p:spPr>
            <a:xfrm>
              <a:off x="1643652" y="200520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27"/>
            <p:cNvSpPr/>
            <p:nvPr/>
          </p:nvSpPr>
          <p:spPr>
            <a:xfrm>
              <a:off x="1642838" y="2024258"/>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2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27"/>
            <p:cNvSpPr/>
            <p:nvPr/>
          </p:nvSpPr>
          <p:spPr>
            <a:xfrm>
              <a:off x="1644698" y="2002588"/>
              <a:ext cx="109" cy="204"/>
            </a:xfrm>
            <a:custGeom>
              <a:avLst/>
              <a:gdLst/>
              <a:ahLst/>
              <a:cxnLst/>
              <a:rect l="l" t="t" r="r" b="b"/>
              <a:pathLst>
                <a:path w="8" h="15" extrusionOk="0">
                  <a:moveTo>
                    <a:pt x="0" y="1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27"/>
            <p:cNvSpPr/>
            <p:nvPr/>
          </p:nvSpPr>
          <p:spPr>
            <a:xfrm>
              <a:off x="1643937" y="2004734"/>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27"/>
            <p:cNvSpPr/>
            <p:nvPr/>
          </p:nvSpPr>
          <p:spPr>
            <a:xfrm>
              <a:off x="1642267" y="202520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27"/>
            <p:cNvSpPr/>
            <p:nvPr/>
          </p:nvSpPr>
          <p:spPr>
            <a:xfrm>
              <a:off x="1644603" y="2003009"/>
              <a:ext cx="54" cy="163"/>
            </a:xfrm>
            <a:custGeom>
              <a:avLst/>
              <a:gdLst/>
              <a:ahLst/>
              <a:cxnLst/>
              <a:rect l="l" t="t" r="r" b="b"/>
              <a:pathLst>
                <a:path w="4" h="12" extrusionOk="0">
                  <a:moveTo>
                    <a:pt x="0"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27"/>
            <p:cNvSpPr/>
            <p:nvPr/>
          </p:nvSpPr>
          <p:spPr>
            <a:xfrm>
              <a:off x="1642892" y="2024122"/>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27"/>
            <p:cNvSpPr/>
            <p:nvPr/>
          </p:nvSpPr>
          <p:spPr>
            <a:xfrm>
              <a:off x="1643598" y="200525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27"/>
            <p:cNvSpPr/>
            <p:nvPr/>
          </p:nvSpPr>
          <p:spPr>
            <a:xfrm>
              <a:off x="1643842" y="2004869"/>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27"/>
            <p:cNvSpPr/>
            <p:nvPr/>
          </p:nvSpPr>
          <p:spPr>
            <a:xfrm>
              <a:off x="1642458" y="2024883"/>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27"/>
            <p:cNvSpPr/>
            <p:nvPr/>
          </p:nvSpPr>
          <p:spPr>
            <a:xfrm>
              <a:off x="1643747" y="2004964"/>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2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2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2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2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2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2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2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27"/>
            <p:cNvSpPr/>
            <p:nvPr/>
          </p:nvSpPr>
          <p:spPr>
            <a:xfrm>
              <a:off x="1464633" y="2038813"/>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27"/>
            <p:cNvSpPr/>
            <p:nvPr/>
          </p:nvSpPr>
          <p:spPr>
            <a:xfrm>
              <a:off x="1462501" y="2038053"/>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2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27"/>
            <p:cNvSpPr/>
            <p:nvPr/>
          </p:nvSpPr>
          <p:spPr>
            <a:xfrm>
              <a:off x="1463112" y="2038338"/>
              <a:ext cx="204" cy="54"/>
            </a:xfrm>
            <a:custGeom>
              <a:avLst/>
              <a:gdLst/>
              <a:ahLst/>
              <a:cxnLst/>
              <a:rect l="l" t="t" r="r" b="b"/>
              <a:pathLst>
                <a:path w="15" h="4" extrusionOk="0">
                  <a:moveTo>
                    <a:pt x="1" y="0"/>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27"/>
            <p:cNvSpPr/>
            <p:nvPr/>
          </p:nvSpPr>
          <p:spPr>
            <a:xfrm>
              <a:off x="1464158" y="2038718"/>
              <a:ext cx="204" cy="54"/>
            </a:xfrm>
            <a:custGeom>
              <a:avLst/>
              <a:gdLst/>
              <a:ahLst/>
              <a:cxnLst/>
              <a:rect l="l" t="t" r="r" b="b"/>
              <a:pathLst>
                <a:path w="15" h="4" extrusionOk="0">
                  <a:moveTo>
                    <a:pt x="1" y="0"/>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27"/>
            <p:cNvSpPr/>
            <p:nvPr/>
          </p:nvSpPr>
          <p:spPr>
            <a:xfrm>
              <a:off x="1463642" y="2038569"/>
              <a:ext cx="204" cy="68"/>
            </a:xfrm>
            <a:custGeom>
              <a:avLst/>
              <a:gdLst/>
              <a:ahLst/>
              <a:cxnLst/>
              <a:rect l="l" t="t" r="r" b="b"/>
              <a:pathLst>
                <a:path w="15" h="5" extrusionOk="0">
                  <a:moveTo>
                    <a:pt x="0" y="1"/>
                  </a:moveTo>
                  <a:lnTo>
                    <a:pt x="1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27"/>
            <p:cNvSpPr/>
            <p:nvPr/>
          </p:nvSpPr>
          <p:spPr>
            <a:xfrm>
              <a:off x="1478048" y="2043891"/>
              <a:ext cx="149" cy="163"/>
            </a:xfrm>
            <a:custGeom>
              <a:avLst/>
              <a:gdLst/>
              <a:ahLst/>
              <a:cxnLst/>
              <a:rect l="l" t="t" r="r" b="b"/>
              <a:pathLst>
                <a:path w="11" h="12" extrusionOk="0">
                  <a:moveTo>
                    <a:pt x="0" y="1"/>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2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27"/>
            <p:cNvSpPr/>
            <p:nvPr/>
          </p:nvSpPr>
          <p:spPr>
            <a:xfrm>
              <a:off x="1459026" y="2036152"/>
              <a:ext cx="204" cy="109"/>
            </a:xfrm>
            <a:custGeom>
              <a:avLst/>
              <a:gdLst/>
              <a:ahLst/>
              <a:cxnLst/>
              <a:rect l="l" t="t" r="r" b="b"/>
              <a:pathLst>
                <a:path w="15" h="8" extrusionOk="0">
                  <a:moveTo>
                    <a:pt x="1" y="0"/>
                  </a:moveTo>
                  <a:lnTo>
                    <a:pt x="1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27"/>
            <p:cNvSpPr/>
            <p:nvPr/>
          </p:nvSpPr>
          <p:spPr>
            <a:xfrm>
              <a:off x="1457559" y="2035147"/>
              <a:ext cx="244" cy="163"/>
            </a:xfrm>
            <a:custGeom>
              <a:avLst/>
              <a:gdLst/>
              <a:ahLst/>
              <a:cxnLst/>
              <a:rect l="l" t="t" r="r" b="b"/>
              <a:pathLst>
                <a:path w="18" h="12" extrusionOk="0">
                  <a:moveTo>
                    <a:pt x="0" y="1"/>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27"/>
            <p:cNvSpPr/>
            <p:nvPr/>
          </p:nvSpPr>
          <p:spPr>
            <a:xfrm>
              <a:off x="1458265" y="2035622"/>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27"/>
            <p:cNvSpPr/>
            <p:nvPr/>
          </p:nvSpPr>
          <p:spPr>
            <a:xfrm>
              <a:off x="1477192" y="2043090"/>
              <a:ext cx="434" cy="394"/>
            </a:xfrm>
            <a:custGeom>
              <a:avLst/>
              <a:gdLst/>
              <a:ahLst/>
              <a:cxnLst/>
              <a:rect l="l" t="t" r="r" b="b"/>
              <a:pathLst>
                <a:path w="32" h="29" extrusionOk="0">
                  <a:moveTo>
                    <a:pt x="0" y="0"/>
                  </a:moveTo>
                  <a:lnTo>
                    <a:pt x="32"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27"/>
            <p:cNvSpPr/>
            <p:nvPr/>
          </p:nvSpPr>
          <p:spPr>
            <a:xfrm>
              <a:off x="1460356" y="2036912"/>
              <a:ext cx="258" cy="204"/>
            </a:xfrm>
            <a:custGeom>
              <a:avLst/>
              <a:gdLst/>
              <a:ahLst/>
              <a:cxnLst/>
              <a:rect l="l" t="t" r="r" b="b"/>
              <a:pathLst>
                <a:path w="19" h="15" extrusionOk="0">
                  <a:moveTo>
                    <a:pt x="1" y="0"/>
                  </a:moveTo>
                  <a:lnTo>
                    <a:pt x="1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27"/>
            <p:cNvSpPr/>
            <p:nvPr/>
          </p:nvSpPr>
          <p:spPr>
            <a:xfrm>
              <a:off x="1456935" y="2034726"/>
              <a:ext cx="258" cy="204"/>
            </a:xfrm>
            <a:custGeom>
              <a:avLst/>
              <a:gdLst/>
              <a:ahLst/>
              <a:cxnLst/>
              <a:rect l="l" t="t" r="r" b="b"/>
              <a:pathLst>
                <a:path w="19" h="15" extrusionOk="0">
                  <a:moveTo>
                    <a:pt x="1" y="0"/>
                  </a:moveTo>
                  <a:lnTo>
                    <a:pt x="1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27"/>
            <p:cNvSpPr/>
            <p:nvPr/>
          </p:nvSpPr>
          <p:spPr>
            <a:xfrm>
              <a:off x="1459691" y="2036532"/>
              <a:ext cx="258" cy="149"/>
            </a:xfrm>
            <a:custGeom>
              <a:avLst/>
              <a:gdLst/>
              <a:ahLst/>
              <a:cxnLst/>
              <a:rect l="l" t="t" r="r" b="b"/>
              <a:pathLst>
                <a:path w="19" h="11" extrusionOk="0">
                  <a:moveTo>
                    <a:pt x="1" y="0"/>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27"/>
            <p:cNvSpPr/>
            <p:nvPr/>
          </p:nvSpPr>
          <p:spPr>
            <a:xfrm>
              <a:off x="1461021" y="2037293"/>
              <a:ext cx="258" cy="149"/>
            </a:xfrm>
            <a:custGeom>
              <a:avLst/>
              <a:gdLst/>
              <a:ahLst/>
              <a:cxnLst/>
              <a:rect l="l" t="t" r="r" b="b"/>
              <a:pathLst>
                <a:path w="19" h="11" extrusionOk="0">
                  <a:moveTo>
                    <a:pt x="1" y="0"/>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27"/>
            <p:cNvSpPr/>
            <p:nvPr/>
          </p:nvSpPr>
          <p:spPr>
            <a:xfrm>
              <a:off x="1461687" y="2037673"/>
              <a:ext cx="204" cy="109"/>
            </a:xfrm>
            <a:custGeom>
              <a:avLst/>
              <a:gdLst/>
              <a:ahLst/>
              <a:cxnLst/>
              <a:rect l="l" t="t" r="r" b="b"/>
              <a:pathLst>
                <a:path w="15" h="8" extrusionOk="0">
                  <a:moveTo>
                    <a:pt x="1" y="0"/>
                  </a:moveTo>
                  <a:lnTo>
                    <a:pt x="1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2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2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27"/>
            <p:cNvSpPr/>
            <p:nvPr/>
          </p:nvSpPr>
          <p:spPr>
            <a:xfrm>
              <a:off x="1449100" y="2076925"/>
              <a:ext cx="530" cy="109"/>
            </a:xfrm>
            <a:custGeom>
              <a:avLst/>
              <a:gdLst/>
              <a:ahLst/>
              <a:cxnLst/>
              <a:rect l="l" t="t" r="r" b="b"/>
              <a:pathLst>
                <a:path w="39" h="8" extrusionOk="0">
                  <a:moveTo>
                    <a:pt x="39"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27"/>
            <p:cNvSpPr/>
            <p:nvPr/>
          </p:nvSpPr>
          <p:spPr>
            <a:xfrm>
              <a:off x="1446724" y="2070462"/>
              <a:ext cx="149" cy="204"/>
            </a:xfrm>
            <a:custGeom>
              <a:avLst/>
              <a:gdLst/>
              <a:ahLst/>
              <a:cxnLst/>
              <a:rect l="l" t="t" r="r" b="b"/>
              <a:pathLst>
                <a:path w="11" h="15" extrusionOk="0">
                  <a:moveTo>
                    <a:pt x="1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27"/>
            <p:cNvSpPr/>
            <p:nvPr/>
          </p:nvSpPr>
          <p:spPr>
            <a:xfrm>
              <a:off x="1451897" y="2077400"/>
              <a:ext cx="258" cy="204"/>
            </a:xfrm>
            <a:custGeom>
              <a:avLst/>
              <a:gdLst/>
              <a:ahLst/>
              <a:cxnLst/>
              <a:rect l="l" t="t" r="r" b="b"/>
              <a:pathLst>
                <a:path w="19" h="15" extrusionOk="0">
                  <a:moveTo>
                    <a:pt x="18"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2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27"/>
            <p:cNvSpPr/>
            <p:nvPr/>
          </p:nvSpPr>
          <p:spPr>
            <a:xfrm>
              <a:off x="1447104" y="2071087"/>
              <a:ext cx="109" cy="204"/>
            </a:xfrm>
            <a:custGeom>
              <a:avLst/>
              <a:gdLst/>
              <a:ahLst/>
              <a:cxnLst/>
              <a:rect l="l" t="t" r="r" b="b"/>
              <a:pathLst>
                <a:path w="8" h="15" extrusionOk="0">
                  <a:moveTo>
                    <a:pt x="7"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27"/>
            <p:cNvSpPr/>
            <p:nvPr/>
          </p:nvSpPr>
          <p:spPr>
            <a:xfrm>
              <a:off x="1447580" y="2072933"/>
              <a:ext cx="14" cy="204"/>
            </a:xfrm>
            <a:custGeom>
              <a:avLst/>
              <a:gdLst/>
              <a:ahLst/>
              <a:cxnLst/>
              <a:rect l="l" t="t" r="r" b="b"/>
              <a:pathLst>
                <a:path w="1" h="15" extrusionOk="0">
                  <a:moveTo>
                    <a:pt x="0"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27"/>
            <p:cNvSpPr/>
            <p:nvPr/>
          </p:nvSpPr>
          <p:spPr>
            <a:xfrm>
              <a:off x="1482705" y="2049974"/>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2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27"/>
            <p:cNvSpPr/>
            <p:nvPr/>
          </p:nvSpPr>
          <p:spPr>
            <a:xfrm>
              <a:off x="1482460" y="2050313"/>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27"/>
            <p:cNvSpPr/>
            <p:nvPr/>
          </p:nvSpPr>
          <p:spPr>
            <a:xfrm>
              <a:off x="1482610" y="2050123"/>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2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2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2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27"/>
            <p:cNvSpPr/>
            <p:nvPr/>
          </p:nvSpPr>
          <p:spPr>
            <a:xfrm>
              <a:off x="1450947" y="2076980"/>
              <a:ext cx="204" cy="54"/>
            </a:xfrm>
            <a:custGeom>
              <a:avLst/>
              <a:gdLst/>
              <a:ahLst/>
              <a:cxnLst/>
              <a:rect l="l" t="t" r="r" b="b"/>
              <a:pathLst>
                <a:path w="15" h="4" extrusionOk="0">
                  <a:moveTo>
                    <a:pt x="15"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27"/>
            <p:cNvSpPr/>
            <p:nvPr/>
          </p:nvSpPr>
          <p:spPr>
            <a:xfrm>
              <a:off x="1452237" y="2077645"/>
              <a:ext cx="204" cy="244"/>
            </a:xfrm>
            <a:custGeom>
              <a:avLst/>
              <a:gdLst/>
              <a:ahLst/>
              <a:cxnLst/>
              <a:rect l="l" t="t" r="r" b="b"/>
              <a:pathLst>
                <a:path w="15" h="18" extrusionOk="0">
                  <a:moveTo>
                    <a:pt x="0" y="0"/>
                  </a:moveTo>
                  <a:lnTo>
                    <a:pt x="1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2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27"/>
            <p:cNvSpPr/>
            <p:nvPr/>
          </p:nvSpPr>
          <p:spPr>
            <a:xfrm>
              <a:off x="1450621" y="2076884"/>
              <a:ext cx="244" cy="54"/>
            </a:xfrm>
            <a:custGeom>
              <a:avLst/>
              <a:gdLst/>
              <a:ahLst/>
              <a:cxnLst/>
              <a:rect l="l" t="t" r="r" b="b"/>
              <a:pathLst>
                <a:path w="18" h="4" extrusionOk="0">
                  <a:moveTo>
                    <a:pt x="18"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27"/>
            <p:cNvSpPr/>
            <p:nvPr/>
          </p:nvSpPr>
          <p:spPr>
            <a:xfrm>
              <a:off x="1451286" y="2077075"/>
              <a:ext cx="204" cy="54"/>
            </a:xfrm>
            <a:custGeom>
              <a:avLst/>
              <a:gdLst/>
              <a:ahLst/>
              <a:cxnLst/>
              <a:rect l="l" t="t" r="r" b="b"/>
              <a:pathLst>
                <a:path w="15" h="4" extrusionOk="0">
                  <a:moveTo>
                    <a:pt x="1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27"/>
            <p:cNvSpPr/>
            <p:nvPr/>
          </p:nvSpPr>
          <p:spPr>
            <a:xfrm>
              <a:off x="1450336" y="2076884"/>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27"/>
            <p:cNvSpPr/>
            <p:nvPr/>
          </p:nvSpPr>
          <p:spPr>
            <a:xfrm>
              <a:off x="1447580" y="2072417"/>
              <a:ext cx="14" cy="149"/>
            </a:xfrm>
            <a:custGeom>
              <a:avLst/>
              <a:gdLst/>
              <a:ahLst/>
              <a:cxnLst/>
              <a:rect l="l" t="t" r="r" b="b"/>
              <a:pathLst>
                <a:path w="1" h="11" extrusionOk="0">
                  <a:moveTo>
                    <a:pt x="0"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27"/>
            <p:cNvSpPr/>
            <p:nvPr/>
          </p:nvSpPr>
          <p:spPr>
            <a:xfrm>
              <a:off x="1480899" y="2047082"/>
              <a:ext cx="339" cy="339"/>
            </a:xfrm>
            <a:custGeom>
              <a:avLst/>
              <a:gdLst/>
              <a:ahLst/>
              <a:cxnLst/>
              <a:rect l="l" t="t" r="r" b="b"/>
              <a:pathLst>
                <a:path w="25" h="25" extrusionOk="0">
                  <a:moveTo>
                    <a:pt x="0" y="0"/>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2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2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2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2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2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2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2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2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2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2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2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2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2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2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2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2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2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2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2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2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2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2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2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2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2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2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2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2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2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2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2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2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2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2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2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2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2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2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2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2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2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2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2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2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2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2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27"/>
            <p:cNvSpPr/>
            <p:nvPr/>
          </p:nvSpPr>
          <p:spPr>
            <a:xfrm>
              <a:off x="1173314" y="1789354"/>
              <a:ext cx="16741" cy="2254"/>
            </a:xfrm>
            <a:custGeom>
              <a:avLst/>
              <a:gdLst/>
              <a:ahLst/>
              <a:cxnLst/>
              <a:rect l="l" t="t" r="r" b="b"/>
              <a:pathLst>
                <a:path w="1233" h="166" extrusionOk="0">
                  <a:moveTo>
                    <a:pt x="0" y="165"/>
                  </a:moveTo>
                  <a:lnTo>
                    <a:pt x="123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2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27"/>
            <p:cNvSpPr/>
            <p:nvPr/>
          </p:nvSpPr>
          <p:spPr>
            <a:xfrm>
              <a:off x="1318906" y="1844641"/>
              <a:ext cx="339" cy="149"/>
            </a:xfrm>
            <a:custGeom>
              <a:avLst/>
              <a:gdLst/>
              <a:ahLst/>
              <a:cxnLst/>
              <a:rect l="l" t="t" r="r" b="b"/>
              <a:pathLst>
                <a:path w="25" h="11" extrusionOk="0">
                  <a:moveTo>
                    <a:pt x="25"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27"/>
            <p:cNvSpPr/>
            <p:nvPr/>
          </p:nvSpPr>
          <p:spPr>
            <a:xfrm>
              <a:off x="1317765" y="1844302"/>
              <a:ext cx="299" cy="68"/>
            </a:xfrm>
            <a:custGeom>
              <a:avLst/>
              <a:gdLst/>
              <a:ahLst/>
              <a:cxnLst/>
              <a:rect l="l" t="t" r="r" b="b"/>
              <a:pathLst>
                <a:path w="22" h="5" extrusionOk="0">
                  <a:moveTo>
                    <a:pt x="2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2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27"/>
            <p:cNvSpPr/>
            <p:nvPr/>
          </p:nvSpPr>
          <p:spPr>
            <a:xfrm>
              <a:off x="1252838" y="1797147"/>
              <a:ext cx="244" cy="258"/>
            </a:xfrm>
            <a:custGeom>
              <a:avLst/>
              <a:gdLst/>
              <a:ahLst/>
              <a:cxnLst/>
              <a:rect l="l" t="t" r="r" b="b"/>
              <a:pathLst>
                <a:path w="18" h="19" extrusionOk="0">
                  <a:moveTo>
                    <a:pt x="0" y="1"/>
                  </a:moveTo>
                  <a:lnTo>
                    <a:pt x="1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27"/>
            <p:cNvSpPr/>
            <p:nvPr/>
          </p:nvSpPr>
          <p:spPr>
            <a:xfrm>
              <a:off x="1318240" y="1844397"/>
              <a:ext cx="299" cy="109"/>
            </a:xfrm>
            <a:custGeom>
              <a:avLst/>
              <a:gdLst/>
              <a:ahLst/>
              <a:cxnLst/>
              <a:rect l="l" t="t" r="r" b="b"/>
              <a:pathLst>
                <a:path w="22" h="8" extrusionOk="0">
                  <a:moveTo>
                    <a:pt x="2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2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27"/>
            <p:cNvSpPr/>
            <p:nvPr/>
          </p:nvSpPr>
          <p:spPr>
            <a:xfrm>
              <a:off x="1122833" y="165189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27"/>
            <p:cNvSpPr/>
            <p:nvPr/>
          </p:nvSpPr>
          <p:spPr>
            <a:xfrm>
              <a:off x="1124734" y="1651746"/>
              <a:ext cx="530" cy="68"/>
            </a:xfrm>
            <a:custGeom>
              <a:avLst/>
              <a:gdLst/>
              <a:ahLst/>
              <a:cxnLst/>
              <a:rect l="l" t="t" r="r" b="b"/>
              <a:pathLst>
                <a:path w="39" h="5" extrusionOk="0">
                  <a:moveTo>
                    <a:pt x="0" y="4"/>
                  </a:moveTo>
                  <a:lnTo>
                    <a:pt x="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27"/>
            <p:cNvSpPr/>
            <p:nvPr/>
          </p:nvSpPr>
          <p:spPr>
            <a:xfrm>
              <a:off x="1125969" y="1651556"/>
              <a:ext cx="489" cy="109"/>
            </a:xfrm>
            <a:custGeom>
              <a:avLst/>
              <a:gdLst/>
              <a:ahLst/>
              <a:cxnLst/>
              <a:rect l="l" t="t" r="r" b="b"/>
              <a:pathLst>
                <a:path w="36" h="8" extrusionOk="0">
                  <a:moveTo>
                    <a:pt x="0" y="8"/>
                  </a:move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27"/>
            <p:cNvSpPr/>
            <p:nvPr/>
          </p:nvSpPr>
          <p:spPr>
            <a:xfrm>
              <a:off x="1117076" y="1651515"/>
              <a:ext cx="448" cy="54"/>
            </a:xfrm>
            <a:custGeom>
              <a:avLst/>
              <a:gdLst/>
              <a:ahLst/>
              <a:cxnLst/>
              <a:rect l="l" t="t" r="r" b="b"/>
              <a:pathLst>
                <a:path w="33" h="4" extrusionOk="0">
                  <a:moveTo>
                    <a:pt x="1" y="0"/>
                  </a:moveTo>
                  <a:lnTo>
                    <a:pt x="3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27"/>
            <p:cNvSpPr/>
            <p:nvPr/>
          </p:nvSpPr>
          <p:spPr>
            <a:xfrm>
              <a:off x="1120783" y="1651841"/>
              <a:ext cx="394" cy="14"/>
            </a:xfrm>
            <a:custGeom>
              <a:avLst/>
              <a:gdLst/>
              <a:ahLst/>
              <a:cxnLst/>
              <a:rect l="l" t="t" r="r" b="b"/>
              <a:pathLst>
                <a:path w="29" h="1" extrusionOk="0">
                  <a:moveTo>
                    <a:pt x="1" y="1"/>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27"/>
            <p:cNvSpPr/>
            <p:nvPr/>
          </p:nvSpPr>
          <p:spPr>
            <a:xfrm>
              <a:off x="1123539" y="1651895"/>
              <a:ext cx="543" cy="14"/>
            </a:xfrm>
            <a:custGeom>
              <a:avLst/>
              <a:gdLst/>
              <a:ahLst/>
              <a:cxnLst/>
              <a:rect l="l" t="t" r="r" b="b"/>
              <a:pathLst>
                <a:path w="40" h="1" extrusionOk="0">
                  <a:moveTo>
                    <a:pt x="1" y="0"/>
                  </a:moveTo>
                  <a:lnTo>
                    <a:pt x="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27"/>
            <p:cNvSpPr/>
            <p:nvPr/>
          </p:nvSpPr>
          <p:spPr>
            <a:xfrm>
              <a:off x="1119072" y="1651705"/>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27"/>
            <p:cNvSpPr/>
            <p:nvPr/>
          </p:nvSpPr>
          <p:spPr>
            <a:xfrm>
              <a:off x="1543206" y="1679322"/>
              <a:ext cx="258" cy="434"/>
            </a:xfrm>
            <a:custGeom>
              <a:avLst/>
              <a:gdLst/>
              <a:ahLst/>
              <a:cxnLst/>
              <a:rect l="l" t="t" r="r" b="b"/>
              <a:pathLst>
                <a:path w="19" h="32" extrusionOk="0">
                  <a:moveTo>
                    <a:pt x="1" y="0"/>
                  </a:moveTo>
                  <a:lnTo>
                    <a:pt x="18"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27"/>
            <p:cNvSpPr/>
            <p:nvPr/>
          </p:nvSpPr>
          <p:spPr>
            <a:xfrm>
              <a:off x="1543736" y="1680177"/>
              <a:ext cx="299" cy="434"/>
            </a:xfrm>
            <a:custGeom>
              <a:avLst/>
              <a:gdLst/>
              <a:ahLst/>
              <a:cxnLst/>
              <a:rect l="l" t="t" r="r" b="b"/>
              <a:pathLst>
                <a:path w="22" h="32" extrusionOk="0">
                  <a:moveTo>
                    <a:pt x="0" y="0"/>
                  </a:moveTo>
                  <a:lnTo>
                    <a:pt x="2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27"/>
            <p:cNvSpPr/>
            <p:nvPr/>
          </p:nvSpPr>
          <p:spPr>
            <a:xfrm>
              <a:off x="1542731" y="1678507"/>
              <a:ext cx="258" cy="394"/>
            </a:xfrm>
            <a:custGeom>
              <a:avLst/>
              <a:gdLst/>
              <a:ahLst/>
              <a:cxnLst/>
              <a:rect l="l" t="t" r="r" b="b"/>
              <a:pathLst>
                <a:path w="19" h="29" extrusionOk="0">
                  <a:moveTo>
                    <a:pt x="1" y="1"/>
                  </a:moveTo>
                  <a:lnTo>
                    <a:pt x="18"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27"/>
            <p:cNvSpPr/>
            <p:nvPr/>
          </p:nvSpPr>
          <p:spPr>
            <a:xfrm>
              <a:off x="1544251" y="1681032"/>
              <a:ext cx="299" cy="394"/>
            </a:xfrm>
            <a:custGeom>
              <a:avLst/>
              <a:gdLst/>
              <a:ahLst/>
              <a:cxnLst/>
              <a:rect l="l" t="t" r="r" b="b"/>
              <a:pathLst>
                <a:path w="22" h="29" extrusionOk="0">
                  <a:moveTo>
                    <a:pt x="1" y="0"/>
                  </a:moveTo>
                  <a:lnTo>
                    <a:pt x="22"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27"/>
            <p:cNvSpPr/>
            <p:nvPr/>
          </p:nvSpPr>
          <p:spPr>
            <a:xfrm>
              <a:off x="1544876" y="1681888"/>
              <a:ext cx="299" cy="394"/>
            </a:xfrm>
            <a:custGeom>
              <a:avLst/>
              <a:gdLst/>
              <a:ahLst/>
              <a:cxnLst/>
              <a:rect l="l" t="t" r="r" b="b"/>
              <a:pathLst>
                <a:path w="22" h="29" extrusionOk="0">
                  <a:moveTo>
                    <a:pt x="0" y="0"/>
                  </a:moveTo>
                  <a:lnTo>
                    <a:pt x="2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27"/>
            <p:cNvSpPr/>
            <p:nvPr/>
          </p:nvSpPr>
          <p:spPr>
            <a:xfrm>
              <a:off x="1478333" y="1688541"/>
              <a:ext cx="530" cy="434"/>
            </a:xfrm>
            <a:custGeom>
              <a:avLst/>
              <a:gdLst/>
              <a:ahLst/>
              <a:cxnLst/>
              <a:rect l="l" t="t" r="r" b="b"/>
              <a:pathLst>
                <a:path w="39" h="32" extrusionOk="0">
                  <a:moveTo>
                    <a:pt x="0" y="32"/>
                  </a:moveTo>
                  <a:lnTo>
                    <a:pt x="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27"/>
            <p:cNvSpPr/>
            <p:nvPr/>
          </p:nvSpPr>
          <p:spPr>
            <a:xfrm>
              <a:off x="1478944" y="1688011"/>
              <a:ext cx="489" cy="448"/>
            </a:xfrm>
            <a:custGeom>
              <a:avLst/>
              <a:gdLst/>
              <a:ahLst/>
              <a:cxnLst/>
              <a:rect l="l" t="t" r="r" b="b"/>
              <a:pathLst>
                <a:path w="36" h="33" extrusionOk="0">
                  <a:moveTo>
                    <a:pt x="1" y="32"/>
                  </a:moveTo>
                  <a:lnTo>
                    <a:pt x="3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27"/>
            <p:cNvSpPr/>
            <p:nvPr/>
          </p:nvSpPr>
          <p:spPr>
            <a:xfrm>
              <a:off x="1542310" y="1677706"/>
              <a:ext cx="244" cy="434"/>
            </a:xfrm>
            <a:custGeom>
              <a:avLst/>
              <a:gdLst/>
              <a:ahLst/>
              <a:cxnLst/>
              <a:rect l="l" t="t" r="r" b="b"/>
              <a:pathLst>
                <a:path w="18" h="32" extrusionOk="0">
                  <a:moveTo>
                    <a:pt x="0" y="0"/>
                  </a:moveTo>
                  <a:lnTo>
                    <a:pt x="18"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27"/>
            <p:cNvSpPr/>
            <p:nvPr/>
          </p:nvSpPr>
          <p:spPr>
            <a:xfrm>
              <a:off x="1539689" y="1670714"/>
              <a:ext cx="109" cy="353"/>
            </a:xfrm>
            <a:custGeom>
              <a:avLst/>
              <a:gdLst/>
              <a:ahLst/>
              <a:cxnLst/>
              <a:rect l="l" t="t" r="r" b="b"/>
              <a:pathLst>
                <a:path w="8" h="26" extrusionOk="0">
                  <a:moveTo>
                    <a:pt x="1" y="1"/>
                  </a:moveTo>
                  <a:lnTo>
                    <a:pt x="8"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27"/>
            <p:cNvSpPr/>
            <p:nvPr/>
          </p:nvSpPr>
          <p:spPr>
            <a:xfrm>
              <a:off x="1539975" y="1671949"/>
              <a:ext cx="163" cy="394"/>
            </a:xfrm>
            <a:custGeom>
              <a:avLst/>
              <a:gdLst/>
              <a:ahLst/>
              <a:cxnLst/>
              <a:rect l="l" t="t" r="r" b="b"/>
              <a:pathLst>
                <a:path w="12" h="29" extrusionOk="0">
                  <a:moveTo>
                    <a:pt x="1" y="1"/>
                  </a:moveTo>
                  <a:lnTo>
                    <a:pt x="1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27"/>
            <p:cNvSpPr/>
            <p:nvPr/>
          </p:nvSpPr>
          <p:spPr>
            <a:xfrm>
              <a:off x="1477667" y="1689111"/>
              <a:ext cx="584" cy="489"/>
            </a:xfrm>
            <a:custGeom>
              <a:avLst/>
              <a:gdLst/>
              <a:ahLst/>
              <a:cxnLst/>
              <a:rect l="l" t="t" r="r" b="b"/>
              <a:pathLst>
                <a:path w="43" h="36" extrusionOk="0">
                  <a:moveTo>
                    <a:pt x="0" y="35"/>
                  </a:move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2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27"/>
            <p:cNvSpPr/>
            <p:nvPr/>
          </p:nvSpPr>
          <p:spPr>
            <a:xfrm>
              <a:off x="1540165" y="1672614"/>
              <a:ext cx="163" cy="394"/>
            </a:xfrm>
            <a:custGeom>
              <a:avLst/>
              <a:gdLst/>
              <a:ahLst/>
              <a:cxnLst/>
              <a:rect l="l" t="t" r="r" b="b"/>
              <a:pathLst>
                <a:path w="12" h="29" extrusionOk="0">
                  <a:moveTo>
                    <a:pt x="1" y="1"/>
                  </a:moveTo>
                  <a:lnTo>
                    <a:pt x="1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2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27"/>
            <p:cNvSpPr/>
            <p:nvPr/>
          </p:nvSpPr>
          <p:spPr>
            <a:xfrm>
              <a:off x="1539839" y="1671338"/>
              <a:ext cx="109" cy="339"/>
            </a:xfrm>
            <a:custGeom>
              <a:avLst/>
              <a:gdLst/>
              <a:ahLst/>
              <a:cxnLst/>
              <a:rect l="l" t="t" r="r" b="b"/>
              <a:pathLst>
                <a:path w="8" h="25" extrusionOk="0">
                  <a:moveTo>
                    <a:pt x="0" y="0"/>
                  </a:moveTo>
                  <a:lnTo>
                    <a:pt x="7"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2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2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27"/>
            <p:cNvSpPr/>
            <p:nvPr/>
          </p:nvSpPr>
          <p:spPr>
            <a:xfrm>
              <a:off x="1541210" y="1675425"/>
              <a:ext cx="204" cy="434"/>
            </a:xfrm>
            <a:custGeom>
              <a:avLst/>
              <a:gdLst/>
              <a:ahLst/>
              <a:cxnLst/>
              <a:rect l="l" t="t" r="r" b="b"/>
              <a:pathLst>
                <a:path w="15" h="32" extrusionOk="0">
                  <a:moveTo>
                    <a:pt x="1" y="0"/>
                  </a:moveTo>
                  <a:lnTo>
                    <a:pt x="15"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27"/>
            <p:cNvSpPr/>
            <p:nvPr/>
          </p:nvSpPr>
          <p:spPr>
            <a:xfrm>
              <a:off x="1541550" y="1676185"/>
              <a:ext cx="204" cy="394"/>
            </a:xfrm>
            <a:custGeom>
              <a:avLst/>
              <a:gdLst/>
              <a:ahLst/>
              <a:cxnLst/>
              <a:rect l="l" t="t" r="r" b="b"/>
              <a:pathLst>
                <a:path w="15" h="29" extrusionOk="0">
                  <a:moveTo>
                    <a:pt x="0" y="0"/>
                  </a:moveTo>
                  <a:lnTo>
                    <a:pt x="14"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27"/>
            <p:cNvSpPr/>
            <p:nvPr/>
          </p:nvSpPr>
          <p:spPr>
            <a:xfrm>
              <a:off x="1540884" y="1674705"/>
              <a:ext cx="204" cy="394"/>
            </a:xfrm>
            <a:custGeom>
              <a:avLst/>
              <a:gdLst/>
              <a:ahLst/>
              <a:cxnLst/>
              <a:rect l="l" t="t" r="r" b="b"/>
              <a:pathLst>
                <a:path w="15" h="29" extrusionOk="0">
                  <a:moveTo>
                    <a:pt x="0" y="1"/>
                  </a:moveTo>
                  <a:lnTo>
                    <a:pt x="14"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27"/>
            <p:cNvSpPr/>
            <p:nvPr/>
          </p:nvSpPr>
          <p:spPr>
            <a:xfrm>
              <a:off x="1540640" y="1673999"/>
              <a:ext cx="163" cy="394"/>
            </a:xfrm>
            <a:custGeom>
              <a:avLst/>
              <a:gdLst/>
              <a:ahLst/>
              <a:cxnLst/>
              <a:rect l="l" t="t" r="r" b="b"/>
              <a:pathLst>
                <a:path w="12" h="29" extrusionOk="0">
                  <a:moveTo>
                    <a:pt x="1" y="0"/>
                  </a:moveTo>
                  <a:lnTo>
                    <a:pt x="1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27"/>
            <p:cNvSpPr/>
            <p:nvPr/>
          </p:nvSpPr>
          <p:spPr>
            <a:xfrm>
              <a:off x="1541930" y="1676946"/>
              <a:ext cx="204" cy="434"/>
            </a:xfrm>
            <a:custGeom>
              <a:avLst/>
              <a:gdLst/>
              <a:ahLst/>
              <a:cxnLst/>
              <a:rect l="l" t="t" r="r" b="b"/>
              <a:pathLst>
                <a:path w="15" h="32" extrusionOk="0">
                  <a:moveTo>
                    <a:pt x="0" y="0"/>
                  </a:moveTo>
                  <a:lnTo>
                    <a:pt x="14"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27"/>
            <p:cNvSpPr/>
            <p:nvPr/>
          </p:nvSpPr>
          <p:spPr>
            <a:xfrm>
              <a:off x="1540409" y="1673280"/>
              <a:ext cx="149" cy="394"/>
            </a:xfrm>
            <a:custGeom>
              <a:avLst/>
              <a:gdLst/>
              <a:ahLst/>
              <a:cxnLst/>
              <a:rect l="l" t="t" r="r" b="b"/>
              <a:pathLst>
                <a:path w="11" h="29" extrusionOk="0">
                  <a:moveTo>
                    <a:pt x="0" y="1"/>
                  </a:moveTo>
                  <a:lnTo>
                    <a:pt x="1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2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2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27"/>
            <p:cNvSpPr/>
            <p:nvPr/>
          </p:nvSpPr>
          <p:spPr>
            <a:xfrm>
              <a:off x="1072257" y="1586153"/>
              <a:ext cx="869" cy="638"/>
            </a:xfrm>
            <a:custGeom>
              <a:avLst/>
              <a:gdLst/>
              <a:ahLst/>
              <a:cxnLst/>
              <a:rect l="l" t="t" r="r" b="b"/>
              <a:pathLst>
                <a:path w="64" h="47" extrusionOk="0">
                  <a:moveTo>
                    <a:pt x="0" y="46"/>
                  </a:moveTo>
                  <a:lnTo>
                    <a:pt x="6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27"/>
            <p:cNvSpPr/>
            <p:nvPr/>
          </p:nvSpPr>
          <p:spPr>
            <a:xfrm>
              <a:off x="1073357" y="1585447"/>
              <a:ext cx="774" cy="530"/>
            </a:xfrm>
            <a:custGeom>
              <a:avLst/>
              <a:gdLst/>
              <a:ahLst/>
              <a:cxnLst/>
              <a:rect l="l" t="t" r="r" b="b"/>
              <a:pathLst>
                <a:path w="57" h="39" extrusionOk="0">
                  <a:moveTo>
                    <a:pt x="56"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27"/>
            <p:cNvSpPr/>
            <p:nvPr/>
          </p:nvSpPr>
          <p:spPr>
            <a:xfrm>
              <a:off x="1075257" y="1584116"/>
              <a:ext cx="774" cy="530"/>
            </a:xfrm>
            <a:custGeom>
              <a:avLst/>
              <a:gdLst/>
              <a:ahLst/>
              <a:cxnLst/>
              <a:rect l="l" t="t" r="r" b="b"/>
              <a:pathLst>
                <a:path w="57" h="39" extrusionOk="0">
                  <a:moveTo>
                    <a:pt x="56"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2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27"/>
            <p:cNvSpPr/>
            <p:nvPr/>
          </p:nvSpPr>
          <p:spPr>
            <a:xfrm>
              <a:off x="1074348" y="1584822"/>
              <a:ext cx="679" cy="448"/>
            </a:xfrm>
            <a:custGeom>
              <a:avLst/>
              <a:gdLst/>
              <a:ahLst/>
              <a:cxnLst/>
              <a:rect l="l" t="t" r="r" b="b"/>
              <a:pathLst>
                <a:path w="50" h="33" extrusionOk="0">
                  <a:moveTo>
                    <a:pt x="50" y="1"/>
                  </a:moveTo>
                  <a:lnTo>
                    <a:pt x="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27"/>
            <p:cNvSpPr/>
            <p:nvPr/>
          </p:nvSpPr>
          <p:spPr>
            <a:xfrm>
              <a:off x="1417248" y="1669913"/>
              <a:ext cx="204" cy="149"/>
            </a:xfrm>
            <a:custGeom>
              <a:avLst/>
              <a:gdLst/>
              <a:ahLst/>
              <a:cxnLst/>
              <a:rect l="l" t="t" r="r" b="b"/>
              <a:pathLst>
                <a:path w="15" h="11" extrusionOk="0">
                  <a:moveTo>
                    <a:pt x="15"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27"/>
            <p:cNvSpPr/>
            <p:nvPr/>
          </p:nvSpPr>
          <p:spPr>
            <a:xfrm>
              <a:off x="1416677" y="1669532"/>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2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2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27"/>
            <p:cNvSpPr/>
            <p:nvPr/>
          </p:nvSpPr>
          <p:spPr>
            <a:xfrm>
              <a:off x="1416012" y="1669057"/>
              <a:ext cx="109" cy="54"/>
            </a:xfrm>
            <a:custGeom>
              <a:avLst/>
              <a:gdLst/>
              <a:ahLst/>
              <a:cxnLst/>
              <a:rect l="l" t="t" r="r" b="b"/>
              <a:pathLst>
                <a:path w="8" h="4" extrusionOk="0">
                  <a:moveTo>
                    <a:pt x="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27"/>
            <p:cNvSpPr/>
            <p:nvPr/>
          </p:nvSpPr>
          <p:spPr>
            <a:xfrm>
              <a:off x="1417872" y="1670333"/>
              <a:ext cx="54" cy="109"/>
            </a:xfrm>
            <a:custGeom>
              <a:avLst/>
              <a:gdLst/>
              <a:ahLst/>
              <a:cxnLst/>
              <a:rect l="l" t="t" r="r" b="b"/>
              <a:pathLst>
                <a:path w="4" h="8" extrusionOk="0">
                  <a:moveTo>
                    <a:pt x="0" y="1"/>
                  </a:moveTo>
                  <a:lnTo>
                    <a:pt x="4" y="8"/>
                  </a:ln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27"/>
            <p:cNvSpPr/>
            <p:nvPr/>
          </p:nvSpPr>
          <p:spPr>
            <a:xfrm>
              <a:off x="1037458" y="1535536"/>
              <a:ext cx="68" cy="54"/>
            </a:xfrm>
            <a:custGeom>
              <a:avLst/>
              <a:gdLst/>
              <a:ahLst/>
              <a:cxnLst/>
              <a:rect l="l" t="t" r="r" b="b"/>
              <a:pathLst>
                <a:path w="5" h="4" extrusionOk="0">
                  <a:moveTo>
                    <a:pt x="1"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2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27"/>
            <p:cNvSpPr/>
            <p:nvPr/>
          </p:nvSpPr>
          <p:spPr>
            <a:xfrm>
              <a:off x="1074443" y="158035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2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27"/>
            <p:cNvSpPr/>
            <p:nvPr/>
          </p:nvSpPr>
          <p:spPr>
            <a:xfrm>
              <a:off x="1132813" y="1645052"/>
              <a:ext cx="202889" cy="1100"/>
            </a:xfrm>
            <a:custGeom>
              <a:avLst/>
              <a:gdLst/>
              <a:ahLst/>
              <a:cxnLst/>
              <a:rect l="l" t="t" r="r" b="b"/>
              <a:pathLst>
                <a:path w="14943" h="81" extrusionOk="0">
                  <a:moveTo>
                    <a:pt x="1" y="81"/>
                  </a:moveTo>
                  <a:lnTo>
                    <a:pt x="149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27"/>
            <p:cNvSpPr/>
            <p:nvPr/>
          </p:nvSpPr>
          <p:spPr>
            <a:xfrm>
              <a:off x="1415496" y="1668718"/>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2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2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27"/>
            <p:cNvSpPr/>
            <p:nvPr/>
          </p:nvSpPr>
          <p:spPr>
            <a:xfrm>
              <a:off x="1456649" y="1702091"/>
              <a:ext cx="163" cy="149"/>
            </a:xfrm>
            <a:custGeom>
              <a:avLst/>
              <a:gdLst/>
              <a:ahLst/>
              <a:cxnLst/>
              <a:rect l="l" t="t" r="r" b="b"/>
              <a:pathLst>
                <a:path w="12"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2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27"/>
            <p:cNvSpPr/>
            <p:nvPr/>
          </p:nvSpPr>
          <p:spPr>
            <a:xfrm>
              <a:off x="1456935" y="1701806"/>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2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2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27"/>
            <p:cNvSpPr/>
            <p:nvPr/>
          </p:nvSpPr>
          <p:spPr>
            <a:xfrm>
              <a:off x="1539174" y="1665921"/>
              <a:ext cx="14" cy="285"/>
            </a:xfrm>
            <a:custGeom>
              <a:avLst/>
              <a:gdLst/>
              <a:ahLst/>
              <a:cxnLst/>
              <a:rect l="l" t="t" r="r" b="b"/>
              <a:pathLst>
                <a:path w="1" h="21" extrusionOk="0">
                  <a:moveTo>
                    <a:pt x="0"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2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27"/>
            <p:cNvSpPr/>
            <p:nvPr/>
          </p:nvSpPr>
          <p:spPr>
            <a:xfrm>
              <a:off x="1477423" y="1689681"/>
              <a:ext cx="163" cy="109"/>
            </a:xfrm>
            <a:custGeom>
              <a:avLst/>
              <a:gdLst/>
              <a:ahLst/>
              <a:cxnLst/>
              <a:rect l="l" t="t" r="r" b="b"/>
              <a:pathLst>
                <a:path w="12" h="8" extrusionOk="0">
                  <a:moveTo>
                    <a:pt x="1" y="7"/>
                  </a:moveTo>
                  <a:lnTo>
                    <a:pt x="1" y="7"/>
                  </a:ln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27"/>
            <p:cNvSpPr/>
            <p:nvPr/>
          </p:nvSpPr>
          <p:spPr>
            <a:xfrm>
              <a:off x="1428843" y="1703327"/>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2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2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27"/>
            <p:cNvSpPr/>
            <p:nvPr/>
          </p:nvSpPr>
          <p:spPr>
            <a:xfrm>
              <a:off x="1456269" y="1702376"/>
              <a:ext cx="163" cy="149"/>
            </a:xfrm>
            <a:custGeom>
              <a:avLst/>
              <a:gdLst/>
              <a:ahLst/>
              <a:cxnLst/>
              <a:rect l="l" t="t" r="r" b="b"/>
              <a:pathLst>
                <a:path w="12"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2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2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27"/>
            <p:cNvSpPr/>
            <p:nvPr/>
          </p:nvSpPr>
          <p:spPr>
            <a:xfrm>
              <a:off x="1455794" y="1702702"/>
              <a:ext cx="204" cy="163"/>
            </a:xfrm>
            <a:custGeom>
              <a:avLst/>
              <a:gdLst/>
              <a:ahLst/>
              <a:cxnLst/>
              <a:rect l="l" t="t" r="r" b="b"/>
              <a:pathLst>
                <a:path w="15" h="12" extrusionOk="0">
                  <a:moveTo>
                    <a:pt x="15"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2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27"/>
            <p:cNvSpPr/>
            <p:nvPr/>
          </p:nvSpPr>
          <p:spPr>
            <a:xfrm>
              <a:off x="1455224" y="1703042"/>
              <a:ext cx="258" cy="149"/>
            </a:xfrm>
            <a:custGeom>
              <a:avLst/>
              <a:gdLst/>
              <a:ahLst/>
              <a:cxnLst/>
              <a:rect l="l" t="t" r="r" b="b"/>
              <a:pathLst>
                <a:path w="19" h="11" extrusionOk="0">
                  <a:moveTo>
                    <a:pt x="1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27"/>
            <p:cNvSpPr/>
            <p:nvPr/>
          </p:nvSpPr>
          <p:spPr>
            <a:xfrm>
              <a:off x="1482080" y="1685595"/>
              <a:ext cx="299" cy="244"/>
            </a:xfrm>
            <a:custGeom>
              <a:avLst/>
              <a:gdLst/>
              <a:ahLst/>
              <a:cxnLst/>
              <a:rect l="l" t="t" r="r" b="b"/>
              <a:pathLst>
                <a:path w="22" h="18" extrusionOk="0">
                  <a:moveTo>
                    <a:pt x="1" y="18"/>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27"/>
            <p:cNvSpPr/>
            <p:nvPr/>
          </p:nvSpPr>
          <p:spPr>
            <a:xfrm>
              <a:off x="1539174" y="1665486"/>
              <a:ext cx="14" cy="244"/>
            </a:xfrm>
            <a:custGeom>
              <a:avLst/>
              <a:gdLst/>
              <a:ahLst/>
              <a:cxnLst/>
              <a:rect l="l" t="t" r="r" b="b"/>
              <a:pathLst>
                <a:path w="1" h="18" extrusionOk="0">
                  <a:moveTo>
                    <a:pt x="0"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2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27"/>
            <p:cNvSpPr/>
            <p:nvPr/>
          </p:nvSpPr>
          <p:spPr>
            <a:xfrm>
              <a:off x="1539174" y="1666396"/>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27"/>
            <p:cNvSpPr/>
            <p:nvPr/>
          </p:nvSpPr>
          <p:spPr>
            <a:xfrm>
              <a:off x="1485217" y="1683409"/>
              <a:ext cx="163" cy="109"/>
            </a:xfrm>
            <a:custGeom>
              <a:avLst/>
              <a:gdLst/>
              <a:ahLst/>
              <a:cxnLst/>
              <a:rect l="l" t="t" r="r" b="b"/>
              <a:pathLst>
                <a:path w="12" h="8" extrusionOk="0">
                  <a:moveTo>
                    <a:pt x="1" y="7"/>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27"/>
            <p:cNvSpPr/>
            <p:nvPr/>
          </p:nvSpPr>
          <p:spPr>
            <a:xfrm>
              <a:off x="1485407" y="1683354"/>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27"/>
            <p:cNvSpPr/>
            <p:nvPr/>
          </p:nvSpPr>
          <p:spPr>
            <a:xfrm>
              <a:off x="1480139" y="1687115"/>
              <a:ext cx="394" cy="339"/>
            </a:xfrm>
            <a:custGeom>
              <a:avLst/>
              <a:gdLst/>
              <a:ahLst/>
              <a:cxnLst/>
              <a:rect l="l" t="t" r="r" b="b"/>
              <a:pathLst>
                <a:path w="29" h="25" extrusionOk="0">
                  <a:moveTo>
                    <a:pt x="0" y="25"/>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2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27"/>
            <p:cNvSpPr/>
            <p:nvPr/>
          </p:nvSpPr>
          <p:spPr>
            <a:xfrm>
              <a:off x="1485556" y="1683259"/>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27"/>
            <p:cNvSpPr/>
            <p:nvPr/>
          </p:nvSpPr>
          <p:spPr>
            <a:xfrm>
              <a:off x="1483845" y="1684264"/>
              <a:ext cx="244" cy="204"/>
            </a:xfrm>
            <a:custGeom>
              <a:avLst/>
              <a:gdLst/>
              <a:ahLst/>
              <a:cxnLst/>
              <a:rect l="l" t="t" r="r" b="b"/>
              <a:pathLst>
                <a:path w="18" h="15" extrusionOk="0">
                  <a:moveTo>
                    <a:pt x="0"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27"/>
            <p:cNvSpPr/>
            <p:nvPr/>
          </p:nvSpPr>
          <p:spPr>
            <a:xfrm>
              <a:off x="1484646" y="1683789"/>
              <a:ext cx="204" cy="109"/>
            </a:xfrm>
            <a:custGeom>
              <a:avLst/>
              <a:gdLst/>
              <a:ahLst/>
              <a:cxnLst/>
              <a:rect l="l" t="t" r="r" b="b"/>
              <a:pathLst>
                <a:path w="15" h="8" extrusionOk="0">
                  <a:moveTo>
                    <a:pt x="1" y="7"/>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27"/>
            <p:cNvSpPr/>
            <p:nvPr/>
          </p:nvSpPr>
          <p:spPr>
            <a:xfrm>
              <a:off x="1484415" y="1683924"/>
              <a:ext cx="204" cy="163"/>
            </a:xfrm>
            <a:custGeom>
              <a:avLst/>
              <a:gdLst/>
              <a:ahLst/>
              <a:cxnLst/>
              <a:rect l="l" t="t" r="r" b="b"/>
              <a:pathLst>
                <a:path w="15" h="12" extrusionOk="0">
                  <a:moveTo>
                    <a:pt x="0" y="1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27"/>
            <p:cNvSpPr/>
            <p:nvPr/>
          </p:nvSpPr>
          <p:spPr>
            <a:xfrm>
              <a:off x="1484130" y="1684115"/>
              <a:ext cx="244" cy="163"/>
            </a:xfrm>
            <a:custGeom>
              <a:avLst/>
              <a:gdLst/>
              <a:ahLst/>
              <a:cxnLst/>
              <a:rect l="l" t="t" r="r" b="b"/>
              <a:pathLst>
                <a:path w="18" h="12" extrusionOk="0">
                  <a:moveTo>
                    <a:pt x="0"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27"/>
            <p:cNvSpPr/>
            <p:nvPr/>
          </p:nvSpPr>
          <p:spPr>
            <a:xfrm>
              <a:off x="1485026" y="1683544"/>
              <a:ext cx="204" cy="109"/>
            </a:xfrm>
            <a:custGeom>
              <a:avLst/>
              <a:gdLst/>
              <a:ahLst/>
              <a:cxnLst/>
              <a:rect l="l" t="t" r="r" b="b"/>
              <a:pathLst>
                <a:path w="15" h="8" extrusionOk="0">
                  <a:moveTo>
                    <a:pt x="1" y="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2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2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27"/>
            <p:cNvSpPr/>
            <p:nvPr/>
          </p:nvSpPr>
          <p:spPr>
            <a:xfrm>
              <a:off x="1484836" y="1683639"/>
              <a:ext cx="204" cy="109"/>
            </a:xfrm>
            <a:custGeom>
              <a:avLst/>
              <a:gdLst/>
              <a:ahLst/>
              <a:cxnLst/>
              <a:rect l="l" t="t" r="r" b="b"/>
              <a:pathLst>
                <a:path w="15" h="8" extrusionOk="0">
                  <a:moveTo>
                    <a:pt x="1" y="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27"/>
            <p:cNvSpPr/>
            <p:nvPr/>
          </p:nvSpPr>
          <p:spPr>
            <a:xfrm>
              <a:off x="1485692" y="1683164"/>
              <a:ext cx="109" cy="109"/>
            </a:xfrm>
            <a:custGeom>
              <a:avLst/>
              <a:gdLst/>
              <a:ahLst/>
              <a:cxnLst/>
              <a:rect l="l" t="t" r="r" b="b"/>
              <a:pathLst>
                <a:path w="8" h="8" extrusionOk="0">
                  <a:moveTo>
                    <a:pt x="1" y="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2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27"/>
            <p:cNvSpPr/>
            <p:nvPr/>
          </p:nvSpPr>
          <p:spPr>
            <a:xfrm>
              <a:off x="1485787" y="1683164"/>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2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27"/>
            <p:cNvSpPr/>
            <p:nvPr/>
          </p:nvSpPr>
          <p:spPr>
            <a:xfrm>
              <a:off x="1539269" y="1663911"/>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2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27"/>
            <p:cNvSpPr/>
            <p:nvPr/>
          </p:nvSpPr>
          <p:spPr>
            <a:xfrm>
              <a:off x="1482460" y="1685309"/>
              <a:ext cx="299" cy="204"/>
            </a:xfrm>
            <a:custGeom>
              <a:avLst/>
              <a:gdLst/>
              <a:ahLst/>
              <a:cxnLst/>
              <a:rect l="l" t="t" r="r" b="b"/>
              <a:pathLst>
                <a:path w="22" h="15" extrusionOk="0">
                  <a:moveTo>
                    <a:pt x="1" y="1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27"/>
            <p:cNvSpPr/>
            <p:nvPr/>
          </p:nvSpPr>
          <p:spPr>
            <a:xfrm>
              <a:off x="1482840" y="1685024"/>
              <a:ext cx="299" cy="204"/>
            </a:xfrm>
            <a:custGeom>
              <a:avLst/>
              <a:gdLst/>
              <a:ahLst/>
              <a:cxnLst/>
              <a:rect l="l" t="t" r="r" b="b"/>
              <a:pathLst>
                <a:path w="22" h="15" extrusionOk="0">
                  <a:moveTo>
                    <a:pt x="1" y="1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27"/>
            <p:cNvSpPr/>
            <p:nvPr/>
          </p:nvSpPr>
          <p:spPr>
            <a:xfrm>
              <a:off x="1481605" y="1685975"/>
              <a:ext cx="353" cy="244"/>
            </a:xfrm>
            <a:custGeom>
              <a:avLst/>
              <a:gdLst/>
              <a:ahLst/>
              <a:cxnLst/>
              <a:rect l="l" t="t" r="r" b="b"/>
              <a:pathLst>
                <a:path w="26" h="18" extrusionOk="0">
                  <a:moveTo>
                    <a:pt x="1" y="18"/>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2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2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27"/>
            <p:cNvSpPr/>
            <p:nvPr/>
          </p:nvSpPr>
          <p:spPr>
            <a:xfrm>
              <a:off x="1479568" y="1687536"/>
              <a:ext cx="434" cy="394"/>
            </a:xfrm>
            <a:custGeom>
              <a:avLst/>
              <a:gdLst/>
              <a:ahLst/>
              <a:cxnLst/>
              <a:rect l="l" t="t" r="r" b="b"/>
              <a:pathLst>
                <a:path w="32" h="29" extrusionOk="0">
                  <a:moveTo>
                    <a:pt x="0" y="29"/>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27"/>
            <p:cNvSpPr/>
            <p:nvPr/>
          </p:nvSpPr>
          <p:spPr>
            <a:xfrm>
              <a:off x="1485882" y="1683123"/>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27"/>
            <p:cNvSpPr/>
            <p:nvPr/>
          </p:nvSpPr>
          <p:spPr>
            <a:xfrm>
              <a:off x="1486167" y="16830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27"/>
            <p:cNvSpPr/>
            <p:nvPr/>
          </p:nvSpPr>
          <p:spPr>
            <a:xfrm>
              <a:off x="1485977" y="1683123"/>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27"/>
            <p:cNvSpPr/>
            <p:nvPr/>
          </p:nvSpPr>
          <p:spPr>
            <a:xfrm>
              <a:off x="1481184" y="1686301"/>
              <a:ext cx="339" cy="299"/>
            </a:xfrm>
            <a:custGeom>
              <a:avLst/>
              <a:gdLst/>
              <a:ahLst/>
              <a:cxnLst/>
              <a:rect l="l" t="t" r="r" b="b"/>
              <a:pathLst>
                <a:path w="25" h="22" extrusionOk="0">
                  <a:moveTo>
                    <a:pt x="0" y="22"/>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27"/>
            <p:cNvSpPr/>
            <p:nvPr/>
          </p:nvSpPr>
          <p:spPr>
            <a:xfrm>
              <a:off x="1486031" y="1683069"/>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27"/>
            <p:cNvSpPr/>
            <p:nvPr/>
          </p:nvSpPr>
          <p:spPr>
            <a:xfrm>
              <a:off x="1486072" y="1683069"/>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27"/>
            <p:cNvSpPr/>
            <p:nvPr/>
          </p:nvSpPr>
          <p:spPr>
            <a:xfrm>
              <a:off x="1480654" y="1686681"/>
              <a:ext cx="394" cy="353"/>
            </a:xfrm>
            <a:custGeom>
              <a:avLst/>
              <a:gdLst/>
              <a:ahLst/>
              <a:cxnLst/>
              <a:rect l="l" t="t" r="r" b="b"/>
              <a:pathLst>
                <a:path w="29" h="26" extrusionOk="0">
                  <a:moveTo>
                    <a:pt x="1" y="25"/>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27"/>
            <p:cNvSpPr/>
            <p:nvPr/>
          </p:nvSpPr>
          <p:spPr>
            <a:xfrm>
              <a:off x="1483221" y="1684739"/>
              <a:ext cx="258" cy="204"/>
            </a:xfrm>
            <a:custGeom>
              <a:avLst/>
              <a:gdLst/>
              <a:ahLst/>
              <a:cxnLst/>
              <a:rect l="l" t="t" r="r" b="b"/>
              <a:pathLst>
                <a:path w="19" h="15" extrusionOk="0">
                  <a:moveTo>
                    <a:pt x="1"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2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27"/>
            <p:cNvSpPr/>
            <p:nvPr/>
          </p:nvSpPr>
          <p:spPr>
            <a:xfrm>
              <a:off x="1483560" y="1684495"/>
              <a:ext cx="244" cy="204"/>
            </a:xfrm>
            <a:custGeom>
              <a:avLst/>
              <a:gdLst/>
              <a:ahLst/>
              <a:cxnLst/>
              <a:rect l="l" t="t" r="r" b="b"/>
              <a:pathLst>
                <a:path w="18" h="15" extrusionOk="0">
                  <a:moveTo>
                    <a:pt x="0" y="1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27"/>
            <p:cNvSpPr/>
            <p:nvPr/>
          </p:nvSpPr>
          <p:spPr>
            <a:xfrm>
              <a:off x="1539459" y="1669532"/>
              <a:ext cx="54" cy="339"/>
            </a:xfrm>
            <a:custGeom>
              <a:avLst/>
              <a:gdLst/>
              <a:ahLst/>
              <a:cxnLst/>
              <a:rect l="l" t="t" r="r" b="b"/>
              <a:pathLst>
                <a:path w="4" h="25" extrusionOk="0">
                  <a:moveTo>
                    <a:pt x="0" y="0"/>
                  </a:moveTo>
                  <a:lnTo>
                    <a:pt x="4"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2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2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27"/>
            <p:cNvSpPr/>
            <p:nvPr/>
          </p:nvSpPr>
          <p:spPr>
            <a:xfrm>
              <a:off x="1993626" y="1750237"/>
              <a:ext cx="68" cy="149"/>
            </a:xfrm>
            <a:custGeom>
              <a:avLst/>
              <a:gdLst/>
              <a:ahLst/>
              <a:cxnLst/>
              <a:rect l="l" t="t" r="r" b="b"/>
              <a:pathLst>
                <a:path w="5" h="11" extrusionOk="0">
                  <a:moveTo>
                    <a:pt x="4"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2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27"/>
            <p:cNvSpPr/>
            <p:nvPr/>
          </p:nvSpPr>
          <p:spPr>
            <a:xfrm>
              <a:off x="1993490" y="1749762"/>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27"/>
            <p:cNvSpPr/>
            <p:nvPr/>
          </p:nvSpPr>
          <p:spPr>
            <a:xfrm>
              <a:off x="1993490" y="1749898"/>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2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27"/>
            <p:cNvSpPr/>
            <p:nvPr/>
          </p:nvSpPr>
          <p:spPr>
            <a:xfrm>
              <a:off x="1983552" y="1708690"/>
              <a:ext cx="68" cy="68"/>
            </a:xfrm>
            <a:custGeom>
              <a:avLst/>
              <a:gdLst/>
              <a:ahLst/>
              <a:cxnLst/>
              <a:rect l="l" t="t" r="r" b="b"/>
              <a:pathLst>
                <a:path w="5" h="5" extrusionOk="0">
                  <a:moveTo>
                    <a:pt x="1" y="1"/>
                  </a:moveTo>
                  <a:lnTo>
                    <a:pt x="1" y="4"/>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27"/>
            <p:cNvSpPr/>
            <p:nvPr/>
          </p:nvSpPr>
          <p:spPr>
            <a:xfrm>
              <a:off x="1993721" y="1750481"/>
              <a:ext cx="163" cy="244"/>
            </a:xfrm>
            <a:custGeom>
              <a:avLst/>
              <a:gdLst/>
              <a:ahLst/>
              <a:cxnLst/>
              <a:rect l="l" t="t" r="r" b="b"/>
              <a:pathLst>
                <a:path w="12" h="18" extrusionOk="0">
                  <a:moveTo>
                    <a:pt x="11"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27"/>
            <p:cNvSpPr/>
            <p:nvPr/>
          </p:nvSpPr>
          <p:spPr>
            <a:xfrm>
              <a:off x="1993531" y="1750047"/>
              <a:ext cx="68" cy="109"/>
            </a:xfrm>
            <a:custGeom>
              <a:avLst/>
              <a:gdLst/>
              <a:ahLst/>
              <a:cxnLst/>
              <a:rect l="l" t="t" r="r" b="b"/>
              <a:pathLst>
                <a:path w="5" h="8" extrusionOk="0">
                  <a:moveTo>
                    <a:pt x="4"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2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27"/>
            <p:cNvSpPr/>
            <p:nvPr/>
          </p:nvSpPr>
          <p:spPr>
            <a:xfrm>
              <a:off x="2035703" y="1698520"/>
              <a:ext cx="204" cy="109"/>
            </a:xfrm>
            <a:custGeom>
              <a:avLst/>
              <a:gdLst/>
              <a:ahLst/>
              <a:cxnLst/>
              <a:rect l="l" t="t" r="r" b="b"/>
              <a:pathLst>
                <a:path w="15" h="8" extrusionOk="0">
                  <a:moveTo>
                    <a:pt x="0" y="1"/>
                  </a:moveTo>
                  <a:lnTo>
                    <a:pt x="1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27"/>
            <p:cNvSpPr/>
            <p:nvPr/>
          </p:nvSpPr>
          <p:spPr>
            <a:xfrm>
              <a:off x="2065505" y="1706314"/>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27"/>
            <p:cNvSpPr/>
            <p:nvPr/>
          </p:nvSpPr>
          <p:spPr>
            <a:xfrm>
              <a:off x="2066266" y="1706409"/>
              <a:ext cx="244" cy="14"/>
            </a:xfrm>
            <a:custGeom>
              <a:avLst/>
              <a:gdLst/>
              <a:ahLst/>
              <a:cxnLst/>
              <a:rect l="l" t="t" r="r" b="b"/>
              <a:pathLst>
                <a:path w="18" h="1" extrusionOk="0">
                  <a:moveTo>
                    <a:pt x="0"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27"/>
            <p:cNvSpPr/>
            <p:nvPr/>
          </p:nvSpPr>
          <p:spPr>
            <a:xfrm>
              <a:off x="2067257" y="170646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27"/>
            <p:cNvSpPr/>
            <p:nvPr/>
          </p:nvSpPr>
          <p:spPr>
            <a:xfrm>
              <a:off x="2068357" y="170650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27"/>
            <p:cNvSpPr/>
            <p:nvPr/>
          </p:nvSpPr>
          <p:spPr>
            <a:xfrm>
              <a:off x="2071819" y="170640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2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27"/>
            <p:cNvSpPr/>
            <p:nvPr/>
          </p:nvSpPr>
          <p:spPr>
            <a:xfrm>
              <a:off x="2165463" y="1668718"/>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27"/>
            <p:cNvSpPr/>
            <p:nvPr/>
          </p:nvSpPr>
          <p:spPr>
            <a:xfrm>
              <a:off x="2165028" y="1668908"/>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2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27"/>
            <p:cNvSpPr/>
            <p:nvPr/>
          </p:nvSpPr>
          <p:spPr>
            <a:xfrm>
              <a:off x="2167404" y="1667197"/>
              <a:ext cx="163" cy="163"/>
            </a:xfrm>
            <a:custGeom>
              <a:avLst/>
              <a:gdLst/>
              <a:ahLst/>
              <a:cxnLst/>
              <a:rect l="l" t="t" r="r" b="b"/>
              <a:pathLst>
                <a:path w="12" h="12" extrusionOk="0">
                  <a:moveTo>
                    <a:pt x="1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27"/>
            <p:cNvSpPr/>
            <p:nvPr/>
          </p:nvSpPr>
          <p:spPr>
            <a:xfrm>
              <a:off x="2151437" y="1676701"/>
              <a:ext cx="394" cy="68"/>
            </a:xfrm>
            <a:custGeom>
              <a:avLst/>
              <a:gdLst/>
              <a:ahLst/>
              <a:cxnLst/>
              <a:rect l="l" t="t" r="r" b="b"/>
              <a:pathLst>
                <a:path w="29" h="5" extrusionOk="0">
                  <a:moveTo>
                    <a:pt x="29"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27"/>
            <p:cNvSpPr/>
            <p:nvPr/>
          </p:nvSpPr>
          <p:spPr>
            <a:xfrm>
              <a:off x="2152917" y="1676470"/>
              <a:ext cx="339" cy="109"/>
            </a:xfrm>
            <a:custGeom>
              <a:avLst/>
              <a:gdLst/>
              <a:ahLst/>
              <a:cxnLst/>
              <a:rect l="l" t="t" r="r" b="b"/>
              <a:pathLst>
                <a:path w="25" h="8" extrusionOk="0">
                  <a:moveTo>
                    <a:pt x="25"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27"/>
            <p:cNvSpPr/>
            <p:nvPr/>
          </p:nvSpPr>
          <p:spPr>
            <a:xfrm>
              <a:off x="2152198" y="1676606"/>
              <a:ext cx="394" cy="68"/>
            </a:xfrm>
            <a:custGeom>
              <a:avLst/>
              <a:gdLst/>
              <a:ahLst/>
              <a:cxnLst/>
              <a:rect l="l" t="t" r="r" b="b"/>
              <a:pathLst>
                <a:path w="29" h="5" extrusionOk="0">
                  <a:moveTo>
                    <a:pt x="29"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27"/>
            <p:cNvSpPr/>
            <p:nvPr/>
          </p:nvSpPr>
          <p:spPr>
            <a:xfrm>
              <a:off x="2150962" y="167685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27"/>
            <p:cNvSpPr/>
            <p:nvPr/>
          </p:nvSpPr>
          <p:spPr>
            <a:xfrm>
              <a:off x="2154913" y="1676036"/>
              <a:ext cx="299" cy="109"/>
            </a:xfrm>
            <a:custGeom>
              <a:avLst/>
              <a:gdLst/>
              <a:ahLst/>
              <a:cxnLst/>
              <a:rect l="l" t="t" r="r" b="b"/>
              <a:pathLst>
                <a:path w="22" h="8" extrusionOk="0">
                  <a:moveTo>
                    <a:pt x="21"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27"/>
            <p:cNvSpPr/>
            <p:nvPr/>
          </p:nvSpPr>
          <p:spPr>
            <a:xfrm>
              <a:off x="2153528" y="1676375"/>
              <a:ext cx="299" cy="54"/>
            </a:xfrm>
            <a:custGeom>
              <a:avLst/>
              <a:gdLst/>
              <a:ahLst/>
              <a:cxnLst/>
              <a:rect l="l" t="t" r="r" b="b"/>
              <a:pathLst>
                <a:path w="22" h="4" extrusionOk="0">
                  <a:moveTo>
                    <a:pt x="22"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27"/>
            <p:cNvSpPr/>
            <p:nvPr/>
          </p:nvSpPr>
          <p:spPr>
            <a:xfrm>
              <a:off x="2154098" y="1676280"/>
              <a:ext cx="258" cy="54"/>
            </a:xfrm>
            <a:custGeom>
              <a:avLst/>
              <a:gdLst/>
              <a:ahLst/>
              <a:cxnLst/>
              <a:rect l="l" t="t" r="r" b="b"/>
              <a:pathLst>
                <a:path w="19" h="4" extrusionOk="0">
                  <a:moveTo>
                    <a:pt x="1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27"/>
            <p:cNvSpPr/>
            <p:nvPr/>
          </p:nvSpPr>
          <p:spPr>
            <a:xfrm>
              <a:off x="2154533" y="1676131"/>
              <a:ext cx="244" cy="109"/>
            </a:xfrm>
            <a:custGeom>
              <a:avLst/>
              <a:gdLst/>
              <a:ahLst/>
              <a:cxnLst/>
              <a:rect l="l" t="t" r="r" b="b"/>
              <a:pathLst>
                <a:path w="18" h="8" extrusionOk="0">
                  <a:moveTo>
                    <a:pt x="18"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27"/>
            <p:cNvSpPr/>
            <p:nvPr/>
          </p:nvSpPr>
          <p:spPr>
            <a:xfrm>
              <a:off x="2164703" y="1669098"/>
              <a:ext cx="149" cy="68"/>
            </a:xfrm>
            <a:custGeom>
              <a:avLst/>
              <a:gdLst/>
              <a:ahLst/>
              <a:cxnLst/>
              <a:rect l="l" t="t" r="r" b="b"/>
              <a:pathLst>
                <a:path w="11" h="5" extrusionOk="0">
                  <a:moveTo>
                    <a:pt x="1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2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2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27"/>
            <p:cNvSpPr/>
            <p:nvPr/>
          </p:nvSpPr>
          <p:spPr>
            <a:xfrm>
              <a:off x="2146590" y="1667482"/>
              <a:ext cx="964" cy="68"/>
            </a:xfrm>
            <a:custGeom>
              <a:avLst/>
              <a:gdLst/>
              <a:ahLst/>
              <a:cxnLst/>
              <a:rect l="l" t="t" r="r" b="b"/>
              <a:pathLst>
                <a:path w="71" h="5" extrusionOk="0">
                  <a:moveTo>
                    <a:pt x="7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2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2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2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2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2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27"/>
            <p:cNvSpPr/>
            <p:nvPr/>
          </p:nvSpPr>
          <p:spPr>
            <a:xfrm>
              <a:off x="2239039" y="1718289"/>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2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2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2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27"/>
            <p:cNvSpPr/>
            <p:nvPr/>
          </p:nvSpPr>
          <p:spPr>
            <a:xfrm>
              <a:off x="2241415" y="1712166"/>
              <a:ext cx="14" cy="109"/>
            </a:xfrm>
            <a:custGeom>
              <a:avLst/>
              <a:gdLst/>
              <a:ahLst/>
              <a:cxnLst/>
              <a:rect l="l" t="t" r="r" b="b"/>
              <a:pathLst>
                <a:path w="1" h="8" extrusionOk="0">
                  <a:moveTo>
                    <a:pt x="1" y="7"/>
                  </a:moveTo>
                  <a:lnTo>
                    <a:pt x="1"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2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27"/>
            <p:cNvSpPr/>
            <p:nvPr/>
          </p:nvSpPr>
          <p:spPr>
            <a:xfrm>
              <a:off x="2238618" y="1718764"/>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2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2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2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2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27"/>
            <p:cNvSpPr/>
            <p:nvPr/>
          </p:nvSpPr>
          <p:spPr>
            <a:xfrm>
              <a:off x="2199542" y="1725947"/>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2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27"/>
            <p:cNvSpPr/>
            <p:nvPr/>
          </p:nvSpPr>
          <p:spPr>
            <a:xfrm>
              <a:off x="2200534" y="1723815"/>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2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27"/>
            <p:cNvSpPr/>
            <p:nvPr/>
          </p:nvSpPr>
          <p:spPr>
            <a:xfrm>
              <a:off x="2198348" y="1727277"/>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2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2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2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27"/>
            <p:cNvSpPr/>
            <p:nvPr/>
          </p:nvSpPr>
          <p:spPr>
            <a:xfrm>
              <a:off x="2201402" y="1722485"/>
              <a:ext cx="244" cy="339"/>
            </a:xfrm>
            <a:custGeom>
              <a:avLst/>
              <a:gdLst/>
              <a:ahLst/>
              <a:cxnLst/>
              <a:rect l="l" t="t" r="r" b="b"/>
              <a:pathLst>
                <a:path w="18" h="25" extrusionOk="0">
                  <a:moveTo>
                    <a:pt x="0" y="25"/>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2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27"/>
            <p:cNvSpPr/>
            <p:nvPr/>
          </p:nvSpPr>
          <p:spPr>
            <a:xfrm>
              <a:off x="2200968" y="1723150"/>
              <a:ext cx="149" cy="299"/>
            </a:xfrm>
            <a:custGeom>
              <a:avLst/>
              <a:gdLst/>
              <a:ahLst/>
              <a:cxnLst/>
              <a:rect l="l" t="t" r="r" b="b"/>
              <a:pathLst>
                <a:path w="11" h="22" extrusionOk="0">
                  <a:moveTo>
                    <a:pt x="1" y="2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27"/>
            <p:cNvSpPr/>
            <p:nvPr/>
          </p:nvSpPr>
          <p:spPr>
            <a:xfrm>
              <a:off x="2226344" y="1713917"/>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27"/>
            <p:cNvSpPr/>
            <p:nvPr/>
          </p:nvSpPr>
          <p:spPr>
            <a:xfrm>
              <a:off x="2225964" y="1713917"/>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27"/>
            <p:cNvSpPr/>
            <p:nvPr/>
          </p:nvSpPr>
          <p:spPr>
            <a:xfrm>
              <a:off x="2225543" y="1713876"/>
              <a:ext cx="299" cy="14"/>
            </a:xfrm>
            <a:custGeom>
              <a:avLst/>
              <a:gdLst/>
              <a:ahLst/>
              <a:cxnLst/>
              <a:rect l="l" t="t" r="r" b="b"/>
              <a:pathLst>
                <a:path w="22" h="1" extrusionOk="0">
                  <a:moveTo>
                    <a:pt x="2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27"/>
            <p:cNvSpPr/>
            <p:nvPr/>
          </p:nvSpPr>
          <p:spPr>
            <a:xfrm>
              <a:off x="2222882" y="171382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27"/>
            <p:cNvSpPr/>
            <p:nvPr/>
          </p:nvSpPr>
          <p:spPr>
            <a:xfrm>
              <a:off x="2226915" y="1714012"/>
              <a:ext cx="204" cy="68"/>
            </a:xfrm>
            <a:custGeom>
              <a:avLst/>
              <a:gdLst/>
              <a:ahLst/>
              <a:cxnLst/>
              <a:rect l="l" t="t" r="r" b="b"/>
              <a:pathLst>
                <a:path w="15" h="5" extrusionOk="0">
                  <a:moveTo>
                    <a:pt x="15"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27"/>
            <p:cNvSpPr/>
            <p:nvPr/>
          </p:nvSpPr>
          <p:spPr>
            <a:xfrm>
              <a:off x="2223588" y="171382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27"/>
            <p:cNvSpPr/>
            <p:nvPr/>
          </p:nvSpPr>
          <p:spPr>
            <a:xfrm>
              <a:off x="2225014" y="1713822"/>
              <a:ext cx="353" cy="14"/>
            </a:xfrm>
            <a:custGeom>
              <a:avLst/>
              <a:gdLst/>
              <a:ahLst/>
              <a:cxnLst/>
              <a:rect l="l" t="t" r="r" b="b"/>
              <a:pathLst>
                <a:path w="26" h="1" extrusionOk="0">
                  <a:moveTo>
                    <a:pt x="2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27"/>
            <p:cNvSpPr/>
            <p:nvPr/>
          </p:nvSpPr>
          <p:spPr>
            <a:xfrm>
              <a:off x="2224824" y="171382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27"/>
            <p:cNvSpPr/>
            <p:nvPr/>
          </p:nvSpPr>
          <p:spPr>
            <a:xfrm>
              <a:off x="2226684" y="1713972"/>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27"/>
            <p:cNvSpPr/>
            <p:nvPr/>
          </p:nvSpPr>
          <p:spPr>
            <a:xfrm>
              <a:off x="2240845" y="1712206"/>
              <a:ext cx="258" cy="68"/>
            </a:xfrm>
            <a:custGeom>
              <a:avLst/>
              <a:gdLst/>
              <a:ahLst/>
              <a:cxnLst/>
              <a:rect l="l" t="t" r="r" b="b"/>
              <a:pathLst>
                <a:path w="19" h="5" extrusionOk="0">
                  <a:moveTo>
                    <a:pt x="1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27"/>
            <p:cNvSpPr/>
            <p:nvPr/>
          </p:nvSpPr>
          <p:spPr>
            <a:xfrm>
              <a:off x="2240370" y="1712301"/>
              <a:ext cx="353" cy="68"/>
            </a:xfrm>
            <a:custGeom>
              <a:avLst/>
              <a:gdLst/>
              <a:ahLst/>
              <a:cxnLst/>
              <a:rect l="l" t="t" r="r" b="b"/>
              <a:pathLst>
                <a:path w="26" h="5" extrusionOk="0">
                  <a:moveTo>
                    <a:pt x="25"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27"/>
            <p:cNvSpPr/>
            <p:nvPr/>
          </p:nvSpPr>
          <p:spPr>
            <a:xfrm>
              <a:off x="2241225" y="1712166"/>
              <a:ext cx="163" cy="14"/>
            </a:xfrm>
            <a:custGeom>
              <a:avLst/>
              <a:gdLst/>
              <a:ahLst/>
              <a:cxnLst/>
              <a:rect l="l" t="t" r="r" b="b"/>
              <a:pathLst>
                <a:path w="12" h="1" extrusionOk="0">
                  <a:moveTo>
                    <a:pt x="11" y="0"/>
                  </a:moveTo>
                  <a:lnTo>
                    <a:pt x="11"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27"/>
            <p:cNvSpPr/>
            <p:nvPr/>
          </p:nvSpPr>
          <p:spPr>
            <a:xfrm>
              <a:off x="2239379" y="1712682"/>
              <a:ext cx="149" cy="109"/>
            </a:xfrm>
            <a:custGeom>
              <a:avLst/>
              <a:gdLst/>
              <a:ahLst/>
              <a:cxnLst/>
              <a:rect l="l" t="t" r="r" b="b"/>
              <a:pathLst>
                <a:path w="11" h="8" extrusionOk="0">
                  <a:moveTo>
                    <a:pt x="11"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27"/>
            <p:cNvSpPr/>
            <p:nvPr/>
          </p:nvSpPr>
          <p:spPr>
            <a:xfrm>
              <a:off x="2240044" y="1712397"/>
              <a:ext cx="244" cy="68"/>
            </a:xfrm>
            <a:custGeom>
              <a:avLst/>
              <a:gdLst/>
              <a:ahLst/>
              <a:cxnLst/>
              <a:rect l="l" t="t" r="r" b="b"/>
              <a:pathLst>
                <a:path w="18" h="5" extrusionOk="0">
                  <a:moveTo>
                    <a:pt x="18"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27"/>
            <p:cNvSpPr/>
            <p:nvPr/>
          </p:nvSpPr>
          <p:spPr>
            <a:xfrm>
              <a:off x="2227159" y="1714067"/>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27"/>
            <p:cNvSpPr/>
            <p:nvPr/>
          </p:nvSpPr>
          <p:spPr>
            <a:xfrm>
              <a:off x="2239800" y="1712492"/>
              <a:ext cx="163" cy="68"/>
            </a:xfrm>
            <a:custGeom>
              <a:avLst/>
              <a:gdLst/>
              <a:ahLst/>
              <a:cxnLst/>
              <a:rect l="l" t="t" r="r" b="b"/>
              <a:pathLst>
                <a:path w="12" h="5" extrusionOk="0">
                  <a:moveTo>
                    <a:pt x="1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27"/>
            <p:cNvSpPr/>
            <p:nvPr/>
          </p:nvSpPr>
          <p:spPr>
            <a:xfrm>
              <a:off x="2239569" y="1712587"/>
              <a:ext cx="149" cy="68"/>
            </a:xfrm>
            <a:custGeom>
              <a:avLst/>
              <a:gdLst/>
              <a:ahLst/>
              <a:cxnLst/>
              <a:rect l="l" t="t" r="r" b="b"/>
              <a:pathLst>
                <a:path w="11" h="5" extrusionOk="0">
                  <a:moveTo>
                    <a:pt x="1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27"/>
            <p:cNvSpPr/>
            <p:nvPr/>
          </p:nvSpPr>
          <p:spPr>
            <a:xfrm>
              <a:off x="2223873" y="171382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27"/>
            <p:cNvSpPr/>
            <p:nvPr/>
          </p:nvSpPr>
          <p:spPr>
            <a:xfrm>
              <a:off x="2218320" y="1714067"/>
              <a:ext cx="394" cy="14"/>
            </a:xfrm>
            <a:custGeom>
              <a:avLst/>
              <a:gdLst/>
              <a:ahLst/>
              <a:cxnLst/>
              <a:rect l="l" t="t" r="r" b="b"/>
              <a:pathLst>
                <a:path w="29" h="1" extrusionOk="0">
                  <a:moveTo>
                    <a:pt x="0" y="0"/>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27"/>
            <p:cNvSpPr/>
            <p:nvPr/>
          </p:nvSpPr>
          <p:spPr>
            <a:xfrm>
              <a:off x="2221742" y="1713822"/>
              <a:ext cx="394" cy="14"/>
            </a:xfrm>
            <a:custGeom>
              <a:avLst/>
              <a:gdLst/>
              <a:ahLst/>
              <a:cxnLst/>
              <a:rect l="l" t="t" r="r" b="b"/>
              <a:pathLst>
                <a:path w="29" h="1" extrusionOk="0">
                  <a:moveTo>
                    <a:pt x="2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2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27"/>
            <p:cNvSpPr/>
            <p:nvPr/>
          </p:nvSpPr>
          <p:spPr>
            <a:xfrm>
              <a:off x="2218985" y="1713972"/>
              <a:ext cx="625" cy="54"/>
            </a:xfrm>
            <a:custGeom>
              <a:avLst/>
              <a:gdLst/>
              <a:ahLst/>
              <a:cxnLst/>
              <a:rect l="l" t="t" r="r" b="b"/>
              <a:pathLst>
                <a:path w="46" h="4" extrusionOk="0">
                  <a:moveTo>
                    <a:pt x="46"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27"/>
            <p:cNvSpPr/>
            <p:nvPr/>
          </p:nvSpPr>
          <p:spPr>
            <a:xfrm>
              <a:off x="2219977" y="1713917"/>
              <a:ext cx="543" cy="14"/>
            </a:xfrm>
            <a:custGeom>
              <a:avLst/>
              <a:gdLst/>
              <a:ahLst/>
              <a:cxnLst/>
              <a:rect l="l" t="t" r="r" b="b"/>
              <a:pathLst>
                <a:path w="40" h="1" extrusionOk="0">
                  <a:moveTo>
                    <a:pt x="3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27"/>
            <p:cNvSpPr/>
            <p:nvPr/>
          </p:nvSpPr>
          <p:spPr>
            <a:xfrm>
              <a:off x="2220886" y="1713876"/>
              <a:ext cx="489" cy="14"/>
            </a:xfrm>
            <a:custGeom>
              <a:avLst/>
              <a:gdLst/>
              <a:ahLst/>
              <a:cxnLst/>
              <a:rect l="l" t="t" r="r" b="b"/>
              <a:pathLst>
                <a:path w="36" h="1" extrusionOk="0">
                  <a:moveTo>
                    <a:pt x="35"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2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2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27"/>
            <p:cNvSpPr/>
            <p:nvPr/>
          </p:nvSpPr>
          <p:spPr>
            <a:xfrm>
              <a:off x="2205204" y="1719959"/>
              <a:ext cx="625" cy="14"/>
            </a:xfrm>
            <a:custGeom>
              <a:avLst/>
              <a:gdLst/>
              <a:ahLst/>
              <a:cxnLst/>
              <a:rect l="l" t="t" r="r" b="b"/>
              <a:pathLst>
                <a:path w="46" h="1" extrusionOk="0">
                  <a:moveTo>
                    <a:pt x="25" y="0"/>
                  </a:moveTo>
                  <a:lnTo>
                    <a:pt x="46"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2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2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2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2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2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2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2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2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2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2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2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2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2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2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2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2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2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2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27"/>
            <p:cNvSpPr/>
            <p:nvPr/>
          </p:nvSpPr>
          <p:spPr>
            <a:xfrm>
              <a:off x="1998948" y="1591570"/>
              <a:ext cx="394" cy="394"/>
            </a:xfrm>
            <a:custGeom>
              <a:avLst/>
              <a:gdLst/>
              <a:ahLst/>
              <a:cxnLst/>
              <a:rect l="l" t="t" r="r" b="b"/>
              <a:pathLst>
                <a:path w="29" h="29" extrusionOk="0">
                  <a:moveTo>
                    <a:pt x="29"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2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2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2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27"/>
            <p:cNvSpPr/>
            <p:nvPr/>
          </p:nvSpPr>
          <p:spPr>
            <a:xfrm>
              <a:off x="2116217" y="1584537"/>
              <a:ext cx="244" cy="14"/>
            </a:xfrm>
            <a:custGeom>
              <a:avLst/>
              <a:gdLst/>
              <a:ahLst/>
              <a:cxnLst/>
              <a:rect l="l" t="t" r="r" b="b"/>
              <a:pathLst>
                <a:path w="18"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27"/>
            <p:cNvSpPr/>
            <p:nvPr/>
          </p:nvSpPr>
          <p:spPr>
            <a:xfrm>
              <a:off x="2117168" y="1584632"/>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27"/>
            <p:cNvSpPr/>
            <p:nvPr/>
          </p:nvSpPr>
          <p:spPr>
            <a:xfrm>
              <a:off x="2115267" y="1584496"/>
              <a:ext cx="244" cy="14"/>
            </a:xfrm>
            <a:custGeom>
              <a:avLst/>
              <a:gdLst/>
              <a:ahLst/>
              <a:cxnLst/>
              <a:rect l="l" t="t" r="r" b="b"/>
              <a:pathLst>
                <a:path w="18" h="1" extrusionOk="0">
                  <a:moveTo>
                    <a:pt x="18"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27"/>
            <p:cNvSpPr/>
            <p:nvPr/>
          </p:nvSpPr>
          <p:spPr>
            <a:xfrm>
              <a:off x="2115742" y="1584537"/>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27"/>
            <p:cNvSpPr/>
            <p:nvPr/>
          </p:nvSpPr>
          <p:spPr>
            <a:xfrm>
              <a:off x="2114357" y="158444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27"/>
            <p:cNvSpPr/>
            <p:nvPr/>
          </p:nvSpPr>
          <p:spPr>
            <a:xfrm>
              <a:off x="2115022" y="158449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27"/>
            <p:cNvSpPr/>
            <p:nvPr/>
          </p:nvSpPr>
          <p:spPr>
            <a:xfrm>
              <a:off x="2117643" y="1584687"/>
              <a:ext cx="258" cy="14"/>
            </a:xfrm>
            <a:custGeom>
              <a:avLst/>
              <a:gdLst/>
              <a:ahLst/>
              <a:cxnLst/>
              <a:rect l="l" t="t" r="r" b="b"/>
              <a:pathLst>
                <a:path w="19" h="1" extrusionOk="0">
                  <a:moveTo>
                    <a:pt x="1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27"/>
            <p:cNvSpPr/>
            <p:nvPr/>
          </p:nvSpPr>
          <p:spPr>
            <a:xfrm>
              <a:off x="2120263" y="158516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27"/>
            <p:cNvSpPr/>
            <p:nvPr/>
          </p:nvSpPr>
          <p:spPr>
            <a:xfrm>
              <a:off x="2120874" y="158516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27"/>
            <p:cNvSpPr/>
            <p:nvPr/>
          </p:nvSpPr>
          <p:spPr>
            <a:xfrm>
              <a:off x="2120399" y="158516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27"/>
            <p:cNvSpPr/>
            <p:nvPr/>
          </p:nvSpPr>
          <p:spPr>
            <a:xfrm>
              <a:off x="2118118" y="1584727"/>
              <a:ext cx="204" cy="14"/>
            </a:xfrm>
            <a:custGeom>
              <a:avLst/>
              <a:gdLst/>
              <a:ahLst/>
              <a:cxnLst/>
              <a:rect l="l" t="t" r="r" b="b"/>
              <a:pathLst>
                <a:path w="15" h="1" extrusionOk="0">
                  <a:moveTo>
                    <a:pt x="1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27"/>
            <p:cNvSpPr/>
            <p:nvPr/>
          </p:nvSpPr>
          <p:spPr>
            <a:xfrm>
              <a:off x="2118553" y="1584782"/>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27"/>
            <p:cNvSpPr/>
            <p:nvPr/>
          </p:nvSpPr>
          <p:spPr>
            <a:xfrm>
              <a:off x="2118973" y="1584877"/>
              <a:ext cx="163" cy="14"/>
            </a:xfrm>
            <a:custGeom>
              <a:avLst/>
              <a:gdLst/>
              <a:ahLst/>
              <a:cxnLst/>
              <a:rect l="l" t="t" r="r" b="b"/>
              <a:pathLst>
                <a:path w="12" h="1" extrusionOk="0">
                  <a:moveTo>
                    <a:pt x="1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27"/>
            <p:cNvSpPr/>
            <p:nvPr/>
          </p:nvSpPr>
          <p:spPr>
            <a:xfrm>
              <a:off x="2119408" y="1584917"/>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27"/>
            <p:cNvSpPr/>
            <p:nvPr/>
          </p:nvSpPr>
          <p:spPr>
            <a:xfrm>
              <a:off x="2116692" y="1584632"/>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27"/>
            <p:cNvSpPr/>
            <p:nvPr/>
          </p:nvSpPr>
          <p:spPr>
            <a:xfrm>
              <a:off x="2119734" y="1585012"/>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27"/>
            <p:cNvSpPr/>
            <p:nvPr/>
          </p:nvSpPr>
          <p:spPr>
            <a:xfrm>
              <a:off x="2113936" y="158444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27"/>
            <p:cNvSpPr/>
            <p:nvPr/>
          </p:nvSpPr>
          <p:spPr>
            <a:xfrm>
              <a:off x="2120644" y="158516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2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2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27"/>
            <p:cNvSpPr/>
            <p:nvPr/>
          </p:nvSpPr>
          <p:spPr>
            <a:xfrm>
              <a:off x="2223833" y="145933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2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27"/>
            <p:cNvSpPr/>
            <p:nvPr/>
          </p:nvSpPr>
          <p:spPr>
            <a:xfrm>
              <a:off x="2221782" y="1455673"/>
              <a:ext cx="204" cy="258"/>
            </a:xfrm>
            <a:custGeom>
              <a:avLst/>
              <a:gdLst/>
              <a:ahLst/>
              <a:cxnLst/>
              <a:rect l="l" t="t" r="r" b="b"/>
              <a:pathLst>
                <a:path w="15" h="19" extrusionOk="0">
                  <a:moveTo>
                    <a:pt x="1" y="1"/>
                  </a:moveTo>
                  <a:lnTo>
                    <a:pt x="15"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27"/>
            <p:cNvSpPr/>
            <p:nvPr/>
          </p:nvSpPr>
          <p:spPr>
            <a:xfrm>
              <a:off x="2221552" y="1455347"/>
              <a:ext cx="204" cy="244"/>
            </a:xfrm>
            <a:custGeom>
              <a:avLst/>
              <a:gdLst/>
              <a:ahLst/>
              <a:cxnLst/>
              <a:rect l="l" t="t" r="r" b="b"/>
              <a:pathLst>
                <a:path w="15" h="18" extrusionOk="0">
                  <a:moveTo>
                    <a:pt x="0" y="0"/>
                  </a:moveTo>
                  <a:lnTo>
                    <a:pt x="1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2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2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27"/>
            <p:cNvSpPr/>
            <p:nvPr/>
          </p:nvSpPr>
          <p:spPr>
            <a:xfrm>
              <a:off x="2221361" y="1454967"/>
              <a:ext cx="149" cy="244"/>
            </a:xfrm>
            <a:custGeom>
              <a:avLst/>
              <a:gdLst/>
              <a:ahLst/>
              <a:cxnLst/>
              <a:rect l="l" t="t" r="r" b="b"/>
              <a:pathLst>
                <a:path w="11" h="18" extrusionOk="0">
                  <a:moveTo>
                    <a:pt x="0" y="0"/>
                  </a:moveTo>
                  <a:lnTo>
                    <a:pt x="1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27"/>
            <p:cNvSpPr/>
            <p:nvPr/>
          </p:nvSpPr>
          <p:spPr>
            <a:xfrm>
              <a:off x="2223642" y="1458429"/>
              <a:ext cx="109" cy="258"/>
            </a:xfrm>
            <a:custGeom>
              <a:avLst/>
              <a:gdLst/>
              <a:ahLst/>
              <a:cxnLst/>
              <a:rect l="l" t="t" r="r" b="b"/>
              <a:pathLst>
                <a:path w="8" h="19" extrusionOk="0">
                  <a:moveTo>
                    <a:pt x="0" y="1"/>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27"/>
            <p:cNvSpPr/>
            <p:nvPr/>
          </p:nvSpPr>
          <p:spPr>
            <a:xfrm>
              <a:off x="2222692" y="1456868"/>
              <a:ext cx="204" cy="204"/>
            </a:xfrm>
            <a:custGeom>
              <a:avLst/>
              <a:gdLst/>
              <a:ahLst/>
              <a:cxnLst/>
              <a:rect l="l" t="t" r="r" b="b"/>
              <a:pathLst>
                <a:path w="15" h="15" extrusionOk="0">
                  <a:moveTo>
                    <a:pt x="0" y="0"/>
                  </a:moveTo>
                  <a:lnTo>
                    <a:pt x="1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27"/>
            <p:cNvSpPr/>
            <p:nvPr/>
          </p:nvSpPr>
          <p:spPr>
            <a:xfrm>
              <a:off x="2222502" y="1456583"/>
              <a:ext cx="204" cy="244"/>
            </a:xfrm>
            <a:custGeom>
              <a:avLst/>
              <a:gdLst/>
              <a:ahLst/>
              <a:cxnLst/>
              <a:rect l="l" t="t" r="r" b="b"/>
              <a:pathLst>
                <a:path w="15" h="18" extrusionOk="0">
                  <a:moveTo>
                    <a:pt x="0" y="0"/>
                  </a:moveTo>
                  <a:lnTo>
                    <a:pt x="1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2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27"/>
            <p:cNvSpPr/>
            <p:nvPr/>
          </p:nvSpPr>
          <p:spPr>
            <a:xfrm>
              <a:off x="2223303" y="1457574"/>
              <a:ext cx="68" cy="109"/>
            </a:xfrm>
            <a:custGeom>
              <a:avLst/>
              <a:gdLst/>
              <a:ahLst/>
              <a:cxnLst/>
              <a:rect l="l" t="t" r="r" b="b"/>
              <a:pathLst>
                <a:path w="5" h="8" extrusionOk="0">
                  <a:moveTo>
                    <a:pt x="1"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27"/>
            <p:cNvSpPr/>
            <p:nvPr/>
          </p:nvSpPr>
          <p:spPr>
            <a:xfrm>
              <a:off x="2222258" y="1456338"/>
              <a:ext cx="204" cy="258"/>
            </a:xfrm>
            <a:custGeom>
              <a:avLst/>
              <a:gdLst/>
              <a:ahLst/>
              <a:cxnLst/>
              <a:rect l="l" t="t" r="r" b="b"/>
              <a:pathLst>
                <a:path w="15" h="19" extrusionOk="0">
                  <a:moveTo>
                    <a:pt x="1" y="1"/>
                  </a:moveTo>
                  <a:lnTo>
                    <a:pt x="15"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2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27"/>
            <p:cNvSpPr/>
            <p:nvPr/>
          </p:nvSpPr>
          <p:spPr>
            <a:xfrm>
              <a:off x="2223398" y="1457764"/>
              <a:ext cx="109" cy="163"/>
            </a:xfrm>
            <a:custGeom>
              <a:avLst/>
              <a:gdLst/>
              <a:ahLst/>
              <a:cxnLst/>
              <a:rect l="l" t="t" r="r" b="b"/>
              <a:pathLst>
                <a:path w="8" h="12" extrusionOk="0">
                  <a:moveTo>
                    <a:pt x="1" y="1"/>
                  </a:moveTo>
                  <a:lnTo>
                    <a:pt x="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2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2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27"/>
            <p:cNvSpPr/>
            <p:nvPr/>
          </p:nvSpPr>
          <p:spPr>
            <a:xfrm>
              <a:off x="2222027" y="1456013"/>
              <a:ext cx="204" cy="244"/>
            </a:xfrm>
            <a:custGeom>
              <a:avLst/>
              <a:gdLst/>
              <a:ahLst/>
              <a:cxnLst/>
              <a:rect l="l" t="t" r="r" b="b"/>
              <a:pathLst>
                <a:path w="15" h="18" extrusionOk="0">
                  <a:moveTo>
                    <a:pt x="0" y="0"/>
                  </a:moveTo>
                  <a:lnTo>
                    <a:pt x="1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2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2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2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2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2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27"/>
            <p:cNvSpPr/>
            <p:nvPr/>
          </p:nvSpPr>
          <p:spPr>
            <a:xfrm>
              <a:off x="2234002" y="1549982"/>
              <a:ext cx="258" cy="14"/>
            </a:xfrm>
            <a:custGeom>
              <a:avLst/>
              <a:gdLst/>
              <a:ahLst/>
              <a:cxnLst/>
              <a:rect l="l" t="t" r="r" b="b"/>
              <a:pathLst>
                <a:path w="19" h="1" extrusionOk="0">
                  <a:moveTo>
                    <a:pt x="1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27"/>
            <p:cNvSpPr/>
            <p:nvPr/>
          </p:nvSpPr>
          <p:spPr>
            <a:xfrm>
              <a:off x="2234342" y="1550023"/>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27"/>
            <p:cNvSpPr/>
            <p:nvPr/>
          </p:nvSpPr>
          <p:spPr>
            <a:xfrm>
              <a:off x="2234722" y="1550118"/>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27"/>
            <p:cNvSpPr/>
            <p:nvPr/>
          </p:nvSpPr>
          <p:spPr>
            <a:xfrm>
              <a:off x="2234572" y="1550077"/>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27"/>
            <p:cNvSpPr/>
            <p:nvPr/>
          </p:nvSpPr>
          <p:spPr>
            <a:xfrm>
              <a:off x="2229630" y="1549982"/>
              <a:ext cx="733" cy="54"/>
            </a:xfrm>
            <a:custGeom>
              <a:avLst/>
              <a:gdLst/>
              <a:ahLst/>
              <a:cxnLst/>
              <a:rect l="l" t="t" r="r" b="b"/>
              <a:pathLst>
                <a:path w="54" h="4" extrusionOk="0">
                  <a:moveTo>
                    <a:pt x="53"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27"/>
            <p:cNvSpPr/>
            <p:nvPr/>
          </p:nvSpPr>
          <p:spPr>
            <a:xfrm>
              <a:off x="2245652" y="1554599"/>
              <a:ext cx="530" cy="54"/>
            </a:xfrm>
            <a:custGeom>
              <a:avLst/>
              <a:gdLst/>
              <a:ahLst/>
              <a:cxnLst/>
              <a:rect l="l" t="t" r="r" b="b"/>
              <a:pathLst>
                <a:path w="39" h="4" extrusionOk="0">
                  <a:moveTo>
                    <a:pt x="39"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27"/>
            <p:cNvSpPr/>
            <p:nvPr/>
          </p:nvSpPr>
          <p:spPr>
            <a:xfrm>
              <a:off x="2244986" y="1554544"/>
              <a:ext cx="489" cy="68"/>
            </a:xfrm>
            <a:custGeom>
              <a:avLst/>
              <a:gdLst/>
              <a:ahLst/>
              <a:cxnLst/>
              <a:rect l="l" t="t" r="r" b="b"/>
              <a:pathLst>
                <a:path w="36" h="5" extrusionOk="0">
                  <a:moveTo>
                    <a:pt x="35"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27"/>
            <p:cNvSpPr/>
            <p:nvPr/>
          </p:nvSpPr>
          <p:spPr>
            <a:xfrm>
              <a:off x="2235102" y="1550213"/>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27"/>
            <p:cNvSpPr/>
            <p:nvPr/>
          </p:nvSpPr>
          <p:spPr>
            <a:xfrm>
              <a:off x="2244416" y="1554544"/>
              <a:ext cx="434" cy="14"/>
            </a:xfrm>
            <a:custGeom>
              <a:avLst/>
              <a:gdLst/>
              <a:ahLst/>
              <a:cxnLst/>
              <a:rect l="l" t="t" r="r" b="b"/>
              <a:pathLst>
                <a:path w="32" h="1" extrusionOk="0">
                  <a:moveTo>
                    <a:pt x="32"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27"/>
            <p:cNvSpPr/>
            <p:nvPr/>
          </p:nvSpPr>
          <p:spPr>
            <a:xfrm>
              <a:off x="2233622" y="1549982"/>
              <a:ext cx="299" cy="14"/>
            </a:xfrm>
            <a:custGeom>
              <a:avLst/>
              <a:gdLst/>
              <a:ahLst/>
              <a:cxnLst/>
              <a:rect l="l" t="t" r="r" b="b"/>
              <a:pathLst>
                <a:path w="22" h="1" extrusionOk="0">
                  <a:moveTo>
                    <a:pt x="22"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27"/>
            <p:cNvSpPr/>
            <p:nvPr/>
          </p:nvSpPr>
          <p:spPr>
            <a:xfrm>
              <a:off x="2247267" y="1554789"/>
              <a:ext cx="584" cy="54"/>
            </a:xfrm>
            <a:custGeom>
              <a:avLst/>
              <a:gdLst/>
              <a:ahLst/>
              <a:cxnLst/>
              <a:rect l="l" t="t" r="r" b="b"/>
              <a:pathLst>
                <a:path w="43" h="4" extrusionOk="0">
                  <a:moveTo>
                    <a:pt x="42"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27"/>
            <p:cNvSpPr/>
            <p:nvPr/>
          </p:nvSpPr>
          <p:spPr>
            <a:xfrm>
              <a:off x="2246412" y="1554694"/>
              <a:ext cx="584" cy="54"/>
            </a:xfrm>
            <a:custGeom>
              <a:avLst/>
              <a:gdLst/>
              <a:ahLst/>
              <a:cxnLst/>
              <a:rect l="l" t="t" r="r" b="b"/>
              <a:pathLst>
                <a:path w="43" h="4" extrusionOk="0">
                  <a:moveTo>
                    <a:pt x="42"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27"/>
            <p:cNvSpPr/>
            <p:nvPr/>
          </p:nvSpPr>
          <p:spPr>
            <a:xfrm>
              <a:off x="2243941" y="1554504"/>
              <a:ext cx="339" cy="14"/>
            </a:xfrm>
            <a:custGeom>
              <a:avLst/>
              <a:gdLst/>
              <a:ahLst/>
              <a:cxnLst/>
              <a:rect l="l" t="t" r="r" b="b"/>
              <a:pathLst>
                <a:path w="25" h="1" extrusionOk="0">
                  <a:moveTo>
                    <a:pt x="25"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27"/>
            <p:cNvSpPr/>
            <p:nvPr/>
          </p:nvSpPr>
          <p:spPr>
            <a:xfrm>
              <a:off x="2242420" y="155450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27"/>
            <p:cNvSpPr/>
            <p:nvPr/>
          </p:nvSpPr>
          <p:spPr>
            <a:xfrm>
              <a:off x="2242230" y="1554504"/>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27"/>
            <p:cNvSpPr/>
            <p:nvPr/>
          </p:nvSpPr>
          <p:spPr>
            <a:xfrm>
              <a:off x="2228530" y="1550023"/>
              <a:ext cx="964" cy="109"/>
            </a:xfrm>
            <a:custGeom>
              <a:avLst/>
              <a:gdLst/>
              <a:ahLst/>
              <a:cxnLst/>
              <a:rect l="l" t="t" r="r" b="b"/>
              <a:pathLst>
                <a:path w="71" h="8" extrusionOk="0">
                  <a:moveTo>
                    <a:pt x="1" y="8"/>
                  </a:moveTo>
                  <a:lnTo>
                    <a:pt x="7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27"/>
            <p:cNvSpPr/>
            <p:nvPr/>
          </p:nvSpPr>
          <p:spPr>
            <a:xfrm>
              <a:off x="2243506" y="1554449"/>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27"/>
            <p:cNvSpPr/>
            <p:nvPr/>
          </p:nvSpPr>
          <p:spPr>
            <a:xfrm>
              <a:off x="2242841" y="155444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27"/>
            <p:cNvSpPr/>
            <p:nvPr/>
          </p:nvSpPr>
          <p:spPr>
            <a:xfrm>
              <a:off x="2242610" y="155444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27"/>
            <p:cNvSpPr/>
            <p:nvPr/>
          </p:nvSpPr>
          <p:spPr>
            <a:xfrm>
              <a:off x="2232441" y="154992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27"/>
            <p:cNvSpPr/>
            <p:nvPr/>
          </p:nvSpPr>
          <p:spPr>
            <a:xfrm>
              <a:off x="2242081" y="1554544"/>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27"/>
            <p:cNvSpPr/>
            <p:nvPr/>
          </p:nvSpPr>
          <p:spPr>
            <a:xfrm>
              <a:off x="2243126" y="155444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27"/>
            <p:cNvSpPr/>
            <p:nvPr/>
          </p:nvSpPr>
          <p:spPr>
            <a:xfrm>
              <a:off x="2230581" y="1549928"/>
              <a:ext cx="584" cy="14"/>
            </a:xfrm>
            <a:custGeom>
              <a:avLst/>
              <a:gdLst/>
              <a:ahLst/>
              <a:cxnLst/>
              <a:rect l="l" t="t" r="r" b="b"/>
              <a:pathLst>
                <a:path w="43" h="1" extrusionOk="0">
                  <a:moveTo>
                    <a:pt x="43"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27"/>
            <p:cNvSpPr/>
            <p:nvPr/>
          </p:nvSpPr>
          <p:spPr>
            <a:xfrm>
              <a:off x="2234912" y="1550118"/>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27"/>
            <p:cNvSpPr/>
            <p:nvPr/>
          </p:nvSpPr>
          <p:spPr>
            <a:xfrm>
              <a:off x="2233011" y="154992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27"/>
            <p:cNvSpPr/>
            <p:nvPr/>
          </p:nvSpPr>
          <p:spPr>
            <a:xfrm>
              <a:off x="2231436" y="1549928"/>
              <a:ext cx="448" cy="14"/>
            </a:xfrm>
            <a:custGeom>
              <a:avLst/>
              <a:gdLst/>
              <a:ahLst/>
              <a:cxnLst/>
              <a:rect l="l" t="t" r="r" b="b"/>
              <a:pathLst>
                <a:path w="33" h="1" extrusionOk="0">
                  <a:moveTo>
                    <a:pt x="3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27"/>
            <p:cNvSpPr/>
            <p:nvPr/>
          </p:nvSpPr>
          <p:spPr>
            <a:xfrm>
              <a:off x="2235197" y="1550308"/>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27"/>
            <p:cNvSpPr/>
            <p:nvPr/>
          </p:nvSpPr>
          <p:spPr>
            <a:xfrm>
              <a:off x="2242040" y="155454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27"/>
            <p:cNvSpPr/>
            <p:nvPr/>
          </p:nvSpPr>
          <p:spPr>
            <a:xfrm>
              <a:off x="2233486" y="154992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27"/>
            <p:cNvSpPr/>
            <p:nvPr/>
          </p:nvSpPr>
          <p:spPr>
            <a:xfrm>
              <a:off x="2235007" y="1550173"/>
              <a:ext cx="109" cy="54"/>
            </a:xfrm>
            <a:custGeom>
              <a:avLst/>
              <a:gdLst/>
              <a:ahLst/>
              <a:cxnLst/>
              <a:rect l="l" t="t" r="r" b="b"/>
              <a:pathLst>
                <a:path w="8" h="4" extrusionOk="0">
                  <a:moveTo>
                    <a:pt x="7"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2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2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2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2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27"/>
            <p:cNvSpPr/>
            <p:nvPr/>
          </p:nvSpPr>
          <p:spPr>
            <a:xfrm>
              <a:off x="2296513" y="2011767"/>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27"/>
            <p:cNvSpPr/>
            <p:nvPr/>
          </p:nvSpPr>
          <p:spPr>
            <a:xfrm>
              <a:off x="2296649" y="2011522"/>
              <a:ext cx="68" cy="109"/>
            </a:xfrm>
            <a:custGeom>
              <a:avLst/>
              <a:gdLst/>
              <a:ahLst/>
              <a:cxnLst/>
              <a:rect l="l" t="t" r="r" b="b"/>
              <a:pathLst>
                <a:path w="5" h="8" extrusionOk="0">
                  <a:moveTo>
                    <a:pt x="4"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2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2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27"/>
            <p:cNvSpPr/>
            <p:nvPr/>
          </p:nvSpPr>
          <p:spPr>
            <a:xfrm>
              <a:off x="2306248" y="2008196"/>
              <a:ext cx="68" cy="68"/>
            </a:xfrm>
            <a:custGeom>
              <a:avLst/>
              <a:gdLst/>
              <a:ahLst/>
              <a:cxnLst/>
              <a:rect l="l" t="t" r="r" b="b"/>
              <a:pathLst>
                <a:path w="5"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27"/>
            <p:cNvSpPr/>
            <p:nvPr/>
          </p:nvSpPr>
          <p:spPr>
            <a:xfrm>
              <a:off x="2336336" y="2018080"/>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27"/>
            <p:cNvSpPr/>
            <p:nvPr/>
          </p:nvSpPr>
          <p:spPr>
            <a:xfrm>
              <a:off x="2336675" y="2017890"/>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2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27"/>
            <p:cNvSpPr/>
            <p:nvPr/>
          </p:nvSpPr>
          <p:spPr>
            <a:xfrm>
              <a:off x="2335765" y="201823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27"/>
            <p:cNvSpPr/>
            <p:nvPr/>
          </p:nvSpPr>
          <p:spPr>
            <a:xfrm>
              <a:off x="2335480" y="2018230"/>
              <a:ext cx="163" cy="14"/>
            </a:xfrm>
            <a:custGeom>
              <a:avLst/>
              <a:gdLst/>
              <a:ahLst/>
              <a:cxnLst/>
              <a:rect l="l" t="t" r="r" b="b"/>
              <a:pathLst>
                <a:path w="12" h="1" extrusionOk="0">
                  <a:moveTo>
                    <a:pt x="1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27"/>
            <p:cNvSpPr/>
            <p:nvPr/>
          </p:nvSpPr>
          <p:spPr>
            <a:xfrm>
              <a:off x="2335249" y="2018135"/>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27"/>
            <p:cNvSpPr/>
            <p:nvPr/>
          </p:nvSpPr>
          <p:spPr>
            <a:xfrm>
              <a:off x="2336051" y="2018175"/>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27"/>
            <p:cNvSpPr/>
            <p:nvPr/>
          </p:nvSpPr>
          <p:spPr>
            <a:xfrm>
              <a:off x="2335059" y="2017985"/>
              <a:ext cx="204" cy="109"/>
            </a:xfrm>
            <a:custGeom>
              <a:avLst/>
              <a:gdLst/>
              <a:ahLst/>
              <a:cxnLst/>
              <a:rect l="l" t="t" r="r" b="b"/>
              <a:pathLst>
                <a:path w="15" h="8" extrusionOk="0">
                  <a:moveTo>
                    <a:pt x="1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27"/>
            <p:cNvSpPr/>
            <p:nvPr/>
          </p:nvSpPr>
          <p:spPr>
            <a:xfrm>
              <a:off x="2337816" y="2016804"/>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27"/>
            <p:cNvSpPr/>
            <p:nvPr/>
          </p:nvSpPr>
          <p:spPr>
            <a:xfrm>
              <a:off x="2337245" y="2017415"/>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27"/>
            <p:cNvSpPr/>
            <p:nvPr/>
          </p:nvSpPr>
          <p:spPr>
            <a:xfrm>
              <a:off x="2337571" y="201718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27"/>
            <p:cNvSpPr/>
            <p:nvPr/>
          </p:nvSpPr>
          <p:spPr>
            <a:xfrm>
              <a:off x="2336960" y="2017700"/>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2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2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27"/>
            <p:cNvSpPr/>
            <p:nvPr/>
          </p:nvSpPr>
          <p:spPr>
            <a:xfrm>
              <a:off x="2310050" y="2009961"/>
              <a:ext cx="299" cy="149"/>
            </a:xfrm>
            <a:custGeom>
              <a:avLst/>
              <a:gdLst/>
              <a:ahLst/>
              <a:cxnLst/>
              <a:rect l="l" t="t" r="r" b="b"/>
              <a:pathLst>
                <a:path w="22" h="11" extrusionOk="0">
                  <a:moveTo>
                    <a:pt x="22"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27"/>
            <p:cNvSpPr/>
            <p:nvPr/>
          </p:nvSpPr>
          <p:spPr>
            <a:xfrm>
              <a:off x="2351651" y="2013953"/>
              <a:ext cx="149" cy="54"/>
            </a:xfrm>
            <a:custGeom>
              <a:avLst/>
              <a:gdLst/>
              <a:ahLst/>
              <a:cxnLst/>
              <a:rect l="l" t="t" r="r" b="b"/>
              <a:pathLst>
                <a:path w="11" h="4" extrusionOk="0">
                  <a:moveTo>
                    <a:pt x="11"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2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27"/>
            <p:cNvSpPr/>
            <p:nvPr/>
          </p:nvSpPr>
          <p:spPr>
            <a:xfrm>
              <a:off x="2352072" y="2013858"/>
              <a:ext cx="68" cy="14"/>
            </a:xfrm>
            <a:custGeom>
              <a:avLst/>
              <a:gdLst/>
              <a:ahLst/>
              <a:cxnLst/>
              <a:rect l="l" t="t" r="r" b="b"/>
              <a:pathLst>
                <a:path w="5" h="1" extrusionOk="0">
                  <a:moveTo>
                    <a:pt x="4" y="0"/>
                  </a:moveTo>
                  <a:lnTo>
                    <a:pt x="4"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27"/>
            <p:cNvSpPr/>
            <p:nvPr/>
          </p:nvSpPr>
          <p:spPr>
            <a:xfrm>
              <a:off x="2351027" y="2014143"/>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27"/>
            <p:cNvSpPr/>
            <p:nvPr/>
          </p:nvSpPr>
          <p:spPr>
            <a:xfrm>
              <a:off x="2351312" y="2014048"/>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2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27"/>
            <p:cNvSpPr/>
            <p:nvPr/>
          </p:nvSpPr>
          <p:spPr>
            <a:xfrm>
              <a:off x="2263710" y="205268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27"/>
            <p:cNvSpPr/>
            <p:nvPr/>
          </p:nvSpPr>
          <p:spPr>
            <a:xfrm>
              <a:off x="2264144" y="2052540"/>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27"/>
            <p:cNvSpPr/>
            <p:nvPr/>
          </p:nvSpPr>
          <p:spPr>
            <a:xfrm>
              <a:off x="2265135" y="2052024"/>
              <a:ext cx="299" cy="149"/>
            </a:xfrm>
            <a:custGeom>
              <a:avLst/>
              <a:gdLst/>
              <a:ahLst/>
              <a:cxnLst/>
              <a:rect l="l" t="t" r="r" b="b"/>
              <a:pathLst>
                <a:path w="22" h="11" extrusionOk="0">
                  <a:moveTo>
                    <a:pt x="1" y="11"/>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27"/>
            <p:cNvSpPr/>
            <p:nvPr/>
          </p:nvSpPr>
          <p:spPr>
            <a:xfrm>
              <a:off x="2264524" y="2052404"/>
              <a:ext cx="109" cy="54"/>
            </a:xfrm>
            <a:custGeom>
              <a:avLst/>
              <a:gdLst/>
              <a:ahLst/>
              <a:cxnLst/>
              <a:rect l="l" t="t" r="r" b="b"/>
              <a:pathLst>
                <a:path w="8" h="4" extrusionOk="0">
                  <a:moveTo>
                    <a:pt x="0" y="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27"/>
            <p:cNvSpPr/>
            <p:nvPr/>
          </p:nvSpPr>
          <p:spPr>
            <a:xfrm>
              <a:off x="2265475" y="2051834"/>
              <a:ext cx="394" cy="149"/>
            </a:xfrm>
            <a:custGeom>
              <a:avLst/>
              <a:gdLst/>
              <a:ahLst/>
              <a:cxnLst/>
              <a:rect l="l" t="t" r="r" b="b"/>
              <a:pathLst>
                <a:path w="29" h="11" extrusionOk="0">
                  <a:moveTo>
                    <a:pt x="0" y="11"/>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27"/>
            <p:cNvSpPr/>
            <p:nvPr/>
          </p:nvSpPr>
          <p:spPr>
            <a:xfrm>
              <a:off x="2266941" y="2051304"/>
              <a:ext cx="448" cy="163"/>
            </a:xfrm>
            <a:custGeom>
              <a:avLst/>
              <a:gdLst/>
              <a:ahLst/>
              <a:cxnLst/>
              <a:rect l="l" t="t" r="r" b="b"/>
              <a:pathLst>
                <a:path w="33" h="12" extrusionOk="0">
                  <a:moveTo>
                    <a:pt x="1" y="11"/>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27"/>
            <p:cNvSpPr/>
            <p:nvPr/>
          </p:nvSpPr>
          <p:spPr>
            <a:xfrm>
              <a:off x="2270037" y="2050503"/>
              <a:ext cx="149" cy="54"/>
            </a:xfrm>
            <a:custGeom>
              <a:avLst/>
              <a:gdLst/>
              <a:ahLst/>
              <a:cxnLst/>
              <a:rect l="l" t="t" r="r" b="b"/>
              <a:pathLst>
                <a:path w="11" h="4" extrusionOk="0">
                  <a:moveTo>
                    <a:pt x="11"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27"/>
            <p:cNvSpPr/>
            <p:nvPr/>
          </p:nvSpPr>
          <p:spPr>
            <a:xfrm>
              <a:off x="2263329" y="205273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27"/>
            <p:cNvSpPr/>
            <p:nvPr/>
          </p:nvSpPr>
          <p:spPr>
            <a:xfrm>
              <a:off x="2265896" y="2051644"/>
              <a:ext cx="489" cy="204"/>
            </a:xfrm>
            <a:custGeom>
              <a:avLst/>
              <a:gdLst/>
              <a:ahLst/>
              <a:cxnLst/>
              <a:rect l="l" t="t" r="r" b="b"/>
              <a:pathLst>
                <a:path w="36" h="15" extrusionOk="0">
                  <a:moveTo>
                    <a:pt x="1" y="14"/>
                  </a:moveTo>
                  <a:lnTo>
                    <a:pt x="3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27"/>
            <p:cNvSpPr/>
            <p:nvPr/>
          </p:nvSpPr>
          <p:spPr>
            <a:xfrm>
              <a:off x="2266371" y="2051495"/>
              <a:ext cx="543" cy="163"/>
            </a:xfrm>
            <a:custGeom>
              <a:avLst/>
              <a:gdLst/>
              <a:ahLst/>
              <a:cxnLst/>
              <a:rect l="l" t="t" r="r" b="b"/>
              <a:pathLst>
                <a:path w="40" h="12" extrusionOk="0">
                  <a:moveTo>
                    <a:pt x="1" y="11"/>
                  </a:moveTo>
                  <a:lnTo>
                    <a:pt x="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27"/>
            <p:cNvSpPr/>
            <p:nvPr/>
          </p:nvSpPr>
          <p:spPr>
            <a:xfrm>
              <a:off x="2267756" y="2051169"/>
              <a:ext cx="149" cy="54"/>
            </a:xfrm>
            <a:custGeom>
              <a:avLst/>
              <a:gdLst/>
              <a:ahLst/>
              <a:cxnLst/>
              <a:rect l="l" t="t" r="r" b="b"/>
              <a:pathLst>
                <a:path w="11" h="4" extrusionOk="0">
                  <a:moveTo>
                    <a:pt x="0"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27"/>
            <p:cNvSpPr/>
            <p:nvPr/>
          </p:nvSpPr>
          <p:spPr>
            <a:xfrm>
              <a:off x="2280872" y="2017035"/>
              <a:ext cx="54" cy="68"/>
            </a:xfrm>
            <a:custGeom>
              <a:avLst/>
              <a:gdLst/>
              <a:ahLst/>
              <a:cxnLst/>
              <a:rect l="l" t="t" r="r" b="b"/>
              <a:pathLst>
                <a:path w="4" h="5" extrusionOk="0">
                  <a:moveTo>
                    <a:pt x="0"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27"/>
            <p:cNvSpPr/>
            <p:nvPr/>
          </p:nvSpPr>
          <p:spPr>
            <a:xfrm>
              <a:off x="2281958" y="2017510"/>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27"/>
            <p:cNvSpPr/>
            <p:nvPr/>
          </p:nvSpPr>
          <p:spPr>
            <a:xfrm>
              <a:off x="2283098" y="2017184"/>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27"/>
            <p:cNvSpPr/>
            <p:nvPr/>
          </p:nvSpPr>
          <p:spPr>
            <a:xfrm>
              <a:off x="2282338" y="201751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27"/>
            <p:cNvSpPr/>
            <p:nvPr/>
          </p:nvSpPr>
          <p:spPr>
            <a:xfrm>
              <a:off x="2282528" y="2017510"/>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2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27"/>
            <p:cNvSpPr/>
            <p:nvPr/>
          </p:nvSpPr>
          <p:spPr>
            <a:xfrm>
              <a:off x="2282867" y="2017374"/>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27"/>
            <p:cNvSpPr/>
            <p:nvPr/>
          </p:nvSpPr>
          <p:spPr>
            <a:xfrm>
              <a:off x="2281673" y="2017415"/>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27"/>
            <p:cNvSpPr/>
            <p:nvPr/>
          </p:nvSpPr>
          <p:spPr>
            <a:xfrm>
              <a:off x="2280586" y="2016899"/>
              <a:ext cx="54" cy="54"/>
            </a:xfrm>
            <a:custGeom>
              <a:avLst/>
              <a:gdLst/>
              <a:ahLst/>
              <a:cxnLst/>
              <a:rect l="l" t="t" r="r" b="b"/>
              <a:pathLst>
                <a:path w="4" h="4" extrusionOk="0">
                  <a:moveTo>
                    <a:pt x="0"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27"/>
            <p:cNvSpPr/>
            <p:nvPr/>
          </p:nvSpPr>
          <p:spPr>
            <a:xfrm>
              <a:off x="2280342" y="2016750"/>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27"/>
            <p:cNvSpPr/>
            <p:nvPr/>
          </p:nvSpPr>
          <p:spPr>
            <a:xfrm>
              <a:off x="2281442" y="2017320"/>
              <a:ext cx="54" cy="68"/>
            </a:xfrm>
            <a:custGeom>
              <a:avLst/>
              <a:gdLst/>
              <a:ahLst/>
              <a:cxnLst/>
              <a:rect l="l" t="t" r="r" b="b"/>
              <a:pathLst>
                <a:path w="4" h="5" extrusionOk="0">
                  <a:moveTo>
                    <a:pt x="0"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27"/>
            <p:cNvSpPr/>
            <p:nvPr/>
          </p:nvSpPr>
          <p:spPr>
            <a:xfrm>
              <a:off x="2281157" y="2017225"/>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27"/>
            <p:cNvSpPr/>
            <p:nvPr/>
          </p:nvSpPr>
          <p:spPr>
            <a:xfrm>
              <a:off x="2295793" y="2037863"/>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27"/>
            <p:cNvSpPr/>
            <p:nvPr/>
          </p:nvSpPr>
          <p:spPr>
            <a:xfrm>
              <a:off x="2295562" y="2038284"/>
              <a:ext cx="54" cy="163"/>
            </a:xfrm>
            <a:custGeom>
              <a:avLst/>
              <a:gdLst/>
              <a:ahLst/>
              <a:cxnLst/>
              <a:rect l="l" t="t" r="r" b="b"/>
              <a:pathLst>
                <a:path w="4" h="12" extrusionOk="0">
                  <a:moveTo>
                    <a:pt x="4"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27"/>
            <p:cNvSpPr/>
            <p:nvPr/>
          </p:nvSpPr>
          <p:spPr>
            <a:xfrm>
              <a:off x="2295413" y="2038569"/>
              <a:ext cx="68" cy="163"/>
            </a:xfrm>
            <a:custGeom>
              <a:avLst/>
              <a:gdLst/>
              <a:ahLst/>
              <a:cxnLst/>
              <a:rect l="l" t="t" r="r" b="b"/>
              <a:pathLst>
                <a:path w="5" h="12" extrusionOk="0">
                  <a:moveTo>
                    <a:pt x="4"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27"/>
            <p:cNvSpPr/>
            <p:nvPr/>
          </p:nvSpPr>
          <p:spPr>
            <a:xfrm>
              <a:off x="2295698" y="2038053"/>
              <a:ext cx="68" cy="149"/>
            </a:xfrm>
            <a:custGeom>
              <a:avLst/>
              <a:gdLst/>
              <a:ahLst/>
              <a:cxnLst/>
              <a:rect l="l" t="t" r="r" b="b"/>
              <a:pathLst>
                <a:path w="5" h="11" extrusionOk="0">
                  <a:moveTo>
                    <a:pt x="4"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27"/>
            <p:cNvSpPr/>
            <p:nvPr/>
          </p:nvSpPr>
          <p:spPr>
            <a:xfrm>
              <a:off x="2294897" y="2039669"/>
              <a:ext cx="54" cy="204"/>
            </a:xfrm>
            <a:custGeom>
              <a:avLst/>
              <a:gdLst/>
              <a:ahLst/>
              <a:cxnLst/>
              <a:rect l="l" t="t" r="r" b="b"/>
              <a:pathLst>
                <a:path w="4" h="15" extrusionOk="0">
                  <a:moveTo>
                    <a:pt x="4"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27"/>
            <p:cNvSpPr/>
            <p:nvPr/>
          </p:nvSpPr>
          <p:spPr>
            <a:xfrm>
              <a:off x="2295277" y="2038908"/>
              <a:ext cx="54" cy="149"/>
            </a:xfrm>
            <a:custGeom>
              <a:avLst/>
              <a:gdLst/>
              <a:ahLst/>
              <a:cxnLst/>
              <a:rect l="l" t="t" r="r" b="b"/>
              <a:pathLst>
                <a:path w="4" h="11" extrusionOk="0">
                  <a:moveTo>
                    <a:pt x="4"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27"/>
            <p:cNvSpPr/>
            <p:nvPr/>
          </p:nvSpPr>
          <p:spPr>
            <a:xfrm>
              <a:off x="2295087" y="2039234"/>
              <a:ext cx="54" cy="204"/>
            </a:xfrm>
            <a:custGeom>
              <a:avLst/>
              <a:gdLst/>
              <a:ahLst/>
              <a:cxnLst/>
              <a:rect l="l" t="t" r="r" b="b"/>
              <a:pathLst>
                <a:path w="4" h="15" extrusionOk="0">
                  <a:moveTo>
                    <a:pt x="4"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27"/>
            <p:cNvSpPr/>
            <p:nvPr/>
          </p:nvSpPr>
          <p:spPr>
            <a:xfrm>
              <a:off x="2296228" y="2037293"/>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27"/>
            <p:cNvSpPr/>
            <p:nvPr/>
          </p:nvSpPr>
          <p:spPr>
            <a:xfrm>
              <a:off x="2296323" y="2037197"/>
              <a:ext cx="14" cy="54"/>
            </a:xfrm>
            <a:custGeom>
              <a:avLst/>
              <a:gdLst/>
              <a:ahLst/>
              <a:cxnLst/>
              <a:rect l="l" t="t" r="r" b="b"/>
              <a:pathLst>
                <a:path w="1" h="4" extrusionOk="0">
                  <a:moveTo>
                    <a:pt x="0"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27"/>
            <p:cNvSpPr/>
            <p:nvPr/>
          </p:nvSpPr>
          <p:spPr>
            <a:xfrm>
              <a:off x="2294707" y="204028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2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27"/>
            <p:cNvSpPr/>
            <p:nvPr/>
          </p:nvSpPr>
          <p:spPr>
            <a:xfrm>
              <a:off x="2296133" y="2037388"/>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27"/>
            <p:cNvSpPr/>
            <p:nvPr/>
          </p:nvSpPr>
          <p:spPr>
            <a:xfrm>
              <a:off x="2295943" y="2037673"/>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27"/>
            <p:cNvSpPr/>
            <p:nvPr/>
          </p:nvSpPr>
          <p:spPr>
            <a:xfrm>
              <a:off x="2296038" y="2037523"/>
              <a:ext cx="54" cy="109"/>
            </a:xfrm>
            <a:custGeom>
              <a:avLst/>
              <a:gdLst/>
              <a:ahLst/>
              <a:cxnLst/>
              <a:rect l="l" t="t" r="r" b="b"/>
              <a:pathLst>
                <a:path w="4" h="8" extrusionOk="0">
                  <a:moveTo>
                    <a:pt x="4"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27"/>
            <p:cNvSpPr/>
            <p:nvPr/>
          </p:nvSpPr>
          <p:spPr>
            <a:xfrm>
              <a:off x="2294422" y="2040809"/>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2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2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2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27"/>
            <p:cNvSpPr/>
            <p:nvPr/>
          </p:nvSpPr>
          <p:spPr>
            <a:xfrm>
              <a:off x="2579807" y="1723951"/>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2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2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2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27"/>
            <p:cNvSpPr/>
            <p:nvPr/>
          </p:nvSpPr>
          <p:spPr>
            <a:xfrm>
              <a:off x="2576291" y="172524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27"/>
            <p:cNvSpPr/>
            <p:nvPr/>
          </p:nvSpPr>
          <p:spPr>
            <a:xfrm>
              <a:off x="2579427" y="1724046"/>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2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2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2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2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2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2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2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27"/>
            <p:cNvSpPr/>
            <p:nvPr/>
          </p:nvSpPr>
          <p:spPr>
            <a:xfrm>
              <a:off x="2202543" y="1417887"/>
              <a:ext cx="149" cy="163"/>
            </a:xfrm>
            <a:custGeom>
              <a:avLst/>
              <a:gdLst/>
              <a:ahLst/>
              <a:cxnLst/>
              <a:rect l="l" t="t" r="r" b="b"/>
              <a:pathLst>
                <a:path w="11" h="12" extrusionOk="0">
                  <a:moveTo>
                    <a:pt x="1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27"/>
            <p:cNvSpPr/>
            <p:nvPr/>
          </p:nvSpPr>
          <p:spPr>
            <a:xfrm>
              <a:off x="2202258" y="1418267"/>
              <a:ext cx="109" cy="109"/>
            </a:xfrm>
            <a:custGeom>
              <a:avLst/>
              <a:gdLst/>
              <a:ahLst/>
              <a:cxnLst/>
              <a:rect l="l" t="t" r="r" b="b"/>
              <a:pathLst>
                <a:path w="8" h="8" extrusionOk="0">
                  <a:moveTo>
                    <a:pt x="7"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2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27"/>
            <p:cNvSpPr/>
            <p:nvPr/>
          </p:nvSpPr>
          <p:spPr>
            <a:xfrm>
              <a:off x="2201688" y="1419082"/>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27"/>
            <p:cNvSpPr/>
            <p:nvPr/>
          </p:nvSpPr>
          <p:spPr>
            <a:xfrm>
              <a:off x="2201973" y="1418647"/>
              <a:ext cx="109" cy="163"/>
            </a:xfrm>
            <a:custGeom>
              <a:avLst/>
              <a:gdLst/>
              <a:ahLst/>
              <a:cxnLst/>
              <a:rect l="l" t="t" r="r" b="b"/>
              <a:pathLst>
                <a:path w="8" h="12" extrusionOk="0">
                  <a:moveTo>
                    <a:pt x="7"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27"/>
            <p:cNvSpPr/>
            <p:nvPr/>
          </p:nvSpPr>
          <p:spPr>
            <a:xfrm>
              <a:off x="2206480" y="141604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27"/>
            <p:cNvSpPr/>
            <p:nvPr/>
          </p:nvSpPr>
          <p:spPr>
            <a:xfrm>
              <a:off x="2202923" y="1417561"/>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27"/>
            <p:cNvSpPr/>
            <p:nvPr/>
          </p:nvSpPr>
          <p:spPr>
            <a:xfrm>
              <a:off x="2203249" y="1417222"/>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27"/>
            <p:cNvSpPr/>
            <p:nvPr/>
          </p:nvSpPr>
          <p:spPr>
            <a:xfrm>
              <a:off x="2205625" y="1416081"/>
              <a:ext cx="204" cy="14"/>
            </a:xfrm>
            <a:custGeom>
              <a:avLst/>
              <a:gdLst/>
              <a:ahLst/>
              <a:cxnLst/>
              <a:rect l="l" t="t" r="r" b="b"/>
              <a:pathLst>
                <a:path w="15" h="1" extrusionOk="0">
                  <a:moveTo>
                    <a:pt x="1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27"/>
            <p:cNvSpPr/>
            <p:nvPr/>
          </p:nvSpPr>
          <p:spPr>
            <a:xfrm>
              <a:off x="2206060" y="1416040"/>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2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27"/>
            <p:cNvSpPr/>
            <p:nvPr/>
          </p:nvSpPr>
          <p:spPr>
            <a:xfrm>
              <a:off x="2204104" y="1416706"/>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27"/>
            <p:cNvSpPr/>
            <p:nvPr/>
          </p:nvSpPr>
          <p:spPr>
            <a:xfrm>
              <a:off x="2264334" y="1413135"/>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27"/>
            <p:cNvSpPr/>
            <p:nvPr/>
          </p:nvSpPr>
          <p:spPr>
            <a:xfrm>
              <a:off x="2204865" y="1416271"/>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27"/>
            <p:cNvSpPr/>
            <p:nvPr/>
          </p:nvSpPr>
          <p:spPr>
            <a:xfrm>
              <a:off x="2204485" y="1416461"/>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27"/>
            <p:cNvSpPr/>
            <p:nvPr/>
          </p:nvSpPr>
          <p:spPr>
            <a:xfrm>
              <a:off x="2205245" y="1416176"/>
              <a:ext cx="204" cy="68"/>
            </a:xfrm>
            <a:custGeom>
              <a:avLst/>
              <a:gdLst/>
              <a:ahLst/>
              <a:cxnLst/>
              <a:rect l="l" t="t" r="r" b="b"/>
              <a:pathLst>
                <a:path w="15" h="5" extrusionOk="0">
                  <a:moveTo>
                    <a:pt x="15"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27"/>
            <p:cNvSpPr/>
            <p:nvPr/>
          </p:nvSpPr>
          <p:spPr>
            <a:xfrm>
              <a:off x="2199162" y="1418932"/>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27"/>
            <p:cNvSpPr/>
            <p:nvPr/>
          </p:nvSpPr>
          <p:spPr>
            <a:xfrm>
              <a:off x="2198823" y="1419027"/>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2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27"/>
            <p:cNvSpPr/>
            <p:nvPr/>
          </p:nvSpPr>
          <p:spPr>
            <a:xfrm>
              <a:off x="2200248" y="1418837"/>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27"/>
            <p:cNvSpPr/>
            <p:nvPr/>
          </p:nvSpPr>
          <p:spPr>
            <a:xfrm>
              <a:off x="2199488" y="1418837"/>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2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27"/>
            <p:cNvSpPr/>
            <p:nvPr/>
          </p:nvSpPr>
          <p:spPr>
            <a:xfrm>
              <a:off x="2201158" y="1419082"/>
              <a:ext cx="244" cy="109"/>
            </a:xfrm>
            <a:custGeom>
              <a:avLst/>
              <a:gdLst/>
              <a:ahLst/>
              <a:cxnLst/>
              <a:rect l="l" t="t" r="r" b="b"/>
              <a:pathLst>
                <a:path w="18" h="8" extrusionOk="0">
                  <a:moveTo>
                    <a:pt x="1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2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27"/>
            <p:cNvSpPr/>
            <p:nvPr/>
          </p:nvSpPr>
          <p:spPr>
            <a:xfrm>
              <a:off x="2199828" y="141883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27"/>
            <p:cNvSpPr/>
            <p:nvPr/>
          </p:nvSpPr>
          <p:spPr>
            <a:xfrm>
              <a:off x="2200683" y="1418932"/>
              <a:ext cx="204" cy="68"/>
            </a:xfrm>
            <a:custGeom>
              <a:avLst/>
              <a:gdLst/>
              <a:ahLst/>
              <a:cxnLst/>
              <a:rect l="l" t="t" r="r" b="b"/>
              <a:pathLst>
                <a:path w="15" h="5" extrusionOk="0">
                  <a:moveTo>
                    <a:pt x="15"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27"/>
            <p:cNvSpPr/>
            <p:nvPr/>
          </p:nvSpPr>
          <p:spPr>
            <a:xfrm>
              <a:off x="2133705" y="1540573"/>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27"/>
            <p:cNvSpPr/>
            <p:nvPr/>
          </p:nvSpPr>
          <p:spPr>
            <a:xfrm>
              <a:off x="2134275" y="1540668"/>
              <a:ext cx="163" cy="54"/>
            </a:xfrm>
            <a:custGeom>
              <a:avLst/>
              <a:gdLst/>
              <a:ahLst/>
              <a:cxnLst/>
              <a:rect l="l" t="t" r="r" b="b"/>
              <a:pathLst>
                <a:path w="12" h="4" extrusionOk="0">
                  <a:moveTo>
                    <a:pt x="1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2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2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2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2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2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2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2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2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2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2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2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2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27"/>
            <p:cNvSpPr/>
            <p:nvPr/>
          </p:nvSpPr>
          <p:spPr>
            <a:xfrm>
              <a:off x="2704530" y="1833752"/>
              <a:ext cx="14" cy="149"/>
            </a:xfrm>
            <a:custGeom>
              <a:avLst/>
              <a:gdLst/>
              <a:ahLst/>
              <a:cxnLst/>
              <a:rect l="l" t="t" r="r" b="b"/>
              <a:pathLst>
                <a:path w="1" h="11" extrusionOk="0">
                  <a:moveTo>
                    <a:pt x="0" y="7"/>
                  </a:moveTo>
                  <a:lnTo>
                    <a:pt x="0" y="0"/>
                  </a:ln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27"/>
            <p:cNvSpPr/>
            <p:nvPr/>
          </p:nvSpPr>
          <p:spPr>
            <a:xfrm>
              <a:off x="2645210" y="1808322"/>
              <a:ext cx="434" cy="299"/>
            </a:xfrm>
            <a:custGeom>
              <a:avLst/>
              <a:gdLst/>
              <a:ahLst/>
              <a:cxnLst/>
              <a:rect l="l" t="t" r="r" b="b"/>
              <a:pathLst>
                <a:path w="32" h="22" extrusionOk="0">
                  <a:moveTo>
                    <a:pt x="0" y="1"/>
                  </a:moveTo>
                  <a:lnTo>
                    <a:pt x="32"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27"/>
            <p:cNvSpPr/>
            <p:nvPr/>
          </p:nvSpPr>
          <p:spPr>
            <a:xfrm>
              <a:off x="2646201" y="1809041"/>
              <a:ext cx="448" cy="339"/>
            </a:xfrm>
            <a:custGeom>
              <a:avLst/>
              <a:gdLst/>
              <a:ahLst/>
              <a:cxnLst/>
              <a:rect l="l" t="t" r="r" b="b"/>
              <a:pathLst>
                <a:path w="33" h="25" extrusionOk="0">
                  <a:moveTo>
                    <a:pt x="1" y="0"/>
                  </a:moveTo>
                  <a:lnTo>
                    <a:pt x="3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27"/>
            <p:cNvSpPr/>
            <p:nvPr/>
          </p:nvSpPr>
          <p:spPr>
            <a:xfrm>
              <a:off x="2645685" y="1808661"/>
              <a:ext cx="434" cy="339"/>
            </a:xfrm>
            <a:custGeom>
              <a:avLst/>
              <a:gdLst/>
              <a:ahLst/>
              <a:cxnLst/>
              <a:rect l="l" t="t" r="r" b="b"/>
              <a:pathLst>
                <a:path w="32" h="25" extrusionOk="0">
                  <a:moveTo>
                    <a:pt x="0" y="0"/>
                  </a:moveTo>
                  <a:lnTo>
                    <a:pt x="3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27"/>
            <p:cNvSpPr/>
            <p:nvPr/>
          </p:nvSpPr>
          <p:spPr>
            <a:xfrm>
              <a:off x="2757863" y="1824818"/>
              <a:ext cx="149" cy="149"/>
            </a:xfrm>
            <a:custGeom>
              <a:avLst/>
              <a:gdLst/>
              <a:ahLst/>
              <a:cxnLst/>
              <a:rect l="l" t="t" r="r" b="b"/>
              <a:pathLst>
                <a:path w="11" h="11" extrusionOk="0">
                  <a:moveTo>
                    <a:pt x="1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2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2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2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27"/>
            <p:cNvSpPr/>
            <p:nvPr/>
          </p:nvSpPr>
          <p:spPr>
            <a:xfrm>
              <a:off x="2642685" y="1805321"/>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2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2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27"/>
            <p:cNvSpPr/>
            <p:nvPr/>
          </p:nvSpPr>
          <p:spPr>
            <a:xfrm>
              <a:off x="2643404" y="1805945"/>
              <a:ext cx="149" cy="149"/>
            </a:xfrm>
            <a:custGeom>
              <a:avLst/>
              <a:gdLst/>
              <a:ahLst/>
              <a:cxnLst/>
              <a:rect l="l" t="t" r="r" b="b"/>
              <a:pathLst>
                <a:path w="11" h="11" extrusionOk="0">
                  <a:moveTo>
                    <a:pt x="0"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2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2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2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2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2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2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27"/>
            <p:cNvSpPr/>
            <p:nvPr/>
          </p:nvSpPr>
          <p:spPr>
            <a:xfrm>
              <a:off x="2760049" y="1825959"/>
              <a:ext cx="204" cy="54"/>
            </a:xfrm>
            <a:custGeom>
              <a:avLst/>
              <a:gdLst/>
              <a:ahLst/>
              <a:cxnLst/>
              <a:rect l="l" t="t" r="r" b="b"/>
              <a:pathLst>
                <a:path w="15" h="4" extrusionOk="0">
                  <a:moveTo>
                    <a:pt x="0" y="0"/>
                  </a:moveTo>
                  <a:lnTo>
                    <a:pt x="1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2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2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27"/>
            <p:cNvSpPr/>
            <p:nvPr/>
          </p:nvSpPr>
          <p:spPr>
            <a:xfrm>
              <a:off x="2726580" y="1830426"/>
              <a:ext cx="299" cy="149"/>
            </a:xfrm>
            <a:custGeom>
              <a:avLst/>
              <a:gdLst/>
              <a:ahLst/>
              <a:cxnLst/>
              <a:rect l="l" t="t" r="r" b="b"/>
              <a:pathLst>
                <a:path w="22" h="11" extrusionOk="0">
                  <a:moveTo>
                    <a:pt x="1" y="11"/>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2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27"/>
            <p:cNvSpPr/>
            <p:nvPr/>
          </p:nvSpPr>
          <p:spPr>
            <a:xfrm>
              <a:off x="2754577" y="170422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27"/>
            <p:cNvSpPr/>
            <p:nvPr/>
          </p:nvSpPr>
          <p:spPr>
            <a:xfrm>
              <a:off x="2822125" y="1713781"/>
              <a:ext cx="163" cy="109"/>
            </a:xfrm>
            <a:custGeom>
              <a:avLst/>
              <a:gdLst/>
              <a:ahLst/>
              <a:cxnLst/>
              <a:rect l="l" t="t" r="r" b="b"/>
              <a:pathLst>
                <a:path w="12" h="8" extrusionOk="0">
                  <a:moveTo>
                    <a:pt x="1" y="7"/>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27"/>
            <p:cNvSpPr/>
            <p:nvPr/>
          </p:nvSpPr>
          <p:spPr>
            <a:xfrm>
              <a:off x="2821324" y="1714297"/>
              <a:ext cx="95" cy="68"/>
            </a:xfrm>
            <a:custGeom>
              <a:avLst/>
              <a:gdLst/>
              <a:ahLst/>
              <a:cxnLst/>
              <a:rect l="l" t="t" r="r" b="b"/>
              <a:pathLst>
                <a:path w="7"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2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27"/>
            <p:cNvSpPr/>
            <p:nvPr/>
          </p:nvSpPr>
          <p:spPr>
            <a:xfrm>
              <a:off x="2819124" y="1715343"/>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27"/>
            <p:cNvSpPr/>
            <p:nvPr/>
          </p:nvSpPr>
          <p:spPr>
            <a:xfrm>
              <a:off x="2822980" y="1713211"/>
              <a:ext cx="204" cy="109"/>
            </a:xfrm>
            <a:custGeom>
              <a:avLst/>
              <a:gdLst/>
              <a:ahLst/>
              <a:cxnLst/>
              <a:rect l="l" t="t" r="r" b="b"/>
              <a:pathLst>
                <a:path w="15" h="8" extrusionOk="0">
                  <a:moveTo>
                    <a:pt x="1" y="7"/>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27"/>
            <p:cNvSpPr/>
            <p:nvPr/>
          </p:nvSpPr>
          <p:spPr>
            <a:xfrm>
              <a:off x="2924459" y="1658548"/>
              <a:ext cx="869" cy="720"/>
            </a:xfrm>
            <a:custGeom>
              <a:avLst/>
              <a:gdLst/>
              <a:ahLst/>
              <a:cxnLst/>
              <a:rect l="l" t="t" r="r" b="b"/>
              <a:pathLst>
                <a:path w="64" h="53" extrusionOk="0">
                  <a:moveTo>
                    <a:pt x="64" y="53"/>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2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27"/>
            <p:cNvSpPr/>
            <p:nvPr/>
          </p:nvSpPr>
          <p:spPr>
            <a:xfrm>
              <a:off x="2818459" y="1715533"/>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27"/>
            <p:cNvSpPr/>
            <p:nvPr/>
          </p:nvSpPr>
          <p:spPr>
            <a:xfrm>
              <a:off x="2820550" y="171477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2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2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27"/>
            <p:cNvSpPr/>
            <p:nvPr/>
          </p:nvSpPr>
          <p:spPr>
            <a:xfrm>
              <a:off x="2817943" y="171558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27"/>
            <p:cNvSpPr/>
            <p:nvPr/>
          </p:nvSpPr>
          <p:spPr>
            <a:xfrm>
              <a:off x="2901594" y="1637965"/>
              <a:ext cx="5540" cy="10943"/>
            </a:xfrm>
            <a:custGeom>
              <a:avLst/>
              <a:gdLst/>
              <a:ahLst/>
              <a:cxnLst/>
              <a:rect l="l" t="t" r="r" b="b"/>
              <a:pathLst>
                <a:path w="408" h="806" extrusionOk="0">
                  <a:moveTo>
                    <a:pt x="407" y="1"/>
                  </a:moveTo>
                  <a:lnTo>
                    <a:pt x="1" y="80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2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27"/>
            <p:cNvSpPr/>
            <p:nvPr/>
          </p:nvSpPr>
          <p:spPr>
            <a:xfrm>
              <a:off x="2803687" y="1710645"/>
              <a:ext cx="679" cy="394"/>
            </a:xfrm>
            <a:custGeom>
              <a:avLst/>
              <a:gdLst/>
              <a:ahLst/>
              <a:cxnLst/>
              <a:rect l="l" t="t" r="r" b="b"/>
              <a:pathLst>
                <a:path w="50" h="29" extrusionOk="0">
                  <a:moveTo>
                    <a:pt x="0" y="0"/>
                  </a:moveTo>
                  <a:lnTo>
                    <a:pt x="49"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2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2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2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27"/>
            <p:cNvSpPr/>
            <p:nvPr/>
          </p:nvSpPr>
          <p:spPr>
            <a:xfrm>
              <a:off x="2597825" y="1732030"/>
              <a:ext cx="109" cy="258"/>
            </a:xfrm>
            <a:custGeom>
              <a:avLst/>
              <a:gdLst/>
              <a:ahLst/>
              <a:cxnLst/>
              <a:rect l="l" t="t" r="r" b="b"/>
              <a:pathLst>
                <a:path w="8" h="19" extrusionOk="0">
                  <a:moveTo>
                    <a:pt x="7"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27"/>
            <p:cNvSpPr/>
            <p:nvPr/>
          </p:nvSpPr>
          <p:spPr>
            <a:xfrm>
              <a:off x="2643975" y="1710455"/>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2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2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2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2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2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2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27"/>
            <p:cNvSpPr/>
            <p:nvPr/>
          </p:nvSpPr>
          <p:spPr>
            <a:xfrm>
              <a:off x="2627437" y="1766639"/>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27"/>
            <p:cNvSpPr/>
            <p:nvPr/>
          </p:nvSpPr>
          <p:spPr>
            <a:xfrm>
              <a:off x="2629094" y="176525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2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27"/>
            <p:cNvSpPr/>
            <p:nvPr/>
          </p:nvSpPr>
          <p:spPr>
            <a:xfrm>
              <a:off x="2634701" y="176283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27"/>
            <p:cNvSpPr/>
            <p:nvPr/>
          </p:nvSpPr>
          <p:spPr>
            <a:xfrm>
              <a:off x="2634701" y="1780759"/>
              <a:ext cx="679" cy="54"/>
            </a:xfrm>
            <a:custGeom>
              <a:avLst/>
              <a:gdLst/>
              <a:ahLst/>
              <a:cxnLst/>
              <a:rect l="l" t="t" r="r" b="b"/>
              <a:pathLst>
                <a:path w="50" h="4" extrusionOk="0">
                  <a:moveTo>
                    <a:pt x="50"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2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27"/>
            <p:cNvSpPr/>
            <p:nvPr/>
          </p:nvSpPr>
          <p:spPr>
            <a:xfrm>
              <a:off x="2635421" y="1780705"/>
              <a:ext cx="625" cy="68"/>
            </a:xfrm>
            <a:custGeom>
              <a:avLst/>
              <a:gdLst/>
              <a:ahLst/>
              <a:cxnLst/>
              <a:rect l="l" t="t" r="r" b="b"/>
              <a:pathLst>
                <a:path w="46" h="5" extrusionOk="0">
                  <a:moveTo>
                    <a:pt x="46"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27"/>
            <p:cNvSpPr/>
            <p:nvPr/>
          </p:nvSpPr>
          <p:spPr>
            <a:xfrm>
              <a:off x="2636127" y="1780610"/>
              <a:ext cx="543" cy="68"/>
            </a:xfrm>
            <a:custGeom>
              <a:avLst/>
              <a:gdLst/>
              <a:ahLst/>
              <a:cxnLst/>
              <a:rect l="l" t="t" r="r" b="b"/>
              <a:pathLst>
                <a:path w="40" h="5" extrusionOk="0">
                  <a:moveTo>
                    <a:pt x="39"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27"/>
            <p:cNvSpPr/>
            <p:nvPr/>
          </p:nvSpPr>
          <p:spPr>
            <a:xfrm>
              <a:off x="2635272" y="176274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27"/>
            <p:cNvSpPr/>
            <p:nvPr/>
          </p:nvSpPr>
          <p:spPr>
            <a:xfrm>
              <a:off x="2636751" y="1780474"/>
              <a:ext cx="489" cy="109"/>
            </a:xfrm>
            <a:custGeom>
              <a:avLst/>
              <a:gdLst/>
              <a:ahLst/>
              <a:cxnLst/>
              <a:rect l="l" t="t" r="r" b="b"/>
              <a:pathLst>
                <a:path w="36" h="8" extrusionOk="0">
                  <a:moveTo>
                    <a:pt x="35"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27"/>
            <p:cNvSpPr/>
            <p:nvPr/>
          </p:nvSpPr>
          <p:spPr>
            <a:xfrm>
              <a:off x="2963060" y="1726992"/>
              <a:ext cx="109" cy="204"/>
            </a:xfrm>
            <a:custGeom>
              <a:avLst/>
              <a:gdLst/>
              <a:ahLst/>
              <a:cxnLst/>
              <a:rect l="l" t="t" r="r" b="b"/>
              <a:pathLst>
                <a:path w="8" h="15" extrusionOk="0">
                  <a:moveTo>
                    <a:pt x="8"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27"/>
            <p:cNvSpPr/>
            <p:nvPr/>
          </p:nvSpPr>
          <p:spPr>
            <a:xfrm>
              <a:off x="2962449" y="1728038"/>
              <a:ext cx="149" cy="258"/>
            </a:xfrm>
            <a:custGeom>
              <a:avLst/>
              <a:gdLst/>
              <a:ahLst/>
              <a:cxnLst/>
              <a:rect l="l" t="t" r="r" b="b"/>
              <a:pathLst>
                <a:path w="11" h="19" extrusionOk="0">
                  <a:moveTo>
                    <a:pt x="11"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27"/>
            <p:cNvSpPr/>
            <p:nvPr/>
          </p:nvSpPr>
          <p:spPr>
            <a:xfrm>
              <a:off x="3013201" y="1703272"/>
              <a:ext cx="299" cy="109"/>
            </a:xfrm>
            <a:custGeom>
              <a:avLst/>
              <a:gdLst/>
              <a:ahLst/>
              <a:cxnLst/>
              <a:rect l="l" t="t" r="r" b="b"/>
              <a:pathLst>
                <a:path w="22" h="8" extrusionOk="0">
                  <a:moveTo>
                    <a:pt x="22"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27"/>
            <p:cNvSpPr/>
            <p:nvPr/>
          </p:nvSpPr>
          <p:spPr>
            <a:xfrm>
              <a:off x="2963684" y="1726286"/>
              <a:ext cx="109" cy="149"/>
            </a:xfrm>
            <a:custGeom>
              <a:avLst/>
              <a:gdLst/>
              <a:ahLst/>
              <a:cxnLst/>
              <a:rect l="l" t="t" r="r" b="b"/>
              <a:pathLst>
                <a:path w="8" h="11" extrusionOk="0">
                  <a:moveTo>
                    <a:pt x="0" y="11"/>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27"/>
            <p:cNvSpPr/>
            <p:nvPr/>
          </p:nvSpPr>
          <p:spPr>
            <a:xfrm>
              <a:off x="2962204" y="1728662"/>
              <a:ext cx="109" cy="244"/>
            </a:xfrm>
            <a:custGeom>
              <a:avLst/>
              <a:gdLst/>
              <a:ahLst/>
              <a:cxnLst/>
              <a:rect l="l" t="t" r="r" b="b"/>
              <a:pathLst>
                <a:path w="8" h="18" extrusionOk="0">
                  <a:moveTo>
                    <a:pt x="8" y="0"/>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27"/>
            <p:cNvSpPr/>
            <p:nvPr/>
          </p:nvSpPr>
          <p:spPr>
            <a:xfrm>
              <a:off x="2962774" y="1727468"/>
              <a:ext cx="109" cy="258"/>
            </a:xfrm>
            <a:custGeom>
              <a:avLst/>
              <a:gdLst/>
              <a:ahLst/>
              <a:cxnLst/>
              <a:rect l="l" t="t" r="r" b="b"/>
              <a:pathLst>
                <a:path w="8" h="19" extrusionOk="0">
                  <a:moveTo>
                    <a:pt x="8"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27"/>
            <p:cNvSpPr/>
            <p:nvPr/>
          </p:nvSpPr>
          <p:spPr>
            <a:xfrm>
              <a:off x="3012536" y="1703177"/>
              <a:ext cx="258" cy="68"/>
            </a:xfrm>
            <a:custGeom>
              <a:avLst/>
              <a:gdLst/>
              <a:ahLst/>
              <a:cxnLst/>
              <a:rect l="l" t="t" r="r" b="b"/>
              <a:pathLst>
                <a:path w="19" h="5" extrusionOk="0">
                  <a:moveTo>
                    <a:pt x="1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27"/>
            <p:cNvSpPr/>
            <p:nvPr/>
          </p:nvSpPr>
          <p:spPr>
            <a:xfrm>
              <a:off x="2963345" y="1726612"/>
              <a:ext cx="163" cy="163"/>
            </a:xfrm>
            <a:custGeom>
              <a:avLst/>
              <a:gdLst/>
              <a:ahLst/>
              <a:cxnLst/>
              <a:rect l="l" t="t" r="r" b="b"/>
              <a:pathLst>
                <a:path w="12" h="12" extrusionOk="0">
                  <a:moveTo>
                    <a:pt x="1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27"/>
            <p:cNvSpPr/>
            <p:nvPr/>
          </p:nvSpPr>
          <p:spPr>
            <a:xfrm>
              <a:off x="2964010" y="1726042"/>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2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27"/>
            <p:cNvSpPr/>
            <p:nvPr/>
          </p:nvSpPr>
          <p:spPr>
            <a:xfrm>
              <a:off x="3011966" y="170317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2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2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27"/>
            <p:cNvSpPr/>
            <p:nvPr/>
          </p:nvSpPr>
          <p:spPr>
            <a:xfrm>
              <a:off x="2650343" y="181141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27"/>
            <p:cNvSpPr/>
            <p:nvPr/>
          </p:nvSpPr>
          <p:spPr>
            <a:xfrm>
              <a:off x="2650723" y="1811322"/>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27"/>
            <p:cNvSpPr/>
            <p:nvPr/>
          </p:nvSpPr>
          <p:spPr>
            <a:xfrm>
              <a:off x="2698067" y="1830086"/>
              <a:ext cx="299" cy="14"/>
            </a:xfrm>
            <a:custGeom>
              <a:avLst/>
              <a:gdLst/>
              <a:ahLst/>
              <a:cxnLst/>
              <a:rect l="l" t="t" r="r" b="b"/>
              <a:pathLst>
                <a:path w="22" h="1" extrusionOk="0">
                  <a:moveTo>
                    <a:pt x="0" y="1"/>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27"/>
            <p:cNvSpPr/>
            <p:nvPr/>
          </p:nvSpPr>
          <p:spPr>
            <a:xfrm>
              <a:off x="2651008" y="1811227"/>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27"/>
            <p:cNvSpPr/>
            <p:nvPr/>
          </p:nvSpPr>
          <p:spPr>
            <a:xfrm>
              <a:off x="2651198" y="181113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27"/>
            <p:cNvSpPr/>
            <p:nvPr/>
          </p:nvSpPr>
          <p:spPr>
            <a:xfrm>
              <a:off x="2649012" y="181160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27"/>
            <p:cNvSpPr/>
            <p:nvPr/>
          </p:nvSpPr>
          <p:spPr>
            <a:xfrm>
              <a:off x="2649487" y="181155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27"/>
            <p:cNvSpPr/>
            <p:nvPr/>
          </p:nvSpPr>
          <p:spPr>
            <a:xfrm>
              <a:off x="2649962" y="181145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2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2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2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2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27"/>
            <p:cNvSpPr/>
            <p:nvPr/>
          </p:nvSpPr>
          <p:spPr>
            <a:xfrm>
              <a:off x="2786661" y="1879766"/>
              <a:ext cx="394" cy="149"/>
            </a:xfrm>
            <a:custGeom>
              <a:avLst/>
              <a:gdLst/>
              <a:ahLst/>
              <a:cxnLst/>
              <a:rect l="l" t="t" r="r" b="b"/>
              <a:pathLst>
                <a:path w="29" h="11" extrusionOk="0">
                  <a:moveTo>
                    <a:pt x="1" y="11"/>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27"/>
            <p:cNvSpPr/>
            <p:nvPr/>
          </p:nvSpPr>
          <p:spPr>
            <a:xfrm>
              <a:off x="2761230" y="1825999"/>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27"/>
            <p:cNvSpPr/>
            <p:nvPr/>
          </p:nvSpPr>
          <p:spPr>
            <a:xfrm>
              <a:off x="2761474" y="1825864"/>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27"/>
            <p:cNvSpPr/>
            <p:nvPr/>
          </p:nvSpPr>
          <p:spPr>
            <a:xfrm>
              <a:off x="2761705" y="182576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27"/>
            <p:cNvSpPr/>
            <p:nvPr/>
          </p:nvSpPr>
          <p:spPr>
            <a:xfrm>
              <a:off x="2760945" y="1826149"/>
              <a:ext cx="68" cy="54"/>
            </a:xfrm>
            <a:custGeom>
              <a:avLst/>
              <a:gdLst/>
              <a:ahLst/>
              <a:cxnLst/>
              <a:rect l="l" t="t" r="r" b="b"/>
              <a:pathLst>
                <a:path w="5" h="4" extrusionOk="0">
                  <a:moveTo>
                    <a:pt x="4" y="0"/>
                  </a:moveTo>
                  <a:lnTo>
                    <a:pt x="1" y="4"/>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27"/>
            <p:cNvSpPr/>
            <p:nvPr/>
          </p:nvSpPr>
          <p:spPr>
            <a:xfrm>
              <a:off x="2704530" y="1833793"/>
              <a:ext cx="54" cy="68"/>
            </a:xfrm>
            <a:custGeom>
              <a:avLst/>
              <a:gdLst/>
              <a:ahLst/>
              <a:cxnLst/>
              <a:rect l="l" t="t" r="r" b="b"/>
              <a:pathLst>
                <a:path w="4" h="5" extrusionOk="0">
                  <a:moveTo>
                    <a:pt x="4" y="1"/>
                  </a:moveTo>
                  <a:lnTo>
                    <a:pt x="0" y="4"/>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2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2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27"/>
            <p:cNvSpPr/>
            <p:nvPr/>
          </p:nvSpPr>
          <p:spPr>
            <a:xfrm>
              <a:off x="2724204" y="1829570"/>
              <a:ext cx="258" cy="149"/>
            </a:xfrm>
            <a:custGeom>
              <a:avLst/>
              <a:gdLst/>
              <a:ahLst/>
              <a:cxnLst/>
              <a:rect l="l" t="t" r="r" b="b"/>
              <a:pathLst>
                <a:path w="19" h="11" extrusionOk="0">
                  <a:moveTo>
                    <a:pt x="1" y="0"/>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27"/>
            <p:cNvSpPr/>
            <p:nvPr/>
          </p:nvSpPr>
          <p:spPr>
            <a:xfrm>
              <a:off x="2722208" y="1828851"/>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27"/>
            <p:cNvSpPr/>
            <p:nvPr/>
          </p:nvSpPr>
          <p:spPr>
            <a:xfrm>
              <a:off x="2724679" y="1829855"/>
              <a:ext cx="204" cy="149"/>
            </a:xfrm>
            <a:custGeom>
              <a:avLst/>
              <a:gdLst/>
              <a:ahLst/>
              <a:cxnLst/>
              <a:rect l="l" t="t" r="r" b="b"/>
              <a:pathLst>
                <a:path w="15" h="11" extrusionOk="0">
                  <a:moveTo>
                    <a:pt x="1" y="0"/>
                  </a:moveTo>
                  <a:lnTo>
                    <a:pt x="15"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27"/>
            <p:cNvSpPr/>
            <p:nvPr/>
          </p:nvSpPr>
          <p:spPr>
            <a:xfrm>
              <a:off x="2720593" y="1828905"/>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27"/>
            <p:cNvSpPr/>
            <p:nvPr/>
          </p:nvSpPr>
          <p:spPr>
            <a:xfrm>
              <a:off x="2720077" y="1828905"/>
              <a:ext cx="489" cy="54"/>
            </a:xfrm>
            <a:custGeom>
              <a:avLst/>
              <a:gdLst/>
              <a:ahLst/>
              <a:cxnLst/>
              <a:rect l="l" t="t" r="r" b="b"/>
              <a:pathLst>
                <a:path w="36" h="4" extrusionOk="0">
                  <a:moveTo>
                    <a:pt x="0" y="4"/>
                  </a:moveTo>
                  <a:lnTo>
                    <a:pt x="3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27"/>
            <p:cNvSpPr/>
            <p:nvPr/>
          </p:nvSpPr>
          <p:spPr>
            <a:xfrm>
              <a:off x="2722588" y="1828946"/>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27"/>
            <p:cNvSpPr/>
            <p:nvPr/>
          </p:nvSpPr>
          <p:spPr>
            <a:xfrm>
              <a:off x="2723349" y="1829190"/>
              <a:ext cx="204" cy="54"/>
            </a:xfrm>
            <a:custGeom>
              <a:avLst/>
              <a:gdLst/>
              <a:ahLst/>
              <a:cxnLst/>
              <a:rect l="l" t="t" r="r" b="b"/>
              <a:pathLst>
                <a:path w="15" h="4" extrusionOk="0">
                  <a:moveTo>
                    <a:pt x="1" y="0"/>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27"/>
            <p:cNvSpPr/>
            <p:nvPr/>
          </p:nvSpPr>
          <p:spPr>
            <a:xfrm>
              <a:off x="2722969" y="1829041"/>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27"/>
            <p:cNvSpPr/>
            <p:nvPr/>
          </p:nvSpPr>
          <p:spPr>
            <a:xfrm>
              <a:off x="2723783" y="1829380"/>
              <a:ext cx="204" cy="109"/>
            </a:xfrm>
            <a:custGeom>
              <a:avLst/>
              <a:gdLst/>
              <a:ahLst/>
              <a:cxnLst/>
              <a:rect l="l" t="t" r="r" b="b"/>
              <a:pathLst>
                <a:path w="15" h="8" extrusionOk="0">
                  <a:moveTo>
                    <a:pt x="0" y="0"/>
                  </a:moveTo>
                  <a:lnTo>
                    <a:pt x="1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27"/>
            <p:cNvSpPr/>
            <p:nvPr/>
          </p:nvSpPr>
          <p:spPr>
            <a:xfrm>
              <a:off x="2720878" y="1828851"/>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27"/>
            <p:cNvSpPr/>
            <p:nvPr/>
          </p:nvSpPr>
          <p:spPr>
            <a:xfrm>
              <a:off x="2721217" y="182881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27"/>
            <p:cNvSpPr/>
            <p:nvPr/>
          </p:nvSpPr>
          <p:spPr>
            <a:xfrm>
              <a:off x="2721882" y="1828810"/>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27"/>
            <p:cNvSpPr/>
            <p:nvPr/>
          </p:nvSpPr>
          <p:spPr>
            <a:xfrm>
              <a:off x="2725155" y="1830181"/>
              <a:ext cx="258" cy="163"/>
            </a:xfrm>
            <a:custGeom>
              <a:avLst/>
              <a:gdLst/>
              <a:ahLst/>
              <a:cxnLst/>
              <a:rect l="l" t="t" r="r" b="b"/>
              <a:pathLst>
                <a:path w="19" h="12" extrusionOk="0">
                  <a:moveTo>
                    <a:pt x="1" y="1"/>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27"/>
            <p:cNvSpPr/>
            <p:nvPr/>
          </p:nvSpPr>
          <p:spPr>
            <a:xfrm>
              <a:off x="2721543" y="182881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27"/>
            <p:cNvSpPr/>
            <p:nvPr/>
          </p:nvSpPr>
          <p:spPr>
            <a:xfrm>
              <a:off x="2725630" y="1830616"/>
              <a:ext cx="258" cy="204"/>
            </a:xfrm>
            <a:custGeom>
              <a:avLst/>
              <a:gdLst/>
              <a:ahLst/>
              <a:cxnLst/>
              <a:rect l="l" t="t" r="r" b="b"/>
              <a:pathLst>
                <a:path w="19" h="15" extrusionOk="0">
                  <a:moveTo>
                    <a:pt x="1" y="0"/>
                  </a:moveTo>
                  <a:lnTo>
                    <a:pt x="1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27"/>
            <p:cNvSpPr/>
            <p:nvPr/>
          </p:nvSpPr>
          <p:spPr>
            <a:xfrm>
              <a:off x="2704530" y="183388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27"/>
            <p:cNvSpPr/>
            <p:nvPr/>
          </p:nvSpPr>
          <p:spPr>
            <a:xfrm>
              <a:off x="2801976" y="1871403"/>
              <a:ext cx="109" cy="54"/>
            </a:xfrm>
            <a:custGeom>
              <a:avLst/>
              <a:gdLst/>
              <a:ahLst/>
              <a:cxnLst/>
              <a:rect l="l" t="t" r="r" b="b"/>
              <a:pathLst>
                <a:path w="8" h="4" extrusionOk="0">
                  <a:moveTo>
                    <a:pt x="7"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2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2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2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2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27"/>
            <p:cNvSpPr/>
            <p:nvPr/>
          </p:nvSpPr>
          <p:spPr>
            <a:xfrm>
              <a:off x="2822750" y="1866596"/>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2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2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2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2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27"/>
            <p:cNvSpPr/>
            <p:nvPr/>
          </p:nvSpPr>
          <p:spPr>
            <a:xfrm>
              <a:off x="2796178" y="187368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27"/>
            <p:cNvSpPr/>
            <p:nvPr/>
          </p:nvSpPr>
          <p:spPr>
            <a:xfrm>
              <a:off x="2795798" y="187377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27"/>
            <p:cNvSpPr/>
            <p:nvPr/>
          </p:nvSpPr>
          <p:spPr>
            <a:xfrm>
              <a:off x="2795459" y="187377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2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27"/>
            <p:cNvSpPr/>
            <p:nvPr/>
          </p:nvSpPr>
          <p:spPr>
            <a:xfrm>
              <a:off x="2796559" y="1873399"/>
              <a:ext cx="299" cy="149"/>
            </a:xfrm>
            <a:custGeom>
              <a:avLst/>
              <a:gdLst/>
              <a:ahLst/>
              <a:cxnLst/>
              <a:rect l="l" t="t" r="r" b="b"/>
              <a:pathLst>
                <a:path w="22" h="11" extrusionOk="0">
                  <a:moveTo>
                    <a:pt x="0" y="11"/>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27"/>
            <p:cNvSpPr/>
            <p:nvPr/>
          </p:nvSpPr>
          <p:spPr>
            <a:xfrm>
              <a:off x="2794984" y="1873724"/>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2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27"/>
            <p:cNvSpPr/>
            <p:nvPr/>
          </p:nvSpPr>
          <p:spPr>
            <a:xfrm>
              <a:off x="2796980" y="1873303"/>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2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2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2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2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2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2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2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2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2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2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2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2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2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27"/>
            <p:cNvSpPr/>
            <p:nvPr/>
          </p:nvSpPr>
          <p:spPr>
            <a:xfrm>
              <a:off x="2364237" y="1918829"/>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27"/>
            <p:cNvSpPr/>
            <p:nvPr/>
          </p:nvSpPr>
          <p:spPr>
            <a:xfrm>
              <a:off x="2364713" y="191850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27"/>
            <p:cNvSpPr/>
            <p:nvPr/>
          </p:nvSpPr>
          <p:spPr>
            <a:xfrm>
              <a:off x="2364102" y="1918978"/>
              <a:ext cx="109" cy="54"/>
            </a:xfrm>
            <a:custGeom>
              <a:avLst/>
              <a:gdLst/>
              <a:ahLst/>
              <a:cxnLst/>
              <a:rect l="l" t="t" r="r" b="b"/>
              <a:pathLst>
                <a:path w="8" h="4" extrusionOk="0">
                  <a:moveTo>
                    <a:pt x="0" y="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27"/>
            <p:cNvSpPr/>
            <p:nvPr/>
          </p:nvSpPr>
          <p:spPr>
            <a:xfrm>
              <a:off x="2364672" y="191854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27"/>
            <p:cNvSpPr/>
            <p:nvPr/>
          </p:nvSpPr>
          <p:spPr>
            <a:xfrm>
              <a:off x="2364523" y="1918693"/>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27"/>
            <p:cNvSpPr/>
            <p:nvPr/>
          </p:nvSpPr>
          <p:spPr>
            <a:xfrm>
              <a:off x="2364387" y="1918734"/>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27"/>
            <p:cNvSpPr/>
            <p:nvPr/>
          </p:nvSpPr>
          <p:spPr>
            <a:xfrm>
              <a:off x="2363857" y="1919073"/>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27"/>
            <p:cNvSpPr/>
            <p:nvPr/>
          </p:nvSpPr>
          <p:spPr>
            <a:xfrm>
              <a:off x="2363341" y="1919358"/>
              <a:ext cx="204" cy="109"/>
            </a:xfrm>
            <a:custGeom>
              <a:avLst/>
              <a:gdLst/>
              <a:ahLst/>
              <a:cxnLst/>
              <a:rect l="l" t="t" r="r" b="b"/>
              <a:pathLst>
                <a:path w="15" h="8" extrusionOk="0">
                  <a:moveTo>
                    <a:pt x="0" y="8"/>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2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27"/>
            <p:cNvSpPr/>
            <p:nvPr/>
          </p:nvSpPr>
          <p:spPr>
            <a:xfrm>
              <a:off x="2363626" y="1919209"/>
              <a:ext cx="149" cy="68"/>
            </a:xfrm>
            <a:custGeom>
              <a:avLst/>
              <a:gdLst/>
              <a:ahLst/>
              <a:cxnLst/>
              <a:rect l="l" t="t" r="r" b="b"/>
              <a:pathLst>
                <a:path w="11" h="5" extrusionOk="0">
                  <a:moveTo>
                    <a:pt x="0" y="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27"/>
            <p:cNvSpPr/>
            <p:nvPr/>
          </p:nvSpPr>
          <p:spPr>
            <a:xfrm>
              <a:off x="2361766" y="1920024"/>
              <a:ext cx="394" cy="204"/>
            </a:xfrm>
            <a:custGeom>
              <a:avLst/>
              <a:gdLst/>
              <a:ahLst/>
              <a:cxnLst/>
              <a:rect l="l" t="t" r="r" b="b"/>
              <a:pathLst>
                <a:path w="29" h="15" extrusionOk="0">
                  <a:moveTo>
                    <a:pt x="1" y="15"/>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27"/>
            <p:cNvSpPr/>
            <p:nvPr/>
          </p:nvSpPr>
          <p:spPr>
            <a:xfrm>
              <a:off x="2423463" y="1902672"/>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2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27"/>
            <p:cNvSpPr/>
            <p:nvPr/>
          </p:nvSpPr>
          <p:spPr>
            <a:xfrm>
              <a:off x="2364618" y="191859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27"/>
            <p:cNvSpPr/>
            <p:nvPr/>
          </p:nvSpPr>
          <p:spPr>
            <a:xfrm>
              <a:off x="2364767" y="191840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2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2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27"/>
            <p:cNvSpPr/>
            <p:nvPr/>
          </p:nvSpPr>
          <p:spPr>
            <a:xfrm>
              <a:off x="2437773" y="1917172"/>
              <a:ext cx="394" cy="774"/>
            </a:xfrm>
            <a:custGeom>
              <a:avLst/>
              <a:gdLst/>
              <a:ahLst/>
              <a:cxnLst/>
              <a:rect l="l" t="t" r="r" b="b"/>
              <a:pathLst>
                <a:path w="29" h="57" extrusionOk="0">
                  <a:moveTo>
                    <a:pt x="1" y="0"/>
                  </a:moveTo>
                  <a:lnTo>
                    <a:pt x="29"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27"/>
            <p:cNvSpPr/>
            <p:nvPr/>
          </p:nvSpPr>
          <p:spPr>
            <a:xfrm>
              <a:off x="2437203" y="1916032"/>
              <a:ext cx="448" cy="774"/>
            </a:xfrm>
            <a:custGeom>
              <a:avLst/>
              <a:gdLst/>
              <a:ahLst/>
              <a:cxnLst/>
              <a:rect l="l" t="t" r="r" b="b"/>
              <a:pathLst>
                <a:path w="33" h="57" extrusionOk="0">
                  <a:moveTo>
                    <a:pt x="1" y="0"/>
                  </a:moveTo>
                  <a:lnTo>
                    <a:pt x="32"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27"/>
            <p:cNvSpPr/>
            <p:nvPr/>
          </p:nvSpPr>
          <p:spPr>
            <a:xfrm>
              <a:off x="2436062" y="1913656"/>
              <a:ext cx="394" cy="774"/>
            </a:xfrm>
            <a:custGeom>
              <a:avLst/>
              <a:gdLst/>
              <a:ahLst/>
              <a:cxnLst/>
              <a:rect l="l" t="t" r="r" b="b"/>
              <a:pathLst>
                <a:path w="29" h="57" extrusionOk="0">
                  <a:moveTo>
                    <a:pt x="1" y="0"/>
                  </a:moveTo>
                  <a:lnTo>
                    <a:pt x="29"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27"/>
            <p:cNvSpPr/>
            <p:nvPr/>
          </p:nvSpPr>
          <p:spPr>
            <a:xfrm>
              <a:off x="2436687" y="1914932"/>
              <a:ext cx="394" cy="733"/>
            </a:xfrm>
            <a:custGeom>
              <a:avLst/>
              <a:gdLst/>
              <a:ahLst/>
              <a:cxnLst/>
              <a:rect l="l" t="t" r="r" b="b"/>
              <a:pathLst>
                <a:path w="29" h="54" extrusionOk="0">
                  <a:moveTo>
                    <a:pt x="0" y="1"/>
                  </a:moveTo>
                  <a:lnTo>
                    <a:pt x="28" y="5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2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2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2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2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2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2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2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2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2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2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27"/>
            <p:cNvSpPr/>
            <p:nvPr/>
          </p:nvSpPr>
          <p:spPr>
            <a:xfrm>
              <a:off x="2461928" y="1715967"/>
              <a:ext cx="204" cy="109"/>
            </a:xfrm>
            <a:custGeom>
              <a:avLst/>
              <a:gdLst/>
              <a:ahLst/>
              <a:cxnLst/>
              <a:rect l="l" t="t" r="r" b="b"/>
              <a:pathLst>
                <a:path w="15" h="8" extrusionOk="0">
                  <a:moveTo>
                    <a:pt x="14"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27"/>
            <p:cNvSpPr/>
            <p:nvPr/>
          </p:nvSpPr>
          <p:spPr>
            <a:xfrm>
              <a:off x="2465159" y="1716823"/>
              <a:ext cx="244" cy="54"/>
            </a:xfrm>
            <a:custGeom>
              <a:avLst/>
              <a:gdLst/>
              <a:ahLst/>
              <a:cxnLst/>
              <a:rect l="l" t="t" r="r" b="b"/>
              <a:pathLst>
                <a:path w="18" h="4" extrusionOk="0">
                  <a:moveTo>
                    <a:pt x="18"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27"/>
            <p:cNvSpPr/>
            <p:nvPr/>
          </p:nvSpPr>
          <p:spPr>
            <a:xfrm>
              <a:off x="2462498" y="1716157"/>
              <a:ext cx="244" cy="109"/>
            </a:xfrm>
            <a:custGeom>
              <a:avLst/>
              <a:gdLst/>
              <a:ahLst/>
              <a:cxnLst/>
              <a:rect l="l" t="t" r="r" b="b"/>
              <a:pathLst>
                <a:path w="18" h="8" extrusionOk="0">
                  <a:moveTo>
                    <a:pt x="18"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27"/>
            <p:cNvSpPr/>
            <p:nvPr/>
          </p:nvSpPr>
          <p:spPr>
            <a:xfrm>
              <a:off x="2463733" y="1716538"/>
              <a:ext cx="299" cy="109"/>
            </a:xfrm>
            <a:custGeom>
              <a:avLst/>
              <a:gdLst/>
              <a:ahLst/>
              <a:cxnLst/>
              <a:rect l="l" t="t" r="r" b="b"/>
              <a:pathLst>
                <a:path w="22" h="8" extrusionOk="0">
                  <a:moveTo>
                    <a:pt x="2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27"/>
            <p:cNvSpPr/>
            <p:nvPr/>
          </p:nvSpPr>
          <p:spPr>
            <a:xfrm>
              <a:off x="2463109" y="1716388"/>
              <a:ext cx="258" cy="68"/>
            </a:xfrm>
            <a:custGeom>
              <a:avLst/>
              <a:gdLst/>
              <a:ahLst/>
              <a:cxnLst/>
              <a:rect l="l" t="t" r="r" b="b"/>
              <a:pathLst>
                <a:path w="19" h="5" extrusionOk="0">
                  <a:moveTo>
                    <a:pt x="1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27"/>
            <p:cNvSpPr/>
            <p:nvPr/>
          </p:nvSpPr>
          <p:spPr>
            <a:xfrm>
              <a:off x="2464399" y="1716728"/>
              <a:ext cx="299" cy="54"/>
            </a:xfrm>
            <a:custGeom>
              <a:avLst/>
              <a:gdLst/>
              <a:ahLst/>
              <a:cxnLst/>
              <a:rect l="l" t="t" r="r" b="b"/>
              <a:pathLst>
                <a:path w="22" h="4" extrusionOk="0">
                  <a:moveTo>
                    <a:pt x="2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2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27"/>
            <p:cNvSpPr/>
            <p:nvPr/>
          </p:nvSpPr>
          <p:spPr>
            <a:xfrm>
              <a:off x="2465919" y="1716959"/>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2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2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2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2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2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2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27"/>
            <p:cNvSpPr/>
            <p:nvPr/>
          </p:nvSpPr>
          <p:spPr>
            <a:xfrm>
              <a:off x="2374135" y="1744385"/>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2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2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2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2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2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2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2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27"/>
            <p:cNvSpPr/>
            <p:nvPr/>
          </p:nvSpPr>
          <p:spPr>
            <a:xfrm>
              <a:off x="2374135" y="174482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2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27"/>
            <p:cNvSpPr/>
            <p:nvPr/>
          </p:nvSpPr>
          <p:spPr>
            <a:xfrm>
              <a:off x="2402458" y="1807181"/>
              <a:ext cx="163" cy="204"/>
            </a:xfrm>
            <a:custGeom>
              <a:avLst/>
              <a:gdLst/>
              <a:ahLst/>
              <a:cxnLst/>
              <a:rect l="l" t="t" r="r" b="b"/>
              <a:pathLst>
                <a:path w="12" h="15" extrusionOk="0">
                  <a:moveTo>
                    <a:pt x="1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27"/>
            <p:cNvSpPr/>
            <p:nvPr/>
          </p:nvSpPr>
          <p:spPr>
            <a:xfrm>
              <a:off x="2403218" y="1808186"/>
              <a:ext cx="109" cy="149"/>
            </a:xfrm>
            <a:custGeom>
              <a:avLst/>
              <a:gdLst/>
              <a:ahLst/>
              <a:cxnLst/>
              <a:rect l="l" t="t" r="r" b="b"/>
              <a:pathLst>
                <a:path w="8" h="11" extrusionOk="0">
                  <a:moveTo>
                    <a:pt x="8"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27"/>
            <p:cNvSpPr/>
            <p:nvPr/>
          </p:nvSpPr>
          <p:spPr>
            <a:xfrm>
              <a:off x="2403504" y="1808566"/>
              <a:ext cx="109" cy="109"/>
            </a:xfrm>
            <a:custGeom>
              <a:avLst/>
              <a:gdLst/>
              <a:ahLst/>
              <a:cxnLst/>
              <a:rect l="l" t="t" r="r" b="b"/>
              <a:pathLst>
                <a:path w="8" h="8" extrusionOk="0">
                  <a:moveTo>
                    <a:pt x="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2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27"/>
            <p:cNvSpPr/>
            <p:nvPr/>
          </p:nvSpPr>
          <p:spPr>
            <a:xfrm>
              <a:off x="2403789" y="1808892"/>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2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27"/>
            <p:cNvSpPr/>
            <p:nvPr/>
          </p:nvSpPr>
          <p:spPr>
            <a:xfrm>
              <a:off x="2404508" y="180965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27"/>
            <p:cNvSpPr/>
            <p:nvPr/>
          </p:nvSpPr>
          <p:spPr>
            <a:xfrm>
              <a:off x="2402703" y="1807520"/>
              <a:ext cx="109" cy="149"/>
            </a:xfrm>
            <a:custGeom>
              <a:avLst/>
              <a:gdLst/>
              <a:ahLst/>
              <a:cxnLst/>
              <a:rect l="l" t="t" r="r" b="b"/>
              <a:pathLst>
                <a:path w="8" h="11" extrusionOk="0">
                  <a:moveTo>
                    <a:pt x="7"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27"/>
            <p:cNvSpPr/>
            <p:nvPr/>
          </p:nvSpPr>
          <p:spPr>
            <a:xfrm>
              <a:off x="2402933" y="1807901"/>
              <a:ext cx="109" cy="149"/>
            </a:xfrm>
            <a:custGeom>
              <a:avLst/>
              <a:gdLst/>
              <a:ahLst/>
              <a:cxnLst/>
              <a:rect l="l" t="t" r="r" b="b"/>
              <a:pathLst>
                <a:path w="8" h="11" extrusionOk="0">
                  <a:moveTo>
                    <a:pt x="8"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27"/>
            <p:cNvSpPr/>
            <p:nvPr/>
          </p:nvSpPr>
          <p:spPr>
            <a:xfrm>
              <a:off x="2404128" y="1809272"/>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27"/>
            <p:cNvSpPr/>
            <p:nvPr/>
          </p:nvSpPr>
          <p:spPr>
            <a:xfrm>
              <a:off x="2378697" y="1753468"/>
              <a:ext cx="204" cy="299"/>
            </a:xfrm>
            <a:custGeom>
              <a:avLst/>
              <a:gdLst/>
              <a:ahLst/>
              <a:cxnLst/>
              <a:rect l="l" t="t" r="r" b="b"/>
              <a:pathLst>
                <a:path w="15" h="22" extrusionOk="0">
                  <a:moveTo>
                    <a:pt x="14" y="2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2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27"/>
            <p:cNvSpPr/>
            <p:nvPr/>
          </p:nvSpPr>
          <p:spPr>
            <a:xfrm>
              <a:off x="2378032" y="175223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27"/>
            <p:cNvSpPr/>
            <p:nvPr/>
          </p:nvSpPr>
          <p:spPr>
            <a:xfrm>
              <a:off x="2402268" y="1806896"/>
              <a:ext cx="109" cy="204"/>
            </a:xfrm>
            <a:custGeom>
              <a:avLst/>
              <a:gdLst/>
              <a:ahLst/>
              <a:cxnLst/>
              <a:rect l="l" t="t" r="r" b="b"/>
              <a:pathLst>
                <a:path w="8" h="15" extrusionOk="0">
                  <a:moveTo>
                    <a:pt x="8"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27"/>
            <p:cNvSpPr/>
            <p:nvPr/>
          </p:nvSpPr>
          <p:spPr>
            <a:xfrm>
              <a:off x="2449043" y="1751187"/>
              <a:ext cx="299" cy="68"/>
            </a:xfrm>
            <a:custGeom>
              <a:avLst/>
              <a:gdLst/>
              <a:ahLst/>
              <a:cxnLst/>
              <a:rect l="l" t="t" r="r" b="b"/>
              <a:pathLst>
                <a:path w="22" h="5" extrusionOk="0">
                  <a:moveTo>
                    <a:pt x="2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27"/>
            <p:cNvSpPr/>
            <p:nvPr/>
          </p:nvSpPr>
          <p:spPr>
            <a:xfrm>
              <a:off x="2452559" y="1750088"/>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27"/>
            <p:cNvSpPr/>
            <p:nvPr/>
          </p:nvSpPr>
          <p:spPr>
            <a:xfrm>
              <a:off x="2448418" y="1751242"/>
              <a:ext cx="299" cy="14"/>
            </a:xfrm>
            <a:custGeom>
              <a:avLst/>
              <a:gdLst/>
              <a:ahLst/>
              <a:cxnLst/>
              <a:rect l="l" t="t" r="r" b="b"/>
              <a:pathLst>
                <a:path w="22" h="1" extrusionOk="0">
                  <a:moveTo>
                    <a:pt x="22"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27"/>
            <p:cNvSpPr/>
            <p:nvPr/>
          </p:nvSpPr>
          <p:spPr>
            <a:xfrm>
              <a:off x="2451419" y="1750712"/>
              <a:ext cx="149" cy="54"/>
            </a:xfrm>
            <a:custGeom>
              <a:avLst/>
              <a:gdLst/>
              <a:ahLst/>
              <a:cxnLst/>
              <a:rect l="l" t="t" r="r" b="b"/>
              <a:pathLst>
                <a:path w="11" h="4" extrusionOk="0">
                  <a:moveTo>
                    <a:pt x="1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27"/>
            <p:cNvSpPr/>
            <p:nvPr/>
          </p:nvSpPr>
          <p:spPr>
            <a:xfrm>
              <a:off x="2451038" y="1750807"/>
              <a:ext cx="204" cy="54"/>
            </a:xfrm>
            <a:custGeom>
              <a:avLst/>
              <a:gdLst/>
              <a:ahLst/>
              <a:cxnLst/>
              <a:rect l="l" t="t" r="r" b="b"/>
              <a:pathLst>
                <a:path w="15" h="4" extrusionOk="0">
                  <a:moveTo>
                    <a:pt x="1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27"/>
            <p:cNvSpPr/>
            <p:nvPr/>
          </p:nvSpPr>
          <p:spPr>
            <a:xfrm>
              <a:off x="2452179" y="1750332"/>
              <a:ext cx="109" cy="54"/>
            </a:xfrm>
            <a:custGeom>
              <a:avLst/>
              <a:gdLst/>
              <a:ahLst/>
              <a:cxnLst/>
              <a:rect l="l" t="t" r="r" b="b"/>
              <a:pathLst>
                <a:path w="8" h="4"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27"/>
            <p:cNvSpPr/>
            <p:nvPr/>
          </p:nvSpPr>
          <p:spPr>
            <a:xfrm>
              <a:off x="2447658" y="1751282"/>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27"/>
            <p:cNvSpPr/>
            <p:nvPr/>
          </p:nvSpPr>
          <p:spPr>
            <a:xfrm>
              <a:off x="2446857" y="175133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2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27"/>
            <p:cNvSpPr/>
            <p:nvPr/>
          </p:nvSpPr>
          <p:spPr>
            <a:xfrm>
              <a:off x="2500610" y="1758886"/>
              <a:ext cx="14" cy="204"/>
            </a:xfrm>
            <a:custGeom>
              <a:avLst/>
              <a:gdLst/>
              <a:ahLst/>
              <a:cxnLst/>
              <a:rect l="l" t="t" r="r" b="b"/>
              <a:pathLst>
                <a:path w="1" h="15" extrusionOk="0">
                  <a:moveTo>
                    <a:pt x="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27"/>
            <p:cNvSpPr/>
            <p:nvPr/>
          </p:nvSpPr>
          <p:spPr>
            <a:xfrm>
              <a:off x="2450658" y="1750902"/>
              <a:ext cx="204" cy="54"/>
            </a:xfrm>
            <a:custGeom>
              <a:avLst/>
              <a:gdLst/>
              <a:ahLst/>
              <a:cxnLst/>
              <a:rect l="l" t="t" r="r" b="b"/>
              <a:pathLst>
                <a:path w="15" h="4" extrusionOk="0">
                  <a:moveTo>
                    <a:pt x="1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27"/>
            <p:cNvSpPr/>
            <p:nvPr/>
          </p:nvSpPr>
          <p:spPr>
            <a:xfrm>
              <a:off x="2451989" y="1750481"/>
              <a:ext cx="109" cy="54"/>
            </a:xfrm>
            <a:custGeom>
              <a:avLst/>
              <a:gdLst/>
              <a:ahLst/>
              <a:cxnLst/>
              <a:rect l="l" t="t" r="r" b="b"/>
              <a:pathLst>
                <a:path w="8" h="4" extrusionOk="0">
                  <a:moveTo>
                    <a:pt x="7"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27"/>
            <p:cNvSpPr/>
            <p:nvPr/>
          </p:nvSpPr>
          <p:spPr>
            <a:xfrm>
              <a:off x="2449654" y="1751092"/>
              <a:ext cx="258" cy="68"/>
            </a:xfrm>
            <a:custGeom>
              <a:avLst/>
              <a:gdLst/>
              <a:ahLst/>
              <a:cxnLst/>
              <a:rect l="l" t="t" r="r" b="b"/>
              <a:pathLst>
                <a:path w="19" h="5" extrusionOk="0">
                  <a:moveTo>
                    <a:pt x="1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27"/>
            <p:cNvSpPr/>
            <p:nvPr/>
          </p:nvSpPr>
          <p:spPr>
            <a:xfrm>
              <a:off x="2500664" y="1759266"/>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27"/>
            <p:cNvSpPr/>
            <p:nvPr/>
          </p:nvSpPr>
          <p:spPr>
            <a:xfrm>
              <a:off x="2500800" y="1760787"/>
              <a:ext cx="14" cy="299"/>
            </a:xfrm>
            <a:custGeom>
              <a:avLst/>
              <a:gdLst/>
              <a:ahLst/>
              <a:cxnLst/>
              <a:rect l="l" t="t" r="r" b="b"/>
              <a:pathLst>
                <a:path w="1" h="22" extrusionOk="0">
                  <a:moveTo>
                    <a:pt x="1"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2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27"/>
            <p:cNvSpPr/>
            <p:nvPr/>
          </p:nvSpPr>
          <p:spPr>
            <a:xfrm>
              <a:off x="2500759" y="1760216"/>
              <a:ext cx="14" cy="353"/>
            </a:xfrm>
            <a:custGeom>
              <a:avLst/>
              <a:gdLst/>
              <a:ahLst/>
              <a:cxnLst/>
              <a:rect l="l" t="t" r="r" b="b"/>
              <a:pathLst>
                <a:path w="1" h="26" extrusionOk="0">
                  <a:moveTo>
                    <a:pt x="0"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27"/>
            <p:cNvSpPr/>
            <p:nvPr/>
          </p:nvSpPr>
          <p:spPr>
            <a:xfrm>
              <a:off x="2451704" y="1750576"/>
              <a:ext cx="149" cy="95"/>
            </a:xfrm>
            <a:custGeom>
              <a:avLst/>
              <a:gdLst/>
              <a:ahLst/>
              <a:cxnLst/>
              <a:rect l="l" t="t" r="r" b="b"/>
              <a:pathLst>
                <a:path w="11" h="7"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27"/>
            <p:cNvSpPr/>
            <p:nvPr/>
          </p:nvSpPr>
          <p:spPr>
            <a:xfrm>
              <a:off x="2450183" y="1750997"/>
              <a:ext cx="204" cy="54"/>
            </a:xfrm>
            <a:custGeom>
              <a:avLst/>
              <a:gdLst/>
              <a:ahLst/>
              <a:cxnLst/>
              <a:rect l="l" t="t" r="r" b="b"/>
              <a:pathLst>
                <a:path w="15" h="4" extrusionOk="0">
                  <a:moveTo>
                    <a:pt x="1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27"/>
            <p:cNvSpPr/>
            <p:nvPr/>
          </p:nvSpPr>
          <p:spPr>
            <a:xfrm>
              <a:off x="2452695" y="1749952"/>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27"/>
            <p:cNvSpPr/>
            <p:nvPr/>
          </p:nvSpPr>
          <p:spPr>
            <a:xfrm>
              <a:off x="2501044" y="1763312"/>
              <a:ext cx="54" cy="339"/>
            </a:xfrm>
            <a:custGeom>
              <a:avLst/>
              <a:gdLst/>
              <a:ahLst/>
              <a:cxnLst/>
              <a:rect l="l" t="t" r="r" b="b"/>
              <a:pathLst>
                <a:path w="4" h="25" extrusionOk="0">
                  <a:moveTo>
                    <a:pt x="4"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27"/>
            <p:cNvSpPr/>
            <p:nvPr/>
          </p:nvSpPr>
          <p:spPr>
            <a:xfrm>
              <a:off x="2501275" y="1764683"/>
              <a:ext cx="68" cy="299"/>
            </a:xfrm>
            <a:custGeom>
              <a:avLst/>
              <a:gdLst/>
              <a:ahLst/>
              <a:cxnLst/>
              <a:rect l="l" t="t" r="r" b="b"/>
              <a:pathLst>
                <a:path w="5" h="22" extrusionOk="0">
                  <a:moveTo>
                    <a:pt x="4"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27"/>
            <p:cNvSpPr/>
            <p:nvPr/>
          </p:nvSpPr>
          <p:spPr>
            <a:xfrm>
              <a:off x="2501180" y="1763977"/>
              <a:ext cx="68" cy="339"/>
            </a:xfrm>
            <a:custGeom>
              <a:avLst/>
              <a:gdLst/>
              <a:ahLst/>
              <a:cxnLst/>
              <a:rect l="l" t="t" r="r" b="b"/>
              <a:pathLst>
                <a:path w="5" h="25" extrusionOk="0">
                  <a:moveTo>
                    <a:pt x="4"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27"/>
            <p:cNvSpPr/>
            <p:nvPr/>
          </p:nvSpPr>
          <p:spPr>
            <a:xfrm>
              <a:off x="2452369" y="1750237"/>
              <a:ext cx="109" cy="54"/>
            </a:xfrm>
            <a:custGeom>
              <a:avLst/>
              <a:gdLst/>
              <a:ahLst/>
              <a:cxnLst/>
              <a:rect l="l" t="t" r="r" b="b"/>
              <a:pathLst>
                <a:path w="8" h="4"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27"/>
            <p:cNvSpPr/>
            <p:nvPr/>
          </p:nvSpPr>
          <p:spPr>
            <a:xfrm>
              <a:off x="2501425" y="1765403"/>
              <a:ext cx="54" cy="244"/>
            </a:xfrm>
            <a:custGeom>
              <a:avLst/>
              <a:gdLst/>
              <a:ahLst/>
              <a:cxnLst/>
              <a:rect l="l" t="t" r="r" b="b"/>
              <a:pathLst>
                <a:path w="4" h="18" extrusionOk="0">
                  <a:moveTo>
                    <a:pt x="4"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27"/>
            <p:cNvSpPr/>
            <p:nvPr/>
          </p:nvSpPr>
          <p:spPr>
            <a:xfrm>
              <a:off x="2500800" y="1761357"/>
              <a:ext cx="68" cy="353"/>
            </a:xfrm>
            <a:custGeom>
              <a:avLst/>
              <a:gdLst/>
              <a:ahLst/>
              <a:cxnLst/>
              <a:rect l="l" t="t" r="r" b="b"/>
              <a:pathLst>
                <a:path w="5" h="26" extrusionOk="0">
                  <a:moveTo>
                    <a:pt x="4"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27"/>
            <p:cNvSpPr/>
            <p:nvPr/>
          </p:nvSpPr>
          <p:spPr>
            <a:xfrm>
              <a:off x="2500895" y="1761982"/>
              <a:ext cx="68" cy="339"/>
            </a:xfrm>
            <a:custGeom>
              <a:avLst/>
              <a:gdLst/>
              <a:ahLst/>
              <a:cxnLst/>
              <a:rect l="l" t="t" r="r" b="b"/>
              <a:pathLst>
                <a:path w="5" h="25" extrusionOk="0">
                  <a:moveTo>
                    <a:pt x="4"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27"/>
            <p:cNvSpPr/>
            <p:nvPr/>
          </p:nvSpPr>
          <p:spPr>
            <a:xfrm>
              <a:off x="2500949" y="1762647"/>
              <a:ext cx="54" cy="339"/>
            </a:xfrm>
            <a:custGeom>
              <a:avLst/>
              <a:gdLst/>
              <a:ahLst/>
              <a:cxnLst/>
              <a:rect l="l" t="t" r="r" b="b"/>
              <a:pathLst>
                <a:path w="4" h="25" extrusionOk="0">
                  <a:moveTo>
                    <a:pt x="4"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27"/>
            <p:cNvSpPr/>
            <p:nvPr/>
          </p:nvSpPr>
          <p:spPr>
            <a:xfrm>
              <a:off x="2501615" y="1766258"/>
              <a:ext cx="54" cy="204"/>
            </a:xfrm>
            <a:custGeom>
              <a:avLst/>
              <a:gdLst/>
              <a:ahLst/>
              <a:cxnLst/>
              <a:rect l="l" t="t" r="r" b="b"/>
              <a:pathLst>
                <a:path w="4" h="15" extrusionOk="0">
                  <a:moveTo>
                    <a:pt x="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2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27"/>
            <p:cNvSpPr/>
            <p:nvPr/>
          </p:nvSpPr>
          <p:spPr>
            <a:xfrm>
              <a:off x="2571159" y="1710115"/>
              <a:ext cx="54" cy="163"/>
            </a:xfrm>
            <a:custGeom>
              <a:avLst/>
              <a:gdLst/>
              <a:ahLst/>
              <a:cxnLst/>
              <a:rect l="l" t="t" r="r" b="b"/>
              <a:pathLst>
                <a:path w="4" h="12" extrusionOk="0">
                  <a:moveTo>
                    <a:pt x="0"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27"/>
            <p:cNvSpPr/>
            <p:nvPr/>
          </p:nvSpPr>
          <p:spPr>
            <a:xfrm>
              <a:off x="2571960" y="1708839"/>
              <a:ext cx="109" cy="109"/>
            </a:xfrm>
            <a:custGeom>
              <a:avLst/>
              <a:gdLst/>
              <a:ahLst/>
              <a:cxnLst/>
              <a:rect l="l" t="t" r="r" b="b"/>
              <a:pathLst>
                <a:path w="8" h="8" extrusionOk="0">
                  <a:moveTo>
                    <a:pt x="1" y="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27"/>
            <p:cNvSpPr/>
            <p:nvPr/>
          </p:nvSpPr>
          <p:spPr>
            <a:xfrm>
              <a:off x="2572340" y="1708500"/>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27"/>
            <p:cNvSpPr/>
            <p:nvPr/>
          </p:nvSpPr>
          <p:spPr>
            <a:xfrm>
              <a:off x="2572245" y="1708595"/>
              <a:ext cx="68" cy="68"/>
            </a:xfrm>
            <a:custGeom>
              <a:avLst/>
              <a:gdLst/>
              <a:ahLst/>
              <a:cxnLst/>
              <a:rect l="l" t="t" r="r" b="b"/>
              <a:pathLst>
                <a:path w="5" h="5" extrusionOk="0">
                  <a:moveTo>
                    <a:pt x="1"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27"/>
            <p:cNvSpPr/>
            <p:nvPr/>
          </p:nvSpPr>
          <p:spPr>
            <a:xfrm>
              <a:off x="2571539" y="1709505"/>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27"/>
            <p:cNvSpPr/>
            <p:nvPr/>
          </p:nvSpPr>
          <p:spPr>
            <a:xfrm>
              <a:off x="2571729" y="1709219"/>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27"/>
            <p:cNvSpPr/>
            <p:nvPr/>
          </p:nvSpPr>
          <p:spPr>
            <a:xfrm>
              <a:off x="2571349" y="1709790"/>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27"/>
            <p:cNvSpPr/>
            <p:nvPr/>
          </p:nvSpPr>
          <p:spPr>
            <a:xfrm>
              <a:off x="2572109" y="1708690"/>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27"/>
            <p:cNvSpPr/>
            <p:nvPr/>
          </p:nvSpPr>
          <p:spPr>
            <a:xfrm>
              <a:off x="2570968" y="1710550"/>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27"/>
            <p:cNvSpPr/>
            <p:nvPr/>
          </p:nvSpPr>
          <p:spPr>
            <a:xfrm>
              <a:off x="2641218" y="170617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27"/>
            <p:cNvSpPr/>
            <p:nvPr/>
          </p:nvSpPr>
          <p:spPr>
            <a:xfrm>
              <a:off x="2572584" y="170836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27"/>
            <p:cNvSpPr/>
            <p:nvPr/>
          </p:nvSpPr>
          <p:spPr>
            <a:xfrm>
              <a:off x="2641829" y="1706178"/>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27"/>
            <p:cNvSpPr/>
            <p:nvPr/>
          </p:nvSpPr>
          <p:spPr>
            <a:xfrm>
              <a:off x="2571824" y="1709029"/>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27"/>
            <p:cNvSpPr/>
            <p:nvPr/>
          </p:nvSpPr>
          <p:spPr>
            <a:xfrm>
              <a:off x="2642305" y="1706219"/>
              <a:ext cx="258" cy="68"/>
            </a:xfrm>
            <a:custGeom>
              <a:avLst/>
              <a:gdLst/>
              <a:ahLst/>
              <a:cxnLst/>
              <a:rect l="l" t="t" r="r" b="b"/>
              <a:pathLst>
                <a:path w="19" h="5" extrusionOk="0">
                  <a:moveTo>
                    <a:pt x="1" y="1"/>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2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2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27"/>
            <p:cNvSpPr/>
            <p:nvPr/>
          </p:nvSpPr>
          <p:spPr>
            <a:xfrm>
              <a:off x="2572489" y="1708459"/>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27"/>
            <p:cNvSpPr/>
            <p:nvPr/>
          </p:nvSpPr>
          <p:spPr>
            <a:xfrm>
              <a:off x="2506177" y="1694053"/>
              <a:ext cx="244" cy="299"/>
            </a:xfrm>
            <a:custGeom>
              <a:avLst/>
              <a:gdLst/>
              <a:ahLst/>
              <a:cxnLst/>
              <a:rect l="l" t="t" r="r" b="b"/>
              <a:pathLst>
                <a:path w="18" h="22" extrusionOk="0">
                  <a:moveTo>
                    <a:pt x="0" y="1"/>
                  </a:moveTo>
                  <a:lnTo>
                    <a:pt x="18"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27"/>
            <p:cNvSpPr/>
            <p:nvPr/>
          </p:nvSpPr>
          <p:spPr>
            <a:xfrm>
              <a:off x="2504602" y="1692152"/>
              <a:ext cx="299" cy="339"/>
            </a:xfrm>
            <a:custGeom>
              <a:avLst/>
              <a:gdLst/>
              <a:ahLst/>
              <a:cxnLst/>
              <a:rect l="l" t="t" r="r" b="b"/>
              <a:pathLst>
                <a:path w="22" h="25" extrusionOk="0">
                  <a:moveTo>
                    <a:pt x="1" y="0"/>
                  </a:moveTo>
                  <a:lnTo>
                    <a:pt x="2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27"/>
            <p:cNvSpPr/>
            <p:nvPr/>
          </p:nvSpPr>
          <p:spPr>
            <a:xfrm>
              <a:off x="2505172" y="1692818"/>
              <a:ext cx="299" cy="339"/>
            </a:xfrm>
            <a:custGeom>
              <a:avLst/>
              <a:gdLst/>
              <a:ahLst/>
              <a:cxnLst/>
              <a:rect l="l" t="t" r="r" b="b"/>
              <a:pathLst>
                <a:path w="22" h="25" extrusionOk="0">
                  <a:moveTo>
                    <a:pt x="1" y="0"/>
                  </a:moveTo>
                  <a:lnTo>
                    <a:pt x="2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27"/>
            <p:cNvSpPr/>
            <p:nvPr/>
          </p:nvSpPr>
          <p:spPr>
            <a:xfrm>
              <a:off x="2503325" y="1690768"/>
              <a:ext cx="339" cy="353"/>
            </a:xfrm>
            <a:custGeom>
              <a:avLst/>
              <a:gdLst/>
              <a:ahLst/>
              <a:cxnLst/>
              <a:rect l="l" t="t" r="r" b="b"/>
              <a:pathLst>
                <a:path w="25" h="26" extrusionOk="0">
                  <a:moveTo>
                    <a:pt x="0" y="1"/>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27"/>
            <p:cNvSpPr/>
            <p:nvPr/>
          </p:nvSpPr>
          <p:spPr>
            <a:xfrm>
              <a:off x="2568497" y="1712166"/>
              <a:ext cx="244" cy="54"/>
            </a:xfrm>
            <a:custGeom>
              <a:avLst/>
              <a:gdLst/>
              <a:ahLst/>
              <a:cxnLst/>
              <a:rect l="l" t="t" r="r" b="b"/>
              <a:pathLst>
                <a:path w="18" h="4" extrusionOk="0">
                  <a:moveTo>
                    <a:pt x="0"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27"/>
            <p:cNvSpPr/>
            <p:nvPr/>
          </p:nvSpPr>
          <p:spPr>
            <a:xfrm>
              <a:off x="2567778" y="1712356"/>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27"/>
            <p:cNvSpPr/>
            <p:nvPr/>
          </p:nvSpPr>
          <p:spPr>
            <a:xfrm>
              <a:off x="2461873" y="1676280"/>
              <a:ext cx="19022" cy="5051"/>
            </a:xfrm>
            <a:custGeom>
              <a:avLst/>
              <a:gdLst/>
              <a:ahLst/>
              <a:cxnLst/>
              <a:rect l="l" t="t" r="r" b="b"/>
              <a:pathLst>
                <a:path w="1401" h="372" extrusionOk="0">
                  <a:moveTo>
                    <a:pt x="1401" y="0"/>
                  </a:moveTo>
                  <a:lnTo>
                    <a:pt x="1" y="37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2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27"/>
            <p:cNvSpPr/>
            <p:nvPr/>
          </p:nvSpPr>
          <p:spPr>
            <a:xfrm>
              <a:off x="2515260" y="169452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27"/>
            <p:cNvSpPr/>
            <p:nvPr/>
          </p:nvSpPr>
          <p:spPr>
            <a:xfrm>
              <a:off x="2514690" y="1694624"/>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27"/>
            <p:cNvSpPr/>
            <p:nvPr/>
          </p:nvSpPr>
          <p:spPr>
            <a:xfrm>
              <a:off x="2514119" y="1694678"/>
              <a:ext cx="149" cy="0"/>
            </a:xfrm>
            <a:custGeom>
              <a:avLst/>
              <a:gdLst/>
              <a:ahLst/>
              <a:cxnLst/>
              <a:rect l="l" t="t" r="r" b="b"/>
              <a:pathLst>
                <a:path w="1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27"/>
            <p:cNvSpPr/>
            <p:nvPr/>
          </p:nvSpPr>
          <p:spPr>
            <a:xfrm>
              <a:off x="2499374" y="1686830"/>
              <a:ext cx="299" cy="299"/>
            </a:xfrm>
            <a:custGeom>
              <a:avLst/>
              <a:gdLst/>
              <a:ahLst/>
              <a:cxnLst/>
              <a:rect l="l" t="t" r="r" b="b"/>
              <a:pathLst>
                <a:path w="22" h="22" extrusionOk="0">
                  <a:moveTo>
                    <a:pt x="1" y="0"/>
                  </a:moveTo>
                  <a:lnTo>
                    <a:pt x="22"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27"/>
            <p:cNvSpPr/>
            <p:nvPr/>
          </p:nvSpPr>
          <p:spPr>
            <a:xfrm>
              <a:off x="2505742" y="1693483"/>
              <a:ext cx="258" cy="299"/>
            </a:xfrm>
            <a:custGeom>
              <a:avLst/>
              <a:gdLst/>
              <a:ahLst/>
              <a:cxnLst/>
              <a:rect l="l" t="t" r="r" b="b"/>
              <a:pathLst>
                <a:path w="19" h="22" extrusionOk="0">
                  <a:moveTo>
                    <a:pt x="1" y="0"/>
                  </a:moveTo>
                  <a:lnTo>
                    <a:pt x="18"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27"/>
            <p:cNvSpPr/>
            <p:nvPr/>
          </p:nvSpPr>
          <p:spPr>
            <a:xfrm>
              <a:off x="2498804" y="1686301"/>
              <a:ext cx="258" cy="258"/>
            </a:xfrm>
            <a:custGeom>
              <a:avLst/>
              <a:gdLst/>
              <a:ahLst/>
              <a:cxnLst/>
              <a:rect l="l" t="t" r="r" b="b"/>
              <a:pathLst>
                <a:path w="19" h="19" extrusionOk="0">
                  <a:moveTo>
                    <a:pt x="1" y="1"/>
                  </a:moveTo>
                  <a:lnTo>
                    <a:pt x="1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2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27"/>
            <p:cNvSpPr/>
            <p:nvPr/>
          </p:nvSpPr>
          <p:spPr>
            <a:xfrm>
              <a:off x="2501329" y="1688677"/>
              <a:ext cx="339" cy="353"/>
            </a:xfrm>
            <a:custGeom>
              <a:avLst/>
              <a:gdLst/>
              <a:ahLst/>
              <a:cxnLst/>
              <a:rect l="l" t="t" r="r" b="b"/>
              <a:pathLst>
                <a:path w="25" h="26" extrusionOk="0">
                  <a:moveTo>
                    <a:pt x="0" y="1"/>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2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27"/>
            <p:cNvSpPr/>
            <p:nvPr/>
          </p:nvSpPr>
          <p:spPr>
            <a:xfrm>
              <a:off x="2501995" y="1689342"/>
              <a:ext cx="339" cy="353"/>
            </a:xfrm>
            <a:custGeom>
              <a:avLst/>
              <a:gdLst/>
              <a:ahLst/>
              <a:cxnLst/>
              <a:rect l="l" t="t" r="r" b="b"/>
              <a:pathLst>
                <a:path w="25" h="26" extrusionOk="0">
                  <a:moveTo>
                    <a:pt x="0" y="1"/>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27"/>
            <p:cNvSpPr/>
            <p:nvPr/>
          </p:nvSpPr>
          <p:spPr>
            <a:xfrm>
              <a:off x="2500664" y="1688011"/>
              <a:ext cx="299" cy="299"/>
            </a:xfrm>
            <a:custGeom>
              <a:avLst/>
              <a:gdLst/>
              <a:ahLst/>
              <a:cxnLst/>
              <a:rect l="l" t="t" r="r" b="b"/>
              <a:pathLst>
                <a:path w="22" h="22" extrusionOk="0">
                  <a:moveTo>
                    <a:pt x="0" y="1"/>
                  </a:moveTo>
                  <a:lnTo>
                    <a:pt x="2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27"/>
            <p:cNvSpPr/>
            <p:nvPr/>
          </p:nvSpPr>
          <p:spPr>
            <a:xfrm>
              <a:off x="2506937" y="1695153"/>
              <a:ext cx="149" cy="204"/>
            </a:xfrm>
            <a:custGeom>
              <a:avLst/>
              <a:gdLst/>
              <a:ahLst/>
              <a:cxnLst/>
              <a:rect l="l" t="t" r="r" b="b"/>
              <a:pathLst>
                <a:path w="11" h="15" extrusionOk="0">
                  <a:moveTo>
                    <a:pt x="0" y="0"/>
                  </a:moveTo>
                  <a:lnTo>
                    <a:pt x="1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27"/>
            <p:cNvSpPr/>
            <p:nvPr/>
          </p:nvSpPr>
          <p:spPr>
            <a:xfrm>
              <a:off x="2503991" y="1691487"/>
              <a:ext cx="299" cy="339"/>
            </a:xfrm>
            <a:custGeom>
              <a:avLst/>
              <a:gdLst/>
              <a:ahLst/>
              <a:cxnLst/>
              <a:rect l="l" t="t" r="r" b="b"/>
              <a:pathLst>
                <a:path w="22" h="25" extrusionOk="0">
                  <a:moveTo>
                    <a:pt x="0" y="0"/>
                  </a:moveTo>
                  <a:lnTo>
                    <a:pt x="2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27"/>
            <p:cNvSpPr/>
            <p:nvPr/>
          </p:nvSpPr>
          <p:spPr>
            <a:xfrm>
              <a:off x="2506598" y="1694624"/>
              <a:ext cx="204" cy="258"/>
            </a:xfrm>
            <a:custGeom>
              <a:avLst/>
              <a:gdLst/>
              <a:ahLst/>
              <a:cxnLst/>
              <a:rect l="l" t="t" r="r" b="b"/>
              <a:pathLst>
                <a:path w="15" h="19" extrusionOk="0">
                  <a:moveTo>
                    <a:pt x="1" y="1"/>
                  </a:moveTo>
                  <a:lnTo>
                    <a:pt x="15"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27"/>
            <p:cNvSpPr/>
            <p:nvPr/>
          </p:nvSpPr>
          <p:spPr>
            <a:xfrm>
              <a:off x="2515640" y="1694529"/>
              <a:ext cx="299" cy="14"/>
            </a:xfrm>
            <a:custGeom>
              <a:avLst/>
              <a:gdLst/>
              <a:ahLst/>
              <a:cxnLst/>
              <a:rect l="l" t="t" r="r" b="b"/>
              <a:pathLst>
                <a:path w="22" h="1" extrusionOk="0">
                  <a:moveTo>
                    <a:pt x="0" y="1"/>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2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27"/>
            <p:cNvSpPr/>
            <p:nvPr/>
          </p:nvSpPr>
          <p:spPr>
            <a:xfrm>
              <a:off x="2512640" y="1694909"/>
              <a:ext cx="258" cy="68"/>
            </a:xfrm>
            <a:custGeom>
              <a:avLst/>
              <a:gdLst/>
              <a:ahLst/>
              <a:cxnLst/>
              <a:rect l="l" t="t" r="r" b="b"/>
              <a:pathLst>
                <a:path w="19" h="5" extrusionOk="0">
                  <a:moveTo>
                    <a:pt x="1"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27"/>
            <p:cNvSpPr/>
            <p:nvPr/>
          </p:nvSpPr>
          <p:spPr>
            <a:xfrm>
              <a:off x="2499999" y="1687400"/>
              <a:ext cx="299" cy="299"/>
            </a:xfrm>
            <a:custGeom>
              <a:avLst/>
              <a:gdLst/>
              <a:ahLst/>
              <a:cxnLst/>
              <a:rect l="l" t="t" r="r" b="b"/>
              <a:pathLst>
                <a:path w="22" h="22" extrusionOk="0">
                  <a:moveTo>
                    <a:pt x="0" y="0"/>
                  </a:moveTo>
                  <a:lnTo>
                    <a:pt x="21"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27"/>
            <p:cNvSpPr/>
            <p:nvPr/>
          </p:nvSpPr>
          <p:spPr>
            <a:xfrm>
              <a:off x="2513400" y="1694773"/>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27"/>
            <p:cNvSpPr/>
            <p:nvPr/>
          </p:nvSpPr>
          <p:spPr>
            <a:xfrm>
              <a:off x="2566963" y="1712546"/>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27"/>
            <p:cNvSpPr/>
            <p:nvPr/>
          </p:nvSpPr>
          <p:spPr>
            <a:xfrm>
              <a:off x="2502660" y="1690062"/>
              <a:ext cx="339" cy="339"/>
            </a:xfrm>
            <a:custGeom>
              <a:avLst/>
              <a:gdLst/>
              <a:ahLst/>
              <a:cxnLst/>
              <a:rect l="l" t="t" r="r" b="b"/>
              <a:pathLst>
                <a:path w="25" h="25" extrusionOk="0">
                  <a:moveTo>
                    <a:pt x="0" y="0"/>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27"/>
            <p:cNvSpPr/>
            <p:nvPr/>
          </p:nvSpPr>
          <p:spPr>
            <a:xfrm>
              <a:off x="2690844" y="1643097"/>
              <a:ext cx="339" cy="489"/>
            </a:xfrm>
            <a:custGeom>
              <a:avLst/>
              <a:gdLst/>
              <a:ahLst/>
              <a:cxnLst/>
              <a:rect l="l" t="t" r="r" b="b"/>
              <a:pathLst>
                <a:path w="25" h="36" extrusionOk="0">
                  <a:moveTo>
                    <a:pt x="25" y="1"/>
                  </a:moveTo>
                  <a:lnTo>
                    <a:pt x="0" y="3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27"/>
            <p:cNvSpPr/>
            <p:nvPr/>
          </p:nvSpPr>
          <p:spPr>
            <a:xfrm>
              <a:off x="2691319" y="1642622"/>
              <a:ext cx="244" cy="353"/>
            </a:xfrm>
            <a:custGeom>
              <a:avLst/>
              <a:gdLst/>
              <a:ahLst/>
              <a:cxnLst/>
              <a:rect l="l" t="t" r="r" b="b"/>
              <a:pathLst>
                <a:path w="18" h="26" extrusionOk="0">
                  <a:moveTo>
                    <a:pt x="18" y="1"/>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2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2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2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2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27"/>
            <p:cNvSpPr/>
            <p:nvPr/>
          </p:nvSpPr>
          <p:spPr>
            <a:xfrm>
              <a:off x="2438968" y="1708269"/>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27"/>
            <p:cNvSpPr/>
            <p:nvPr/>
          </p:nvSpPr>
          <p:spPr>
            <a:xfrm>
              <a:off x="2438873" y="1708554"/>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2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27"/>
            <p:cNvSpPr/>
            <p:nvPr/>
          </p:nvSpPr>
          <p:spPr>
            <a:xfrm>
              <a:off x="2438683" y="1709545"/>
              <a:ext cx="14" cy="163"/>
            </a:xfrm>
            <a:custGeom>
              <a:avLst/>
              <a:gdLst/>
              <a:ahLst/>
              <a:cxnLst/>
              <a:rect l="l" t="t" r="r" b="b"/>
              <a:pathLst>
                <a:path w="1" h="12" extrusionOk="0">
                  <a:moveTo>
                    <a:pt x="0"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2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2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2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2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2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2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2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2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2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2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2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2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2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2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2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2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2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2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2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2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2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2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2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2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2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2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27"/>
            <p:cNvSpPr/>
            <p:nvPr/>
          </p:nvSpPr>
          <p:spPr>
            <a:xfrm>
              <a:off x="2698353" y="1642147"/>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2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2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2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2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27"/>
            <p:cNvSpPr/>
            <p:nvPr/>
          </p:nvSpPr>
          <p:spPr>
            <a:xfrm>
              <a:off x="2901553" y="1635249"/>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2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27"/>
            <p:cNvSpPr/>
            <p:nvPr/>
          </p:nvSpPr>
          <p:spPr>
            <a:xfrm>
              <a:off x="2902355" y="163515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2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2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2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27"/>
            <p:cNvSpPr/>
            <p:nvPr/>
          </p:nvSpPr>
          <p:spPr>
            <a:xfrm>
              <a:off x="2699059" y="1641440"/>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27"/>
            <p:cNvSpPr/>
            <p:nvPr/>
          </p:nvSpPr>
          <p:spPr>
            <a:xfrm>
              <a:off x="2698869" y="1641576"/>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27"/>
            <p:cNvSpPr/>
            <p:nvPr/>
          </p:nvSpPr>
          <p:spPr>
            <a:xfrm>
              <a:off x="2698678" y="1641726"/>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27"/>
            <p:cNvSpPr/>
            <p:nvPr/>
          </p:nvSpPr>
          <p:spPr>
            <a:xfrm>
              <a:off x="2698543" y="1641916"/>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27"/>
            <p:cNvSpPr/>
            <p:nvPr/>
          </p:nvSpPr>
          <p:spPr>
            <a:xfrm>
              <a:off x="2700348" y="1640870"/>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27"/>
            <p:cNvSpPr/>
            <p:nvPr/>
          </p:nvSpPr>
          <p:spPr>
            <a:xfrm>
              <a:off x="2699629" y="1641155"/>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27"/>
            <p:cNvSpPr/>
            <p:nvPr/>
          </p:nvSpPr>
          <p:spPr>
            <a:xfrm>
              <a:off x="2698448" y="1642051"/>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27"/>
            <p:cNvSpPr/>
            <p:nvPr/>
          </p:nvSpPr>
          <p:spPr>
            <a:xfrm>
              <a:off x="2699968" y="1641006"/>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27"/>
            <p:cNvSpPr/>
            <p:nvPr/>
          </p:nvSpPr>
          <p:spPr>
            <a:xfrm>
              <a:off x="2699303" y="1641291"/>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2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2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2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2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2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2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2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2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2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2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2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2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27"/>
            <p:cNvSpPr/>
            <p:nvPr/>
          </p:nvSpPr>
          <p:spPr>
            <a:xfrm>
              <a:off x="2342147" y="1694393"/>
              <a:ext cx="190" cy="54"/>
            </a:xfrm>
            <a:custGeom>
              <a:avLst/>
              <a:gdLst/>
              <a:ahLst/>
              <a:cxnLst/>
              <a:rect l="l" t="t" r="r" b="b"/>
              <a:pathLst>
                <a:path w="14" h="4" extrusionOk="0">
                  <a:moveTo>
                    <a:pt x="0" y="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27"/>
            <p:cNvSpPr/>
            <p:nvPr/>
          </p:nvSpPr>
          <p:spPr>
            <a:xfrm>
              <a:off x="2342527" y="1694243"/>
              <a:ext cx="109" cy="54"/>
            </a:xfrm>
            <a:custGeom>
              <a:avLst/>
              <a:gdLst/>
              <a:ahLst/>
              <a:cxnLst/>
              <a:rect l="l" t="t" r="r" b="b"/>
              <a:pathLst>
                <a:path w="8" h="4"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27"/>
            <p:cNvSpPr/>
            <p:nvPr/>
          </p:nvSpPr>
          <p:spPr>
            <a:xfrm>
              <a:off x="2342812" y="1694148"/>
              <a:ext cx="109" cy="54"/>
            </a:xfrm>
            <a:custGeom>
              <a:avLst/>
              <a:gdLst/>
              <a:ahLst/>
              <a:cxnLst/>
              <a:rect l="l" t="t" r="r" b="b"/>
              <a:pathLst>
                <a:path w="8" h="4"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27"/>
            <p:cNvSpPr/>
            <p:nvPr/>
          </p:nvSpPr>
          <p:spPr>
            <a:xfrm>
              <a:off x="2341767" y="1694529"/>
              <a:ext cx="190" cy="109"/>
            </a:xfrm>
            <a:custGeom>
              <a:avLst/>
              <a:gdLst/>
              <a:ahLst/>
              <a:cxnLst/>
              <a:rect l="l" t="t" r="r" b="b"/>
              <a:pathLst>
                <a:path w="14" h="8" extrusionOk="0">
                  <a:moveTo>
                    <a:pt x="0" y="8"/>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27"/>
            <p:cNvSpPr/>
            <p:nvPr/>
          </p:nvSpPr>
          <p:spPr>
            <a:xfrm>
              <a:off x="2341278" y="1694773"/>
              <a:ext cx="258" cy="109"/>
            </a:xfrm>
            <a:custGeom>
              <a:avLst/>
              <a:gdLst/>
              <a:ahLst/>
              <a:cxnLst/>
              <a:rect l="l" t="t" r="r" b="b"/>
              <a:pathLst>
                <a:path w="19" h="8" extrusionOk="0">
                  <a:moveTo>
                    <a:pt x="1"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2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27"/>
            <p:cNvSpPr/>
            <p:nvPr/>
          </p:nvSpPr>
          <p:spPr>
            <a:xfrm>
              <a:off x="2343043" y="1694148"/>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27"/>
            <p:cNvSpPr/>
            <p:nvPr/>
          </p:nvSpPr>
          <p:spPr>
            <a:xfrm>
              <a:off x="2385676" y="1707223"/>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27"/>
            <p:cNvSpPr/>
            <p:nvPr/>
          </p:nvSpPr>
          <p:spPr>
            <a:xfrm>
              <a:off x="2340708" y="1695058"/>
              <a:ext cx="299" cy="149"/>
            </a:xfrm>
            <a:custGeom>
              <a:avLst/>
              <a:gdLst/>
              <a:ahLst/>
              <a:cxnLst/>
              <a:rect l="l" t="t" r="r" b="b"/>
              <a:pathLst>
                <a:path w="22" h="11" extrusionOk="0">
                  <a:moveTo>
                    <a:pt x="1" y="11"/>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2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2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2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27"/>
            <p:cNvSpPr/>
            <p:nvPr/>
          </p:nvSpPr>
          <p:spPr>
            <a:xfrm>
              <a:off x="2385771" y="1707509"/>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2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27"/>
            <p:cNvSpPr/>
            <p:nvPr/>
          </p:nvSpPr>
          <p:spPr>
            <a:xfrm>
              <a:off x="2210472" y="158934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27"/>
            <p:cNvSpPr/>
            <p:nvPr/>
          </p:nvSpPr>
          <p:spPr>
            <a:xfrm>
              <a:off x="2211138" y="158934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27"/>
            <p:cNvSpPr/>
            <p:nvPr/>
          </p:nvSpPr>
          <p:spPr>
            <a:xfrm>
              <a:off x="2198728" y="1588678"/>
              <a:ext cx="353" cy="54"/>
            </a:xfrm>
            <a:custGeom>
              <a:avLst/>
              <a:gdLst/>
              <a:ahLst/>
              <a:cxnLst/>
              <a:rect l="l" t="t" r="r" b="b"/>
              <a:pathLst>
                <a:path w="26" h="4" extrusionOk="0">
                  <a:moveTo>
                    <a:pt x="25"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27"/>
            <p:cNvSpPr/>
            <p:nvPr/>
          </p:nvSpPr>
          <p:spPr>
            <a:xfrm>
              <a:off x="2198253" y="1588678"/>
              <a:ext cx="258" cy="14"/>
            </a:xfrm>
            <a:custGeom>
              <a:avLst/>
              <a:gdLst/>
              <a:ahLst/>
              <a:cxnLst/>
              <a:rect l="l" t="t" r="r" b="b"/>
              <a:pathLst>
                <a:path w="19" h="1" extrusionOk="0">
                  <a:moveTo>
                    <a:pt x="1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27"/>
            <p:cNvSpPr/>
            <p:nvPr/>
          </p:nvSpPr>
          <p:spPr>
            <a:xfrm>
              <a:off x="2194071" y="1587579"/>
              <a:ext cx="163" cy="68"/>
            </a:xfrm>
            <a:custGeom>
              <a:avLst/>
              <a:gdLst/>
              <a:ahLst/>
              <a:cxnLst/>
              <a:rect l="l" t="t" r="r" b="b"/>
              <a:pathLst>
                <a:path w="12" h="5" extrusionOk="0">
                  <a:moveTo>
                    <a:pt x="1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27"/>
            <p:cNvSpPr/>
            <p:nvPr/>
          </p:nvSpPr>
          <p:spPr>
            <a:xfrm>
              <a:off x="2193650" y="1587443"/>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27"/>
            <p:cNvSpPr/>
            <p:nvPr/>
          </p:nvSpPr>
          <p:spPr>
            <a:xfrm>
              <a:off x="2197777" y="1588583"/>
              <a:ext cx="204" cy="14"/>
            </a:xfrm>
            <a:custGeom>
              <a:avLst/>
              <a:gdLst/>
              <a:ahLst/>
              <a:cxnLst/>
              <a:rect l="l" t="t" r="r" b="b"/>
              <a:pathLst>
                <a:path w="15" h="1" extrusionOk="0">
                  <a:moveTo>
                    <a:pt x="1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27"/>
            <p:cNvSpPr/>
            <p:nvPr/>
          </p:nvSpPr>
          <p:spPr>
            <a:xfrm>
              <a:off x="2209807" y="158938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27"/>
            <p:cNvSpPr/>
            <p:nvPr/>
          </p:nvSpPr>
          <p:spPr>
            <a:xfrm>
              <a:off x="2199298" y="1588719"/>
              <a:ext cx="353" cy="68"/>
            </a:xfrm>
            <a:custGeom>
              <a:avLst/>
              <a:gdLst/>
              <a:ahLst/>
              <a:cxnLst/>
              <a:rect l="l" t="t" r="r" b="b"/>
              <a:pathLst>
                <a:path w="26" h="5" extrusionOk="0">
                  <a:moveTo>
                    <a:pt x="25"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27"/>
            <p:cNvSpPr/>
            <p:nvPr/>
          </p:nvSpPr>
          <p:spPr>
            <a:xfrm>
              <a:off x="2208436" y="1589344"/>
              <a:ext cx="679" cy="14"/>
            </a:xfrm>
            <a:custGeom>
              <a:avLst/>
              <a:gdLst/>
              <a:ahLst/>
              <a:cxnLst/>
              <a:rect l="l" t="t" r="r" b="b"/>
              <a:pathLst>
                <a:path w="50" h="1" extrusionOk="0">
                  <a:moveTo>
                    <a:pt x="49"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2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27"/>
            <p:cNvSpPr/>
            <p:nvPr/>
          </p:nvSpPr>
          <p:spPr>
            <a:xfrm>
              <a:off x="2213228" y="1589194"/>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27"/>
            <p:cNvSpPr/>
            <p:nvPr/>
          </p:nvSpPr>
          <p:spPr>
            <a:xfrm>
              <a:off x="2212047" y="1589289"/>
              <a:ext cx="339" cy="14"/>
            </a:xfrm>
            <a:custGeom>
              <a:avLst/>
              <a:gdLst/>
              <a:ahLst/>
              <a:cxnLst/>
              <a:rect l="l" t="t" r="r" b="b"/>
              <a:pathLst>
                <a:path w="25" h="1" extrusionOk="0">
                  <a:moveTo>
                    <a:pt x="25"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27"/>
            <p:cNvSpPr/>
            <p:nvPr/>
          </p:nvSpPr>
          <p:spPr>
            <a:xfrm>
              <a:off x="2211382" y="1589289"/>
              <a:ext cx="394" cy="14"/>
            </a:xfrm>
            <a:custGeom>
              <a:avLst/>
              <a:gdLst/>
              <a:ahLst/>
              <a:cxnLst/>
              <a:rect l="l" t="t" r="r" b="b"/>
              <a:pathLst>
                <a:path w="29" h="1" extrusionOk="0">
                  <a:moveTo>
                    <a:pt x="2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27"/>
            <p:cNvSpPr/>
            <p:nvPr/>
          </p:nvSpPr>
          <p:spPr>
            <a:xfrm>
              <a:off x="2195876" y="1588244"/>
              <a:ext cx="109" cy="68"/>
            </a:xfrm>
            <a:custGeom>
              <a:avLst/>
              <a:gdLst/>
              <a:ahLst/>
              <a:cxnLst/>
              <a:rect l="l" t="t" r="r" b="b"/>
              <a:pathLst>
                <a:path w="8" h="5" extrusionOk="0">
                  <a:moveTo>
                    <a:pt x="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27"/>
            <p:cNvSpPr/>
            <p:nvPr/>
          </p:nvSpPr>
          <p:spPr>
            <a:xfrm>
              <a:off x="2195456" y="1588108"/>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27"/>
            <p:cNvSpPr/>
            <p:nvPr/>
          </p:nvSpPr>
          <p:spPr>
            <a:xfrm>
              <a:off x="2196067" y="1588339"/>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27"/>
            <p:cNvSpPr/>
            <p:nvPr/>
          </p:nvSpPr>
          <p:spPr>
            <a:xfrm>
              <a:off x="2212658" y="1589249"/>
              <a:ext cx="299" cy="14"/>
            </a:xfrm>
            <a:custGeom>
              <a:avLst/>
              <a:gdLst/>
              <a:ahLst/>
              <a:cxnLst/>
              <a:rect l="l" t="t" r="r" b="b"/>
              <a:pathLst>
                <a:path w="22" h="1" extrusionOk="0">
                  <a:moveTo>
                    <a:pt x="22"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27"/>
            <p:cNvSpPr/>
            <p:nvPr/>
          </p:nvSpPr>
          <p:spPr>
            <a:xfrm>
              <a:off x="2196352" y="1588393"/>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27"/>
            <p:cNvSpPr/>
            <p:nvPr/>
          </p:nvSpPr>
          <p:spPr>
            <a:xfrm>
              <a:off x="2194641" y="1587769"/>
              <a:ext cx="258" cy="109"/>
            </a:xfrm>
            <a:custGeom>
              <a:avLst/>
              <a:gdLst/>
              <a:ahLst/>
              <a:cxnLst/>
              <a:rect l="l" t="t" r="r" b="b"/>
              <a:pathLst>
                <a:path w="19" h="8" extrusionOk="0">
                  <a:moveTo>
                    <a:pt x="1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27"/>
            <p:cNvSpPr/>
            <p:nvPr/>
          </p:nvSpPr>
          <p:spPr>
            <a:xfrm>
              <a:off x="2196976" y="1588488"/>
              <a:ext cx="149" cy="14"/>
            </a:xfrm>
            <a:custGeom>
              <a:avLst/>
              <a:gdLst/>
              <a:ahLst/>
              <a:cxnLst/>
              <a:rect l="l" t="t" r="r" b="b"/>
              <a:pathLst>
                <a:path w="11" h="1" extrusionOk="0">
                  <a:moveTo>
                    <a:pt x="1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27"/>
            <p:cNvSpPr/>
            <p:nvPr/>
          </p:nvSpPr>
          <p:spPr>
            <a:xfrm>
              <a:off x="2195075" y="1587959"/>
              <a:ext cx="204" cy="68"/>
            </a:xfrm>
            <a:custGeom>
              <a:avLst/>
              <a:gdLst/>
              <a:ahLst/>
              <a:cxnLst/>
              <a:rect l="l" t="t" r="r" b="b"/>
              <a:pathLst>
                <a:path w="15" h="5" extrusionOk="0">
                  <a:moveTo>
                    <a:pt x="1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27"/>
            <p:cNvSpPr/>
            <p:nvPr/>
          </p:nvSpPr>
          <p:spPr>
            <a:xfrm>
              <a:off x="2197356" y="1588529"/>
              <a:ext cx="204" cy="14"/>
            </a:xfrm>
            <a:custGeom>
              <a:avLst/>
              <a:gdLst/>
              <a:ahLst/>
              <a:cxnLst/>
              <a:rect l="l" t="t" r="r" b="b"/>
              <a:pathLst>
                <a:path w="15"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27"/>
            <p:cNvSpPr/>
            <p:nvPr/>
          </p:nvSpPr>
          <p:spPr>
            <a:xfrm>
              <a:off x="2196637" y="1588434"/>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27"/>
            <p:cNvSpPr/>
            <p:nvPr/>
          </p:nvSpPr>
          <p:spPr>
            <a:xfrm>
              <a:off x="2201783" y="1588963"/>
              <a:ext cx="625" cy="54"/>
            </a:xfrm>
            <a:custGeom>
              <a:avLst/>
              <a:gdLst/>
              <a:ahLst/>
              <a:cxnLst/>
              <a:rect l="l" t="t" r="r" b="b"/>
              <a:pathLst>
                <a:path w="46" h="4" extrusionOk="0">
                  <a:moveTo>
                    <a:pt x="46"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27"/>
            <p:cNvSpPr/>
            <p:nvPr/>
          </p:nvSpPr>
          <p:spPr>
            <a:xfrm>
              <a:off x="2201117" y="1588909"/>
              <a:ext cx="530" cy="68"/>
            </a:xfrm>
            <a:custGeom>
              <a:avLst/>
              <a:gdLst/>
              <a:ahLst/>
              <a:cxnLst/>
              <a:rect l="l" t="t" r="r" b="b"/>
              <a:pathLst>
                <a:path w="39" h="5" extrusionOk="0">
                  <a:moveTo>
                    <a:pt x="39"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27"/>
            <p:cNvSpPr/>
            <p:nvPr/>
          </p:nvSpPr>
          <p:spPr>
            <a:xfrm>
              <a:off x="2199868" y="1588814"/>
              <a:ext cx="394" cy="14"/>
            </a:xfrm>
            <a:custGeom>
              <a:avLst/>
              <a:gdLst/>
              <a:ahLst/>
              <a:cxnLst/>
              <a:rect l="l" t="t" r="r" b="b"/>
              <a:pathLst>
                <a:path w="29" h="1" extrusionOk="0">
                  <a:moveTo>
                    <a:pt x="2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27"/>
            <p:cNvSpPr/>
            <p:nvPr/>
          </p:nvSpPr>
          <p:spPr>
            <a:xfrm>
              <a:off x="2200493" y="1588868"/>
              <a:ext cx="489" cy="54"/>
            </a:xfrm>
            <a:custGeom>
              <a:avLst/>
              <a:gdLst/>
              <a:ahLst/>
              <a:cxnLst/>
              <a:rect l="l" t="t" r="r" b="b"/>
              <a:pathLst>
                <a:path w="36" h="4" extrusionOk="0">
                  <a:moveTo>
                    <a:pt x="36"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27"/>
            <p:cNvSpPr/>
            <p:nvPr/>
          </p:nvSpPr>
          <p:spPr>
            <a:xfrm>
              <a:off x="2213799" y="1589154"/>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27"/>
            <p:cNvSpPr/>
            <p:nvPr/>
          </p:nvSpPr>
          <p:spPr>
            <a:xfrm>
              <a:off x="2328882" y="1660259"/>
              <a:ext cx="54" cy="149"/>
            </a:xfrm>
            <a:custGeom>
              <a:avLst/>
              <a:gdLst/>
              <a:ahLst/>
              <a:cxnLst/>
              <a:rect l="l" t="t" r="r" b="b"/>
              <a:pathLst>
                <a:path w="4" h="11" extrusionOk="0">
                  <a:moveTo>
                    <a:pt x="4"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27"/>
            <p:cNvSpPr/>
            <p:nvPr/>
          </p:nvSpPr>
          <p:spPr>
            <a:xfrm>
              <a:off x="2335860" y="1655032"/>
              <a:ext cx="1534" cy="204"/>
            </a:xfrm>
            <a:custGeom>
              <a:avLst/>
              <a:gdLst/>
              <a:ahLst/>
              <a:cxnLst/>
              <a:rect l="l" t="t" r="r" b="b"/>
              <a:pathLst>
                <a:path w="113" h="15" extrusionOk="0">
                  <a:moveTo>
                    <a:pt x="113"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2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2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2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2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2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2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2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27"/>
            <p:cNvSpPr/>
            <p:nvPr/>
          </p:nvSpPr>
          <p:spPr>
            <a:xfrm>
              <a:off x="2341862" y="1642581"/>
              <a:ext cx="339" cy="339"/>
            </a:xfrm>
            <a:custGeom>
              <a:avLst/>
              <a:gdLst/>
              <a:ahLst/>
              <a:cxnLst/>
              <a:rect l="l" t="t" r="r" b="b"/>
              <a:pathLst>
                <a:path w="25" h="25" extrusionOk="0">
                  <a:moveTo>
                    <a:pt x="25" y="0"/>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27"/>
            <p:cNvSpPr/>
            <p:nvPr/>
          </p:nvSpPr>
          <p:spPr>
            <a:xfrm>
              <a:off x="2337476" y="165522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27"/>
            <p:cNvSpPr/>
            <p:nvPr/>
          </p:nvSpPr>
          <p:spPr>
            <a:xfrm>
              <a:off x="2328692" y="1659023"/>
              <a:ext cx="14" cy="149"/>
            </a:xfrm>
            <a:custGeom>
              <a:avLst/>
              <a:gdLst/>
              <a:ahLst/>
              <a:cxnLst/>
              <a:rect l="l" t="t" r="r" b="b"/>
              <a:pathLst>
                <a:path w="1" h="11" extrusionOk="0">
                  <a:moveTo>
                    <a:pt x="0"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27"/>
            <p:cNvSpPr/>
            <p:nvPr/>
          </p:nvSpPr>
          <p:spPr>
            <a:xfrm>
              <a:off x="2328787" y="1659594"/>
              <a:ext cx="14" cy="204"/>
            </a:xfrm>
            <a:custGeom>
              <a:avLst/>
              <a:gdLst/>
              <a:ahLst/>
              <a:cxnLst/>
              <a:rect l="l" t="t" r="r" b="b"/>
              <a:pathLst>
                <a:path w="1" h="15" extrusionOk="0">
                  <a:moveTo>
                    <a:pt x="0"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2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27"/>
            <p:cNvSpPr/>
            <p:nvPr/>
          </p:nvSpPr>
          <p:spPr>
            <a:xfrm>
              <a:off x="2328827" y="1659919"/>
              <a:ext cx="68" cy="163"/>
            </a:xfrm>
            <a:custGeom>
              <a:avLst/>
              <a:gdLst/>
              <a:ahLst/>
              <a:cxnLst/>
              <a:rect l="l" t="t" r="r" b="b"/>
              <a:pathLst>
                <a:path w="5" h="12" extrusionOk="0">
                  <a:moveTo>
                    <a:pt x="1"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2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2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2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2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27"/>
            <p:cNvSpPr/>
            <p:nvPr/>
          </p:nvSpPr>
          <p:spPr>
            <a:xfrm>
              <a:off x="2283438" y="159432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2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2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2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2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2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2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2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2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2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2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2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27"/>
            <p:cNvSpPr/>
            <p:nvPr/>
          </p:nvSpPr>
          <p:spPr>
            <a:xfrm>
              <a:off x="2211667" y="1583302"/>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27"/>
            <p:cNvSpPr/>
            <p:nvPr/>
          </p:nvSpPr>
          <p:spPr>
            <a:xfrm>
              <a:off x="2211898" y="1583356"/>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27"/>
            <p:cNvSpPr/>
            <p:nvPr/>
          </p:nvSpPr>
          <p:spPr>
            <a:xfrm>
              <a:off x="2211382" y="158330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27"/>
            <p:cNvSpPr/>
            <p:nvPr/>
          </p:nvSpPr>
          <p:spPr>
            <a:xfrm>
              <a:off x="2211477" y="1583302"/>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27"/>
            <p:cNvSpPr/>
            <p:nvPr/>
          </p:nvSpPr>
          <p:spPr>
            <a:xfrm>
              <a:off x="2212753" y="1583736"/>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27"/>
            <p:cNvSpPr/>
            <p:nvPr/>
          </p:nvSpPr>
          <p:spPr>
            <a:xfrm>
              <a:off x="2212427" y="1583546"/>
              <a:ext cx="109" cy="54"/>
            </a:xfrm>
            <a:custGeom>
              <a:avLst/>
              <a:gdLst/>
              <a:ahLst/>
              <a:cxnLst/>
              <a:rect l="l" t="t" r="r" b="b"/>
              <a:pathLst>
                <a:path w="8" h="4" extrusionOk="0">
                  <a:moveTo>
                    <a:pt x="0" y="0"/>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27"/>
            <p:cNvSpPr/>
            <p:nvPr/>
          </p:nvSpPr>
          <p:spPr>
            <a:xfrm>
              <a:off x="2212142" y="1583451"/>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2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2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2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2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27"/>
            <p:cNvSpPr/>
            <p:nvPr/>
          </p:nvSpPr>
          <p:spPr>
            <a:xfrm>
              <a:off x="2204824" y="158111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27"/>
            <p:cNvSpPr/>
            <p:nvPr/>
          </p:nvSpPr>
          <p:spPr>
            <a:xfrm>
              <a:off x="2205720" y="1581265"/>
              <a:ext cx="14" cy="0"/>
            </a:xfrm>
            <a:custGeom>
              <a:avLst/>
              <a:gdLst/>
              <a:ahLst/>
              <a:cxnLst/>
              <a:rect l="l" t="t" r="r" b="b"/>
              <a:pathLst>
                <a:path w="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27"/>
            <p:cNvSpPr/>
            <p:nvPr/>
          </p:nvSpPr>
          <p:spPr>
            <a:xfrm>
              <a:off x="2205530" y="1581211"/>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27"/>
            <p:cNvSpPr/>
            <p:nvPr/>
          </p:nvSpPr>
          <p:spPr>
            <a:xfrm>
              <a:off x="2205055" y="1581156"/>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27"/>
            <p:cNvSpPr/>
            <p:nvPr/>
          </p:nvSpPr>
          <p:spPr>
            <a:xfrm>
              <a:off x="2205299" y="1581156"/>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27"/>
            <p:cNvSpPr/>
            <p:nvPr/>
          </p:nvSpPr>
          <p:spPr>
            <a:xfrm>
              <a:off x="2213894" y="158915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2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2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2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2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2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27"/>
            <p:cNvSpPr/>
            <p:nvPr/>
          </p:nvSpPr>
          <p:spPr>
            <a:xfrm>
              <a:off x="2257002" y="1519610"/>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2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2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2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27"/>
            <p:cNvSpPr/>
            <p:nvPr/>
          </p:nvSpPr>
          <p:spPr>
            <a:xfrm>
              <a:off x="2256581" y="1520126"/>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2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2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2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2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2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27"/>
            <p:cNvSpPr/>
            <p:nvPr/>
          </p:nvSpPr>
          <p:spPr>
            <a:xfrm>
              <a:off x="2254681" y="1537002"/>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27"/>
            <p:cNvSpPr/>
            <p:nvPr/>
          </p:nvSpPr>
          <p:spPr>
            <a:xfrm>
              <a:off x="2253961" y="1538048"/>
              <a:ext cx="68" cy="68"/>
            </a:xfrm>
            <a:custGeom>
              <a:avLst/>
              <a:gdLst/>
              <a:ahLst/>
              <a:cxnLst/>
              <a:rect l="l" t="t" r="r" b="b"/>
              <a:pathLst>
                <a:path w="5" h="5" extrusionOk="0">
                  <a:moveTo>
                    <a:pt x="1"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27"/>
            <p:cNvSpPr/>
            <p:nvPr/>
          </p:nvSpPr>
          <p:spPr>
            <a:xfrm>
              <a:off x="2254110" y="1537858"/>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27"/>
            <p:cNvSpPr/>
            <p:nvPr/>
          </p:nvSpPr>
          <p:spPr>
            <a:xfrm>
              <a:off x="2253825" y="1538238"/>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2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2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27"/>
            <p:cNvSpPr/>
            <p:nvPr/>
          </p:nvSpPr>
          <p:spPr>
            <a:xfrm>
              <a:off x="2254300" y="1537668"/>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27"/>
            <p:cNvSpPr/>
            <p:nvPr/>
          </p:nvSpPr>
          <p:spPr>
            <a:xfrm>
              <a:off x="2252820" y="1539378"/>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27"/>
            <p:cNvSpPr/>
            <p:nvPr/>
          </p:nvSpPr>
          <p:spPr>
            <a:xfrm>
              <a:off x="2254531" y="1534721"/>
              <a:ext cx="68" cy="163"/>
            </a:xfrm>
            <a:custGeom>
              <a:avLst/>
              <a:gdLst/>
              <a:ahLst/>
              <a:cxnLst/>
              <a:rect l="l" t="t" r="r" b="b"/>
              <a:pathLst>
                <a:path w="5" h="12" extrusionOk="0">
                  <a:moveTo>
                    <a:pt x="4"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2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27"/>
            <p:cNvSpPr/>
            <p:nvPr/>
          </p:nvSpPr>
          <p:spPr>
            <a:xfrm>
              <a:off x="2254436" y="1537437"/>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27"/>
            <p:cNvSpPr/>
            <p:nvPr/>
          </p:nvSpPr>
          <p:spPr>
            <a:xfrm>
              <a:off x="2254871" y="1535767"/>
              <a:ext cx="14" cy="163"/>
            </a:xfrm>
            <a:custGeom>
              <a:avLst/>
              <a:gdLst/>
              <a:ahLst/>
              <a:cxnLst/>
              <a:rect l="l" t="t" r="r" b="b"/>
              <a:pathLst>
                <a:path w="1" h="12" extrusionOk="0">
                  <a:moveTo>
                    <a:pt x="0"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27"/>
            <p:cNvSpPr/>
            <p:nvPr/>
          </p:nvSpPr>
          <p:spPr>
            <a:xfrm>
              <a:off x="2254681" y="1535102"/>
              <a:ext cx="54" cy="163"/>
            </a:xfrm>
            <a:custGeom>
              <a:avLst/>
              <a:gdLst/>
              <a:ahLst/>
              <a:cxnLst/>
              <a:rect l="l" t="t" r="r" b="b"/>
              <a:pathLst>
                <a:path w="4" h="12" extrusionOk="0">
                  <a:moveTo>
                    <a:pt x="4"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2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27"/>
            <p:cNvSpPr/>
            <p:nvPr/>
          </p:nvSpPr>
          <p:spPr>
            <a:xfrm>
              <a:off x="2254531" y="1537192"/>
              <a:ext cx="109" cy="109"/>
            </a:xfrm>
            <a:custGeom>
              <a:avLst/>
              <a:gdLst/>
              <a:ahLst/>
              <a:cxnLst/>
              <a:rect l="l" t="t" r="r" b="b"/>
              <a:pathLst>
                <a:path w="8" h="8" extrusionOk="0">
                  <a:moveTo>
                    <a:pt x="1" y="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27"/>
            <p:cNvSpPr/>
            <p:nvPr/>
          </p:nvSpPr>
          <p:spPr>
            <a:xfrm>
              <a:off x="2254776" y="1536717"/>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2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2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2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2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2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2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2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2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2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2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2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27"/>
            <p:cNvSpPr/>
            <p:nvPr/>
          </p:nvSpPr>
          <p:spPr>
            <a:xfrm>
              <a:off x="2906265" y="1635629"/>
              <a:ext cx="339" cy="109"/>
            </a:xfrm>
            <a:custGeom>
              <a:avLst/>
              <a:gdLst/>
              <a:ahLst/>
              <a:cxnLst/>
              <a:rect l="l" t="t" r="r" b="b"/>
              <a:pathLst>
                <a:path w="25" h="8" extrusionOk="0">
                  <a:moveTo>
                    <a:pt x="0" y="1"/>
                  </a:moveTo>
                  <a:lnTo>
                    <a:pt x="0" y="1"/>
                  </a:lnTo>
                  <a:lnTo>
                    <a:pt x="25"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2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2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2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2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2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2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2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2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2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2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2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2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2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2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2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2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2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2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27"/>
            <p:cNvSpPr/>
            <p:nvPr/>
          </p:nvSpPr>
          <p:spPr>
            <a:xfrm>
              <a:off x="2961824" y="1601129"/>
              <a:ext cx="339" cy="109"/>
            </a:xfrm>
            <a:custGeom>
              <a:avLst/>
              <a:gdLst/>
              <a:ahLst/>
              <a:cxnLst/>
              <a:rect l="l" t="t" r="r" b="b"/>
              <a:pathLst>
                <a:path w="25" h="8" extrusionOk="0">
                  <a:moveTo>
                    <a:pt x="25"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2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2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27"/>
            <p:cNvSpPr/>
            <p:nvPr/>
          </p:nvSpPr>
          <p:spPr>
            <a:xfrm>
              <a:off x="2962829" y="1601509"/>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2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27"/>
            <p:cNvSpPr/>
            <p:nvPr/>
          </p:nvSpPr>
          <p:spPr>
            <a:xfrm>
              <a:off x="2998429" y="1641250"/>
              <a:ext cx="149" cy="54"/>
            </a:xfrm>
            <a:custGeom>
              <a:avLst/>
              <a:gdLst/>
              <a:ahLst/>
              <a:cxnLst/>
              <a:rect l="l" t="t" r="r" b="b"/>
              <a:pathLst>
                <a:path w="11" h="4" extrusionOk="0">
                  <a:moveTo>
                    <a:pt x="11" y="4"/>
                  </a:moveTo>
                  <a:lnTo>
                    <a:pt x="11" y="4"/>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2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2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2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2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2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2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2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2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2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2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2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2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2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2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2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2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2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2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27"/>
            <p:cNvSpPr/>
            <p:nvPr/>
          </p:nvSpPr>
          <p:spPr>
            <a:xfrm>
              <a:off x="2593969" y="159470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2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2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2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2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2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2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2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2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2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2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2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2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27"/>
            <p:cNvSpPr/>
            <p:nvPr/>
          </p:nvSpPr>
          <p:spPr>
            <a:xfrm>
              <a:off x="2601667" y="1598318"/>
              <a:ext cx="204" cy="109"/>
            </a:xfrm>
            <a:custGeom>
              <a:avLst/>
              <a:gdLst/>
              <a:ahLst/>
              <a:cxnLst/>
              <a:rect l="l" t="t" r="r" b="b"/>
              <a:pathLst>
                <a:path w="15" h="8" extrusionOk="0">
                  <a:moveTo>
                    <a:pt x="1" y="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2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2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27"/>
            <p:cNvSpPr/>
            <p:nvPr/>
          </p:nvSpPr>
          <p:spPr>
            <a:xfrm>
              <a:off x="2501370" y="1605066"/>
              <a:ext cx="733" cy="109"/>
            </a:xfrm>
            <a:custGeom>
              <a:avLst/>
              <a:gdLst/>
              <a:ahLst/>
              <a:cxnLst/>
              <a:rect l="l" t="t" r="r" b="b"/>
              <a:pathLst>
                <a:path w="54" h="8" extrusionOk="0">
                  <a:moveTo>
                    <a:pt x="1" y="8"/>
                  </a:moveTo>
                  <a:lnTo>
                    <a:pt x="5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27"/>
            <p:cNvSpPr/>
            <p:nvPr/>
          </p:nvSpPr>
          <p:spPr>
            <a:xfrm>
              <a:off x="2590398" y="159324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2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2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27"/>
            <p:cNvSpPr/>
            <p:nvPr/>
          </p:nvSpPr>
          <p:spPr>
            <a:xfrm>
              <a:off x="2142218" y="2087909"/>
              <a:ext cx="584" cy="339"/>
            </a:xfrm>
            <a:custGeom>
              <a:avLst/>
              <a:gdLst/>
              <a:ahLst/>
              <a:cxnLst/>
              <a:rect l="l" t="t" r="r" b="b"/>
              <a:pathLst>
                <a:path w="43" h="25" extrusionOk="0">
                  <a:moveTo>
                    <a:pt x="42" y="0"/>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27"/>
            <p:cNvSpPr/>
            <p:nvPr/>
          </p:nvSpPr>
          <p:spPr>
            <a:xfrm>
              <a:off x="2143834" y="2087244"/>
              <a:ext cx="339" cy="109"/>
            </a:xfrm>
            <a:custGeom>
              <a:avLst/>
              <a:gdLst/>
              <a:ahLst/>
              <a:cxnLst/>
              <a:rect l="l" t="t" r="r" b="b"/>
              <a:pathLst>
                <a:path w="25" h="8" extrusionOk="0">
                  <a:moveTo>
                    <a:pt x="25"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27"/>
            <p:cNvSpPr/>
            <p:nvPr/>
          </p:nvSpPr>
          <p:spPr>
            <a:xfrm>
              <a:off x="2143399" y="2087380"/>
              <a:ext cx="448" cy="204"/>
            </a:xfrm>
            <a:custGeom>
              <a:avLst/>
              <a:gdLst/>
              <a:ahLst/>
              <a:cxnLst/>
              <a:rect l="l" t="t" r="r" b="b"/>
              <a:pathLst>
                <a:path w="33" h="15" extrusionOk="0">
                  <a:moveTo>
                    <a:pt x="32"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27"/>
            <p:cNvSpPr/>
            <p:nvPr/>
          </p:nvSpPr>
          <p:spPr>
            <a:xfrm>
              <a:off x="2141553" y="2088235"/>
              <a:ext cx="679" cy="448"/>
            </a:xfrm>
            <a:custGeom>
              <a:avLst/>
              <a:gdLst/>
              <a:ahLst/>
              <a:cxnLst/>
              <a:rect l="l" t="t" r="r" b="b"/>
              <a:pathLst>
                <a:path w="50" h="33" extrusionOk="0">
                  <a:moveTo>
                    <a:pt x="49" y="1"/>
                  </a:moveTo>
                  <a:lnTo>
                    <a:pt x="0" y="3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27"/>
            <p:cNvSpPr/>
            <p:nvPr/>
          </p:nvSpPr>
          <p:spPr>
            <a:xfrm>
              <a:off x="2142829" y="2087624"/>
              <a:ext cx="489" cy="244"/>
            </a:xfrm>
            <a:custGeom>
              <a:avLst/>
              <a:gdLst/>
              <a:ahLst/>
              <a:cxnLst/>
              <a:rect l="l" t="t" r="r" b="b"/>
              <a:pathLst>
                <a:path w="36" h="18" extrusionOk="0">
                  <a:moveTo>
                    <a:pt x="36" y="0"/>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27"/>
            <p:cNvSpPr/>
            <p:nvPr/>
          </p:nvSpPr>
          <p:spPr>
            <a:xfrm>
              <a:off x="2144214" y="2087095"/>
              <a:ext cx="299" cy="109"/>
            </a:xfrm>
            <a:custGeom>
              <a:avLst/>
              <a:gdLst/>
              <a:ahLst/>
              <a:cxnLst/>
              <a:rect l="l" t="t" r="r" b="b"/>
              <a:pathLst>
                <a:path w="22" h="8" extrusionOk="0">
                  <a:moveTo>
                    <a:pt x="22"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27"/>
            <p:cNvSpPr/>
            <p:nvPr/>
          </p:nvSpPr>
          <p:spPr>
            <a:xfrm>
              <a:off x="2144554" y="2087054"/>
              <a:ext cx="244" cy="54"/>
            </a:xfrm>
            <a:custGeom>
              <a:avLst/>
              <a:gdLst/>
              <a:ahLst/>
              <a:cxnLst/>
              <a:rect l="l" t="t" r="r" b="b"/>
              <a:pathLst>
                <a:path w="18" h="4" extrusionOk="0">
                  <a:moveTo>
                    <a:pt x="18"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27"/>
            <p:cNvSpPr/>
            <p:nvPr/>
          </p:nvSpPr>
          <p:spPr>
            <a:xfrm>
              <a:off x="2144839" y="2087000"/>
              <a:ext cx="190" cy="68"/>
            </a:xfrm>
            <a:custGeom>
              <a:avLst/>
              <a:gdLst/>
              <a:ahLst/>
              <a:cxnLst/>
              <a:rect l="l" t="t" r="r" b="b"/>
              <a:pathLst>
                <a:path w="14" h="5" extrusionOk="0">
                  <a:moveTo>
                    <a:pt x="1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2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2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2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2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2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2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2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2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2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2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2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2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2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2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2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2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2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2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2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27"/>
            <p:cNvSpPr/>
            <p:nvPr/>
          </p:nvSpPr>
          <p:spPr>
            <a:xfrm>
              <a:off x="2257057" y="2062194"/>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2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2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2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2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2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2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27"/>
            <p:cNvSpPr/>
            <p:nvPr/>
          </p:nvSpPr>
          <p:spPr>
            <a:xfrm>
              <a:off x="2183955" y="2018651"/>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27"/>
            <p:cNvSpPr/>
            <p:nvPr/>
          </p:nvSpPr>
          <p:spPr>
            <a:xfrm>
              <a:off x="2139218" y="208154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27"/>
            <p:cNvSpPr/>
            <p:nvPr/>
          </p:nvSpPr>
          <p:spPr>
            <a:xfrm>
              <a:off x="2144404" y="2078500"/>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27"/>
            <p:cNvSpPr/>
            <p:nvPr/>
          </p:nvSpPr>
          <p:spPr>
            <a:xfrm>
              <a:off x="2143644" y="2078785"/>
              <a:ext cx="204" cy="109"/>
            </a:xfrm>
            <a:custGeom>
              <a:avLst/>
              <a:gdLst/>
              <a:ahLst/>
              <a:cxnLst/>
              <a:rect l="l" t="t" r="r" b="b"/>
              <a:pathLst>
                <a:path w="15" h="8" extrusionOk="0">
                  <a:moveTo>
                    <a:pt x="0" y="7"/>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27"/>
            <p:cNvSpPr/>
            <p:nvPr/>
          </p:nvSpPr>
          <p:spPr>
            <a:xfrm>
              <a:off x="2182910" y="2023783"/>
              <a:ext cx="149" cy="299"/>
            </a:xfrm>
            <a:custGeom>
              <a:avLst/>
              <a:gdLst/>
              <a:ahLst/>
              <a:cxnLst/>
              <a:rect l="l" t="t" r="r" b="b"/>
              <a:pathLst>
                <a:path w="11" h="22" extrusionOk="0">
                  <a:moveTo>
                    <a:pt x="0" y="22"/>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27"/>
            <p:cNvSpPr/>
            <p:nvPr/>
          </p:nvSpPr>
          <p:spPr>
            <a:xfrm>
              <a:off x="2143929" y="2078690"/>
              <a:ext cx="149" cy="54"/>
            </a:xfrm>
            <a:custGeom>
              <a:avLst/>
              <a:gdLst/>
              <a:ahLst/>
              <a:cxnLst/>
              <a:rect l="l" t="t" r="r" b="b"/>
              <a:pathLst>
                <a:path w="11" h="4" extrusionOk="0">
                  <a:moveTo>
                    <a:pt x="0"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27"/>
            <p:cNvSpPr/>
            <p:nvPr/>
          </p:nvSpPr>
          <p:spPr>
            <a:xfrm>
              <a:off x="2182720" y="2024163"/>
              <a:ext cx="149" cy="258"/>
            </a:xfrm>
            <a:custGeom>
              <a:avLst/>
              <a:gdLst/>
              <a:ahLst/>
              <a:cxnLst/>
              <a:rect l="l" t="t" r="r" b="b"/>
              <a:pathLst>
                <a:path w="11" h="19" extrusionOk="0">
                  <a:moveTo>
                    <a:pt x="0" y="1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2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2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2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27"/>
            <p:cNvSpPr/>
            <p:nvPr/>
          </p:nvSpPr>
          <p:spPr>
            <a:xfrm>
              <a:off x="2143359" y="2078975"/>
              <a:ext cx="149" cy="54"/>
            </a:xfrm>
            <a:custGeom>
              <a:avLst/>
              <a:gdLst/>
              <a:ahLst/>
              <a:cxnLst/>
              <a:rect l="l" t="t" r="r" b="b"/>
              <a:pathLst>
                <a:path w="11" h="4" extrusionOk="0">
                  <a:moveTo>
                    <a:pt x="0"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2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27"/>
            <p:cNvSpPr/>
            <p:nvPr/>
          </p:nvSpPr>
          <p:spPr>
            <a:xfrm>
              <a:off x="2142979" y="2079111"/>
              <a:ext cx="204" cy="109"/>
            </a:xfrm>
            <a:custGeom>
              <a:avLst/>
              <a:gdLst/>
              <a:ahLst/>
              <a:cxnLst/>
              <a:rect l="l" t="t" r="r" b="b"/>
              <a:pathLst>
                <a:path w="15" h="8" extrusionOk="0">
                  <a:moveTo>
                    <a:pt x="0" y="8"/>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2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2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2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27"/>
            <p:cNvSpPr/>
            <p:nvPr/>
          </p:nvSpPr>
          <p:spPr>
            <a:xfrm>
              <a:off x="2139462" y="2081107"/>
              <a:ext cx="394" cy="299"/>
            </a:xfrm>
            <a:custGeom>
              <a:avLst/>
              <a:gdLst/>
              <a:ahLst/>
              <a:cxnLst/>
              <a:rect l="l" t="t" r="r" b="b"/>
              <a:pathLst>
                <a:path w="29" h="22" extrusionOk="0">
                  <a:moveTo>
                    <a:pt x="0" y="22"/>
                  </a:moveTo>
                  <a:lnTo>
                    <a:pt x="2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27"/>
            <p:cNvSpPr/>
            <p:nvPr/>
          </p:nvSpPr>
          <p:spPr>
            <a:xfrm>
              <a:off x="2140127" y="2080727"/>
              <a:ext cx="339" cy="258"/>
            </a:xfrm>
            <a:custGeom>
              <a:avLst/>
              <a:gdLst/>
              <a:ahLst/>
              <a:cxnLst/>
              <a:rect l="l" t="t" r="r" b="b"/>
              <a:pathLst>
                <a:path w="25" h="19" extrusionOk="0">
                  <a:moveTo>
                    <a:pt x="0" y="18"/>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27"/>
            <p:cNvSpPr/>
            <p:nvPr/>
          </p:nvSpPr>
          <p:spPr>
            <a:xfrm>
              <a:off x="2140697" y="2080401"/>
              <a:ext cx="299" cy="204"/>
            </a:xfrm>
            <a:custGeom>
              <a:avLst/>
              <a:gdLst/>
              <a:ahLst/>
              <a:cxnLst/>
              <a:rect l="l" t="t" r="r" b="b"/>
              <a:pathLst>
                <a:path w="22" h="15" extrusionOk="0">
                  <a:moveTo>
                    <a:pt x="0" y="14"/>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2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27"/>
            <p:cNvSpPr/>
            <p:nvPr/>
          </p:nvSpPr>
          <p:spPr>
            <a:xfrm>
              <a:off x="2141213" y="2080062"/>
              <a:ext cx="299" cy="204"/>
            </a:xfrm>
            <a:custGeom>
              <a:avLst/>
              <a:gdLst/>
              <a:ahLst/>
              <a:cxnLst/>
              <a:rect l="l" t="t" r="r" b="b"/>
              <a:pathLst>
                <a:path w="22" h="15" extrusionOk="0">
                  <a:moveTo>
                    <a:pt x="1" y="15"/>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2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27"/>
            <p:cNvSpPr/>
            <p:nvPr/>
          </p:nvSpPr>
          <p:spPr>
            <a:xfrm>
              <a:off x="2141743" y="2079777"/>
              <a:ext cx="244" cy="204"/>
            </a:xfrm>
            <a:custGeom>
              <a:avLst/>
              <a:gdLst/>
              <a:ahLst/>
              <a:cxnLst/>
              <a:rect l="l" t="t" r="r" b="b"/>
              <a:pathLst>
                <a:path w="18" h="15" extrusionOk="0">
                  <a:moveTo>
                    <a:pt x="0" y="1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27"/>
            <p:cNvSpPr/>
            <p:nvPr/>
          </p:nvSpPr>
          <p:spPr>
            <a:xfrm>
              <a:off x="2144214" y="2078595"/>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27"/>
            <p:cNvSpPr/>
            <p:nvPr/>
          </p:nvSpPr>
          <p:spPr>
            <a:xfrm>
              <a:off x="2142164" y="2079546"/>
              <a:ext cx="258" cy="149"/>
            </a:xfrm>
            <a:custGeom>
              <a:avLst/>
              <a:gdLst/>
              <a:ahLst/>
              <a:cxnLst/>
              <a:rect l="l" t="t" r="r" b="b"/>
              <a:pathLst>
                <a:path w="19" h="11" extrusionOk="0">
                  <a:moveTo>
                    <a:pt x="1" y="11"/>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27"/>
            <p:cNvSpPr/>
            <p:nvPr/>
          </p:nvSpPr>
          <p:spPr>
            <a:xfrm>
              <a:off x="2142598" y="2079301"/>
              <a:ext cx="244" cy="163"/>
            </a:xfrm>
            <a:custGeom>
              <a:avLst/>
              <a:gdLst/>
              <a:ahLst/>
              <a:cxnLst/>
              <a:rect l="l" t="t" r="r" b="b"/>
              <a:pathLst>
                <a:path w="18" h="12" extrusionOk="0">
                  <a:moveTo>
                    <a:pt x="0"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27"/>
            <p:cNvSpPr/>
            <p:nvPr/>
          </p:nvSpPr>
          <p:spPr>
            <a:xfrm>
              <a:off x="2144594" y="2078500"/>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27"/>
            <p:cNvSpPr/>
            <p:nvPr/>
          </p:nvSpPr>
          <p:spPr>
            <a:xfrm>
              <a:off x="2144744" y="2078446"/>
              <a:ext cx="95" cy="14"/>
            </a:xfrm>
            <a:custGeom>
              <a:avLst/>
              <a:gdLst/>
              <a:ahLst/>
              <a:cxnLst/>
              <a:rect l="l" t="t" r="r" b="b"/>
              <a:pathLst>
                <a:path w="7"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2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27"/>
            <p:cNvSpPr/>
            <p:nvPr/>
          </p:nvSpPr>
          <p:spPr>
            <a:xfrm>
              <a:off x="2246887" y="2005399"/>
              <a:ext cx="109" cy="54"/>
            </a:xfrm>
            <a:custGeom>
              <a:avLst/>
              <a:gdLst/>
              <a:ahLst/>
              <a:cxnLst/>
              <a:rect l="l" t="t" r="r" b="b"/>
              <a:pathLst>
                <a:path w="8" h="4" extrusionOk="0">
                  <a:moveTo>
                    <a:pt x="0" y="0"/>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27"/>
            <p:cNvSpPr/>
            <p:nvPr/>
          </p:nvSpPr>
          <p:spPr>
            <a:xfrm>
              <a:off x="2263194" y="200981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2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27"/>
            <p:cNvSpPr/>
            <p:nvPr/>
          </p:nvSpPr>
          <p:spPr>
            <a:xfrm>
              <a:off x="2266235" y="2012093"/>
              <a:ext cx="394" cy="353"/>
            </a:xfrm>
            <a:custGeom>
              <a:avLst/>
              <a:gdLst/>
              <a:ahLst/>
              <a:cxnLst/>
              <a:rect l="l" t="t" r="r" b="b"/>
              <a:pathLst>
                <a:path w="29" h="26" extrusionOk="0">
                  <a:moveTo>
                    <a:pt x="28"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27"/>
            <p:cNvSpPr/>
            <p:nvPr/>
          </p:nvSpPr>
          <p:spPr>
            <a:xfrm>
              <a:off x="2265665" y="2011617"/>
              <a:ext cx="394" cy="353"/>
            </a:xfrm>
            <a:custGeom>
              <a:avLst/>
              <a:gdLst/>
              <a:ahLst/>
              <a:cxnLst/>
              <a:rect l="l" t="t" r="r" b="b"/>
              <a:pathLst>
                <a:path w="29" h="26" extrusionOk="0">
                  <a:moveTo>
                    <a:pt x="28"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27"/>
            <p:cNvSpPr/>
            <p:nvPr/>
          </p:nvSpPr>
          <p:spPr>
            <a:xfrm>
              <a:off x="2265190" y="2011197"/>
              <a:ext cx="339" cy="339"/>
            </a:xfrm>
            <a:custGeom>
              <a:avLst/>
              <a:gdLst/>
              <a:ahLst/>
              <a:cxnLst/>
              <a:rect l="l" t="t" r="r" b="b"/>
              <a:pathLst>
                <a:path w="25" h="25" extrusionOk="0">
                  <a:moveTo>
                    <a:pt x="25"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27"/>
            <p:cNvSpPr/>
            <p:nvPr/>
          </p:nvSpPr>
          <p:spPr>
            <a:xfrm>
              <a:off x="2246643" y="2005155"/>
              <a:ext cx="68" cy="68"/>
            </a:xfrm>
            <a:custGeom>
              <a:avLst/>
              <a:gdLst/>
              <a:ahLst/>
              <a:cxnLst/>
              <a:rect l="l" t="t" r="r" b="b"/>
              <a:pathLst>
                <a:path w="5" h="5" extrusionOk="0">
                  <a:moveTo>
                    <a:pt x="1" y="1"/>
                  </a:moveTo>
                  <a:lnTo>
                    <a:pt x="4" y="4"/>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27"/>
            <p:cNvSpPr/>
            <p:nvPr/>
          </p:nvSpPr>
          <p:spPr>
            <a:xfrm>
              <a:off x="2263995" y="2010287"/>
              <a:ext cx="258" cy="204"/>
            </a:xfrm>
            <a:custGeom>
              <a:avLst/>
              <a:gdLst/>
              <a:ahLst/>
              <a:cxnLst/>
              <a:rect l="l" t="t" r="r" b="b"/>
              <a:pathLst>
                <a:path w="19" h="15" extrusionOk="0">
                  <a:moveTo>
                    <a:pt x="18"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27"/>
            <p:cNvSpPr/>
            <p:nvPr/>
          </p:nvSpPr>
          <p:spPr>
            <a:xfrm>
              <a:off x="2266805" y="2012527"/>
              <a:ext cx="394" cy="394"/>
            </a:xfrm>
            <a:custGeom>
              <a:avLst/>
              <a:gdLst/>
              <a:ahLst/>
              <a:cxnLst/>
              <a:rect l="l" t="t" r="r" b="b"/>
              <a:pathLst>
                <a:path w="29" h="29" extrusionOk="0">
                  <a:moveTo>
                    <a:pt x="28" y="2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27"/>
            <p:cNvSpPr/>
            <p:nvPr/>
          </p:nvSpPr>
          <p:spPr>
            <a:xfrm>
              <a:off x="2263710" y="2010056"/>
              <a:ext cx="258" cy="149"/>
            </a:xfrm>
            <a:custGeom>
              <a:avLst/>
              <a:gdLst/>
              <a:ahLst/>
              <a:cxnLst/>
              <a:rect l="l" t="t" r="r" b="b"/>
              <a:pathLst>
                <a:path w="19" h="11" extrusionOk="0">
                  <a:moveTo>
                    <a:pt x="18"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27"/>
            <p:cNvSpPr/>
            <p:nvPr/>
          </p:nvSpPr>
          <p:spPr>
            <a:xfrm>
              <a:off x="2261429" y="201034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27"/>
            <p:cNvSpPr/>
            <p:nvPr/>
          </p:nvSpPr>
          <p:spPr>
            <a:xfrm>
              <a:off x="2264334" y="2010531"/>
              <a:ext cx="299" cy="244"/>
            </a:xfrm>
            <a:custGeom>
              <a:avLst/>
              <a:gdLst/>
              <a:ahLst/>
              <a:cxnLst/>
              <a:rect l="l" t="t" r="r" b="b"/>
              <a:pathLst>
                <a:path w="22" h="18" extrusionOk="0">
                  <a:moveTo>
                    <a:pt x="21"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27"/>
            <p:cNvSpPr/>
            <p:nvPr/>
          </p:nvSpPr>
          <p:spPr>
            <a:xfrm>
              <a:off x="2264714" y="2010857"/>
              <a:ext cx="339" cy="258"/>
            </a:xfrm>
            <a:custGeom>
              <a:avLst/>
              <a:gdLst/>
              <a:ahLst/>
              <a:cxnLst/>
              <a:rect l="l" t="t" r="r" b="b"/>
              <a:pathLst>
                <a:path w="25" h="19" extrusionOk="0">
                  <a:moveTo>
                    <a:pt x="25"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27"/>
            <p:cNvSpPr/>
            <p:nvPr/>
          </p:nvSpPr>
          <p:spPr>
            <a:xfrm>
              <a:off x="2263479" y="2009907"/>
              <a:ext cx="204" cy="163"/>
            </a:xfrm>
            <a:custGeom>
              <a:avLst/>
              <a:gdLst/>
              <a:ahLst/>
              <a:cxnLst/>
              <a:rect l="l" t="t" r="r" b="b"/>
              <a:pathLst>
                <a:path w="15" h="12" extrusionOk="0">
                  <a:moveTo>
                    <a:pt x="14"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27"/>
            <p:cNvSpPr/>
            <p:nvPr/>
          </p:nvSpPr>
          <p:spPr>
            <a:xfrm>
              <a:off x="2262528" y="2009866"/>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27"/>
            <p:cNvSpPr/>
            <p:nvPr/>
          </p:nvSpPr>
          <p:spPr>
            <a:xfrm>
              <a:off x="2262814" y="2009812"/>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27"/>
            <p:cNvSpPr/>
            <p:nvPr/>
          </p:nvSpPr>
          <p:spPr>
            <a:xfrm>
              <a:off x="2268706" y="2014143"/>
              <a:ext cx="394" cy="339"/>
            </a:xfrm>
            <a:custGeom>
              <a:avLst/>
              <a:gdLst/>
              <a:ahLst/>
              <a:cxnLst/>
              <a:rect l="l" t="t" r="r" b="b"/>
              <a:pathLst>
                <a:path w="29" h="25" extrusionOk="0">
                  <a:moveTo>
                    <a:pt x="28"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2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27"/>
            <p:cNvSpPr/>
            <p:nvPr/>
          </p:nvSpPr>
          <p:spPr>
            <a:xfrm>
              <a:off x="2268041" y="2013613"/>
              <a:ext cx="394" cy="353"/>
            </a:xfrm>
            <a:custGeom>
              <a:avLst/>
              <a:gdLst/>
              <a:ahLst/>
              <a:cxnLst/>
              <a:rect l="l" t="t" r="r" b="b"/>
              <a:pathLst>
                <a:path w="29" h="26" extrusionOk="0">
                  <a:moveTo>
                    <a:pt x="28"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2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27"/>
            <p:cNvSpPr/>
            <p:nvPr/>
          </p:nvSpPr>
          <p:spPr>
            <a:xfrm>
              <a:off x="2269371" y="2014754"/>
              <a:ext cx="339" cy="299"/>
            </a:xfrm>
            <a:custGeom>
              <a:avLst/>
              <a:gdLst/>
              <a:ahLst/>
              <a:cxnLst/>
              <a:rect l="l" t="t" r="r" b="b"/>
              <a:pathLst>
                <a:path w="25" h="22" extrusionOk="0">
                  <a:moveTo>
                    <a:pt x="25" y="2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27"/>
            <p:cNvSpPr/>
            <p:nvPr/>
          </p:nvSpPr>
          <p:spPr>
            <a:xfrm>
              <a:off x="2270743" y="2015949"/>
              <a:ext cx="353" cy="299"/>
            </a:xfrm>
            <a:custGeom>
              <a:avLst/>
              <a:gdLst/>
              <a:ahLst/>
              <a:cxnLst/>
              <a:rect l="l" t="t" r="r" b="b"/>
              <a:pathLst>
                <a:path w="26" h="22" extrusionOk="0">
                  <a:moveTo>
                    <a:pt x="25" y="2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27"/>
            <p:cNvSpPr/>
            <p:nvPr/>
          </p:nvSpPr>
          <p:spPr>
            <a:xfrm>
              <a:off x="2270037" y="2015324"/>
              <a:ext cx="339" cy="353"/>
            </a:xfrm>
            <a:custGeom>
              <a:avLst/>
              <a:gdLst/>
              <a:ahLst/>
              <a:cxnLst/>
              <a:rect l="l" t="t" r="r" b="b"/>
              <a:pathLst>
                <a:path w="25" h="26" extrusionOk="0">
                  <a:moveTo>
                    <a:pt x="25"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27"/>
            <p:cNvSpPr/>
            <p:nvPr/>
          </p:nvSpPr>
          <p:spPr>
            <a:xfrm>
              <a:off x="2247172" y="2005684"/>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27"/>
            <p:cNvSpPr/>
            <p:nvPr/>
          </p:nvSpPr>
          <p:spPr>
            <a:xfrm>
              <a:off x="2267416" y="2013043"/>
              <a:ext cx="394" cy="353"/>
            </a:xfrm>
            <a:custGeom>
              <a:avLst/>
              <a:gdLst/>
              <a:ahLst/>
              <a:cxnLst/>
              <a:rect l="l" t="t" r="r" b="b"/>
              <a:pathLst>
                <a:path w="29" h="26" extrusionOk="0">
                  <a:moveTo>
                    <a:pt x="29"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27"/>
            <p:cNvSpPr/>
            <p:nvPr/>
          </p:nvSpPr>
          <p:spPr>
            <a:xfrm>
              <a:off x="2247362" y="2005915"/>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27"/>
            <p:cNvSpPr/>
            <p:nvPr/>
          </p:nvSpPr>
          <p:spPr>
            <a:xfrm>
              <a:off x="2271028" y="2020511"/>
              <a:ext cx="14" cy="149"/>
            </a:xfrm>
            <a:custGeom>
              <a:avLst/>
              <a:gdLst/>
              <a:ahLst/>
              <a:cxnLst/>
              <a:rect l="l" t="t" r="r" b="b"/>
              <a:pathLst>
                <a:path w="1" h="11" extrusionOk="0">
                  <a:moveTo>
                    <a:pt x="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2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27"/>
            <p:cNvSpPr/>
            <p:nvPr/>
          </p:nvSpPr>
          <p:spPr>
            <a:xfrm>
              <a:off x="2270987" y="2020986"/>
              <a:ext cx="14" cy="204"/>
            </a:xfrm>
            <a:custGeom>
              <a:avLst/>
              <a:gdLst/>
              <a:ahLst/>
              <a:cxnLst/>
              <a:rect l="l" t="t" r="r" b="b"/>
              <a:pathLst>
                <a:path w="1" h="15" extrusionOk="0">
                  <a:moveTo>
                    <a:pt x="0"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27"/>
            <p:cNvSpPr/>
            <p:nvPr/>
          </p:nvSpPr>
          <p:spPr>
            <a:xfrm>
              <a:off x="2271082" y="2019981"/>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27"/>
            <p:cNvSpPr/>
            <p:nvPr/>
          </p:nvSpPr>
          <p:spPr>
            <a:xfrm>
              <a:off x="2271313" y="2017890"/>
              <a:ext cx="14" cy="204"/>
            </a:xfrm>
            <a:custGeom>
              <a:avLst/>
              <a:gdLst/>
              <a:ahLst/>
              <a:cxnLst/>
              <a:rect l="l" t="t" r="r" b="b"/>
              <a:pathLst>
                <a:path w="1" h="15" extrusionOk="0">
                  <a:moveTo>
                    <a:pt x="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27"/>
            <p:cNvSpPr/>
            <p:nvPr/>
          </p:nvSpPr>
          <p:spPr>
            <a:xfrm>
              <a:off x="2270933" y="2021461"/>
              <a:ext cx="14" cy="204"/>
            </a:xfrm>
            <a:custGeom>
              <a:avLst/>
              <a:gdLst/>
              <a:ahLst/>
              <a:cxnLst/>
              <a:rect l="l" t="t" r="r" b="b"/>
              <a:pathLst>
                <a:path w="1" h="15" extrusionOk="0">
                  <a:moveTo>
                    <a:pt x="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2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27"/>
            <p:cNvSpPr/>
            <p:nvPr/>
          </p:nvSpPr>
          <p:spPr>
            <a:xfrm>
              <a:off x="2271272" y="2018325"/>
              <a:ext cx="14" cy="244"/>
            </a:xfrm>
            <a:custGeom>
              <a:avLst/>
              <a:gdLst/>
              <a:ahLst/>
              <a:cxnLst/>
              <a:rect l="l" t="t" r="r" b="b"/>
              <a:pathLst>
                <a:path w="1" h="18" extrusionOk="0">
                  <a:moveTo>
                    <a:pt x="0"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27"/>
            <p:cNvSpPr/>
            <p:nvPr/>
          </p:nvSpPr>
          <p:spPr>
            <a:xfrm>
              <a:off x="2271123" y="2019370"/>
              <a:ext cx="14" cy="204"/>
            </a:xfrm>
            <a:custGeom>
              <a:avLst/>
              <a:gdLst/>
              <a:ahLst/>
              <a:cxnLst/>
              <a:rect l="l" t="t" r="r" b="b"/>
              <a:pathLst>
                <a:path w="1" h="15" extrusionOk="0">
                  <a:moveTo>
                    <a:pt x="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27"/>
            <p:cNvSpPr/>
            <p:nvPr/>
          </p:nvSpPr>
          <p:spPr>
            <a:xfrm>
              <a:off x="2270892" y="2021936"/>
              <a:ext cx="14" cy="149"/>
            </a:xfrm>
            <a:custGeom>
              <a:avLst/>
              <a:gdLst/>
              <a:ahLst/>
              <a:cxnLst/>
              <a:rect l="l" t="t" r="r" b="b"/>
              <a:pathLst>
                <a:path w="1" h="11" extrusionOk="0">
                  <a:moveTo>
                    <a:pt x="0"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27"/>
            <p:cNvSpPr/>
            <p:nvPr/>
          </p:nvSpPr>
          <p:spPr>
            <a:xfrm>
              <a:off x="2271177" y="2018800"/>
              <a:ext cx="14" cy="244"/>
            </a:xfrm>
            <a:custGeom>
              <a:avLst/>
              <a:gdLst/>
              <a:ahLst/>
              <a:cxnLst/>
              <a:rect l="l" t="t" r="r" b="b"/>
              <a:pathLst>
                <a:path w="1" h="18" extrusionOk="0">
                  <a:moveTo>
                    <a:pt x="0"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2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2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2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27"/>
            <p:cNvSpPr/>
            <p:nvPr/>
          </p:nvSpPr>
          <p:spPr>
            <a:xfrm>
              <a:off x="2263044" y="206462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2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27"/>
            <p:cNvSpPr/>
            <p:nvPr/>
          </p:nvSpPr>
          <p:spPr>
            <a:xfrm>
              <a:off x="2261103" y="2064380"/>
              <a:ext cx="434" cy="109"/>
            </a:xfrm>
            <a:custGeom>
              <a:avLst/>
              <a:gdLst/>
              <a:ahLst/>
              <a:cxnLst/>
              <a:rect l="l" t="t" r="r" b="b"/>
              <a:pathLst>
                <a:path w="32" h="8" extrusionOk="0">
                  <a:moveTo>
                    <a:pt x="0" y="1"/>
                  </a:moveTo>
                  <a:lnTo>
                    <a:pt x="32"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27"/>
            <p:cNvSpPr/>
            <p:nvPr/>
          </p:nvSpPr>
          <p:spPr>
            <a:xfrm>
              <a:off x="2264904" y="2064054"/>
              <a:ext cx="149" cy="109"/>
            </a:xfrm>
            <a:custGeom>
              <a:avLst/>
              <a:gdLst/>
              <a:ahLst/>
              <a:cxnLst/>
              <a:rect l="l" t="t" r="r" b="b"/>
              <a:pathLst>
                <a:path w="11" h="8" extrusionOk="0">
                  <a:moveTo>
                    <a:pt x="0" y="7"/>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27"/>
            <p:cNvSpPr/>
            <p:nvPr/>
          </p:nvSpPr>
          <p:spPr>
            <a:xfrm>
              <a:off x="2264375" y="2064339"/>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27"/>
            <p:cNvSpPr/>
            <p:nvPr/>
          </p:nvSpPr>
          <p:spPr>
            <a:xfrm>
              <a:off x="2262243" y="2064570"/>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27"/>
            <p:cNvSpPr/>
            <p:nvPr/>
          </p:nvSpPr>
          <p:spPr>
            <a:xfrm>
              <a:off x="2263615" y="2064570"/>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27"/>
            <p:cNvSpPr/>
            <p:nvPr/>
          </p:nvSpPr>
          <p:spPr>
            <a:xfrm>
              <a:off x="2260668" y="2064380"/>
              <a:ext cx="258" cy="14"/>
            </a:xfrm>
            <a:custGeom>
              <a:avLst/>
              <a:gdLst/>
              <a:ahLst/>
              <a:cxnLst/>
              <a:rect l="l" t="t" r="r" b="b"/>
              <a:pathLst>
                <a:path w="19" h="1" extrusionOk="0">
                  <a:moveTo>
                    <a:pt x="18" y="1"/>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2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2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2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2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27"/>
            <p:cNvSpPr/>
            <p:nvPr/>
          </p:nvSpPr>
          <p:spPr>
            <a:xfrm>
              <a:off x="2344428" y="2155362"/>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2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27"/>
            <p:cNvSpPr/>
            <p:nvPr/>
          </p:nvSpPr>
          <p:spPr>
            <a:xfrm>
              <a:off x="2276119" y="2212116"/>
              <a:ext cx="1059" cy="964"/>
            </a:xfrm>
            <a:custGeom>
              <a:avLst/>
              <a:gdLst/>
              <a:ahLst/>
              <a:cxnLst/>
              <a:rect l="l" t="t" r="r" b="b"/>
              <a:pathLst>
                <a:path w="78" h="71" extrusionOk="0">
                  <a:moveTo>
                    <a:pt x="77" y="0"/>
                  </a:moveTo>
                  <a:lnTo>
                    <a:pt x="0" y="7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27"/>
            <p:cNvSpPr/>
            <p:nvPr/>
          </p:nvSpPr>
          <p:spPr>
            <a:xfrm>
              <a:off x="2280777" y="2242204"/>
              <a:ext cx="14" cy="339"/>
            </a:xfrm>
            <a:custGeom>
              <a:avLst/>
              <a:gdLst/>
              <a:ahLst/>
              <a:cxnLst/>
              <a:rect l="l" t="t" r="r" b="b"/>
              <a:pathLst>
                <a:path w="1" h="25" extrusionOk="0">
                  <a:moveTo>
                    <a:pt x="0" y="25"/>
                  </a:moveTo>
                  <a:lnTo>
                    <a:pt x="0" y="0"/>
                  </a:ln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2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2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27"/>
            <p:cNvSpPr/>
            <p:nvPr/>
          </p:nvSpPr>
          <p:spPr>
            <a:xfrm>
              <a:off x="2276215" y="2216393"/>
              <a:ext cx="54" cy="149"/>
            </a:xfrm>
            <a:custGeom>
              <a:avLst/>
              <a:gdLst/>
              <a:ahLst/>
              <a:cxnLst/>
              <a:rect l="l" t="t" r="r" b="b"/>
              <a:pathLst>
                <a:path w="4" h="11" extrusionOk="0">
                  <a:moveTo>
                    <a:pt x="0" y="0"/>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2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27"/>
            <p:cNvSpPr/>
            <p:nvPr/>
          </p:nvSpPr>
          <p:spPr>
            <a:xfrm>
              <a:off x="2281917" y="224870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2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27"/>
            <p:cNvSpPr/>
            <p:nvPr/>
          </p:nvSpPr>
          <p:spPr>
            <a:xfrm>
              <a:off x="2275875" y="2215158"/>
              <a:ext cx="68" cy="109"/>
            </a:xfrm>
            <a:custGeom>
              <a:avLst/>
              <a:gdLst/>
              <a:ahLst/>
              <a:cxnLst/>
              <a:rect l="l" t="t" r="r" b="b"/>
              <a:pathLst>
                <a:path w="5" h="8" extrusionOk="0">
                  <a:moveTo>
                    <a:pt x="1" y="0"/>
                  </a:moveTo>
                  <a:lnTo>
                    <a:pt x="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27"/>
            <p:cNvSpPr/>
            <p:nvPr/>
          </p:nvSpPr>
          <p:spPr>
            <a:xfrm>
              <a:off x="2275780" y="221468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27"/>
            <p:cNvSpPr/>
            <p:nvPr/>
          </p:nvSpPr>
          <p:spPr>
            <a:xfrm>
              <a:off x="2276024" y="2215728"/>
              <a:ext cx="54" cy="149"/>
            </a:xfrm>
            <a:custGeom>
              <a:avLst/>
              <a:gdLst/>
              <a:ahLst/>
              <a:cxnLst/>
              <a:rect l="l" t="t" r="r" b="b"/>
              <a:pathLst>
                <a:path w="4" h="11" extrusionOk="0">
                  <a:moveTo>
                    <a:pt x="0" y="0"/>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2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2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27"/>
            <p:cNvSpPr/>
            <p:nvPr/>
          </p:nvSpPr>
          <p:spPr>
            <a:xfrm>
              <a:off x="2269222" y="2162721"/>
              <a:ext cx="258" cy="68"/>
            </a:xfrm>
            <a:custGeom>
              <a:avLst/>
              <a:gdLst/>
              <a:ahLst/>
              <a:cxnLst/>
              <a:rect l="l" t="t" r="r" b="b"/>
              <a:pathLst>
                <a:path w="19" h="5" extrusionOk="0">
                  <a:moveTo>
                    <a:pt x="1"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2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27"/>
            <p:cNvSpPr/>
            <p:nvPr/>
          </p:nvSpPr>
          <p:spPr>
            <a:xfrm>
              <a:off x="2267851" y="2156693"/>
              <a:ext cx="720" cy="244"/>
            </a:xfrm>
            <a:custGeom>
              <a:avLst/>
              <a:gdLst/>
              <a:ahLst/>
              <a:cxnLst/>
              <a:rect l="l" t="t" r="r" b="b"/>
              <a:pathLst>
                <a:path w="53" h="18" extrusionOk="0">
                  <a:moveTo>
                    <a:pt x="53"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2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27"/>
            <p:cNvSpPr/>
            <p:nvPr/>
          </p:nvSpPr>
          <p:spPr>
            <a:xfrm>
              <a:off x="2274164" y="2107447"/>
              <a:ext cx="258" cy="54"/>
            </a:xfrm>
            <a:custGeom>
              <a:avLst/>
              <a:gdLst/>
              <a:ahLst/>
              <a:cxnLst/>
              <a:rect l="l" t="t" r="r" b="b"/>
              <a:pathLst>
                <a:path w="19" h="4" extrusionOk="0">
                  <a:moveTo>
                    <a:pt x="1" y="0"/>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27"/>
            <p:cNvSpPr/>
            <p:nvPr/>
          </p:nvSpPr>
          <p:spPr>
            <a:xfrm>
              <a:off x="2273173" y="2107203"/>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27"/>
            <p:cNvSpPr/>
            <p:nvPr/>
          </p:nvSpPr>
          <p:spPr>
            <a:xfrm>
              <a:off x="2275739" y="2108058"/>
              <a:ext cx="244" cy="109"/>
            </a:xfrm>
            <a:custGeom>
              <a:avLst/>
              <a:gdLst/>
              <a:ahLst/>
              <a:cxnLst/>
              <a:rect l="l" t="t" r="r" b="b"/>
              <a:pathLst>
                <a:path w="18" h="8" extrusionOk="0">
                  <a:moveTo>
                    <a:pt x="0" y="1"/>
                  </a:moveTo>
                  <a:lnTo>
                    <a:pt x="1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27"/>
            <p:cNvSpPr/>
            <p:nvPr/>
          </p:nvSpPr>
          <p:spPr>
            <a:xfrm>
              <a:off x="2274694" y="2107583"/>
              <a:ext cx="244" cy="109"/>
            </a:xfrm>
            <a:custGeom>
              <a:avLst/>
              <a:gdLst/>
              <a:ahLst/>
              <a:cxnLst/>
              <a:rect l="l" t="t" r="r" b="b"/>
              <a:pathLst>
                <a:path w="18" h="8" extrusionOk="0">
                  <a:moveTo>
                    <a:pt x="0" y="1"/>
                  </a:moveTo>
                  <a:lnTo>
                    <a:pt x="1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27"/>
            <p:cNvSpPr/>
            <p:nvPr/>
          </p:nvSpPr>
          <p:spPr>
            <a:xfrm>
              <a:off x="2275210" y="2107828"/>
              <a:ext cx="258" cy="109"/>
            </a:xfrm>
            <a:custGeom>
              <a:avLst/>
              <a:gdLst/>
              <a:ahLst/>
              <a:cxnLst/>
              <a:rect l="l" t="t" r="r" b="b"/>
              <a:pathLst>
                <a:path w="19" h="8" extrusionOk="0">
                  <a:moveTo>
                    <a:pt x="1" y="0"/>
                  </a:moveTo>
                  <a:lnTo>
                    <a:pt x="1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27"/>
            <p:cNvSpPr/>
            <p:nvPr/>
          </p:nvSpPr>
          <p:spPr>
            <a:xfrm>
              <a:off x="2273648" y="2107298"/>
              <a:ext cx="244" cy="68"/>
            </a:xfrm>
            <a:custGeom>
              <a:avLst/>
              <a:gdLst/>
              <a:ahLst/>
              <a:cxnLst/>
              <a:rect l="l" t="t" r="r" b="b"/>
              <a:pathLst>
                <a:path w="18" h="5" extrusionOk="0">
                  <a:moveTo>
                    <a:pt x="0" y="1"/>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27"/>
            <p:cNvSpPr/>
            <p:nvPr/>
          </p:nvSpPr>
          <p:spPr>
            <a:xfrm>
              <a:off x="2276310" y="2108344"/>
              <a:ext cx="204" cy="68"/>
            </a:xfrm>
            <a:custGeom>
              <a:avLst/>
              <a:gdLst/>
              <a:ahLst/>
              <a:cxnLst/>
              <a:rect l="l" t="t" r="r" b="b"/>
              <a:pathLst>
                <a:path w="15" h="5" extrusionOk="0">
                  <a:moveTo>
                    <a:pt x="0" y="1"/>
                  </a:moveTo>
                  <a:lnTo>
                    <a:pt x="1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2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2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2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2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2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2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2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2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27"/>
            <p:cNvSpPr/>
            <p:nvPr/>
          </p:nvSpPr>
          <p:spPr>
            <a:xfrm>
              <a:off x="2270227" y="2064285"/>
              <a:ext cx="14" cy="109"/>
            </a:xfrm>
            <a:custGeom>
              <a:avLst/>
              <a:gdLst/>
              <a:ahLst/>
              <a:cxnLst/>
              <a:rect l="l" t="t" r="r" b="b"/>
              <a:pathLst>
                <a:path w="1" h="8" extrusionOk="0">
                  <a:moveTo>
                    <a:pt x="0"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27"/>
            <p:cNvSpPr/>
            <p:nvPr/>
          </p:nvSpPr>
          <p:spPr>
            <a:xfrm>
              <a:off x="2270227" y="2063579"/>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27"/>
            <p:cNvSpPr/>
            <p:nvPr/>
          </p:nvSpPr>
          <p:spPr>
            <a:xfrm>
              <a:off x="2264375" y="2076314"/>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27"/>
            <p:cNvSpPr/>
            <p:nvPr/>
          </p:nvSpPr>
          <p:spPr>
            <a:xfrm>
              <a:off x="2270227" y="2063904"/>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27"/>
            <p:cNvSpPr/>
            <p:nvPr/>
          </p:nvSpPr>
          <p:spPr>
            <a:xfrm>
              <a:off x="2265380" y="2075839"/>
              <a:ext cx="109" cy="54"/>
            </a:xfrm>
            <a:custGeom>
              <a:avLst/>
              <a:gdLst/>
              <a:ahLst/>
              <a:cxnLst/>
              <a:rect l="l" t="t" r="r" b="b"/>
              <a:pathLst>
                <a:path w="8" h="4" extrusionOk="0">
                  <a:moveTo>
                    <a:pt x="7"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27"/>
            <p:cNvSpPr/>
            <p:nvPr/>
          </p:nvSpPr>
          <p:spPr>
            <a:xfrm>
              <a:off x="2265190" y="2075880"/>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27"/>
            <p:cNvSpPr/>
            <p:nvPr/>
          </p:nvSpPr>
          <p:spPr>
            <a:xfrm>
              <a:off x="2263900" y="2076599"/>
              <a:ext cx="258" cy="109"/>
            </a:xfrm>
            <a:custGeom>
              <a:avLst/>
              <a:gdLst/>
              <a:ahLst/>
              <a:cxnLst/>
              <a:rect l="l" t="t" r="r" b="b"/>
              <a:pathLst>
                <a:path w="19" h="8" extrusionOk="0">
                  <a:moveTo>
                    <a:pt x="1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27"/>
            <p:cNvSpPr/>
            <p:nvPr/>
          </p:nvSpPr>
          <p:spPr>
            <a:xfrm>
              <a:off x="2265000" y="2075975"/>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27"/>
            <p:cNvSpPr/>
            <p:nvPr/>
          </p:nvSpPr>
          <p:spPr>
            <a:xfrm>
              <a:off x="2264714" y="2076124"/>
              <a:ext cx="149" cy="109"/>
            </a:xfrm>
            <a:custGeom>
              <a:avLst/>
              <a:gdLst/>
              <a:ahLst/>
              <a:cxnLst/>
              <a:rect l="l" t="t" r="r" b="b"/>
              <a:pathLst>
                <a:path w="11" h="8"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27"/>
            <p:cNvSpPr/>
            <p:nvPr/>
          </p:nvSpPr>
          <p:spPr>
            <a:xfrm>
              <a:off x="2262949" y="2077210"/>
              <a:ext cx="163" cy="109"/>
            </a:xfrm>
            <a:custGeom>
              <a:avLst/>
              <a:gdLst/>
              <a:ahLst/>
              <a:cxnLst/>
              <a:rect l="l" t="t" r="r" b="b"/>
              <a:pathLst>
                <a:path w="12" h="8" extrusionOk="0">
                  <a:moveTo>
                    <a:pt x="1"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27"/>
            <p:cNvSpPr/>
            <p:nvPr/>
          </p:nvSpPr>
          <p:spPr>
            <a:xfrm>
              <a:off x="2270077" y="2062058"/>
              <a:ext cx="14" cy="204"/>
            </a:xfrm>
            <a:custGeom>
              <a:avLst/>
              <a:gdLst/>
              <a:ahLst/>
              <a:cxnLst/>
              <a:rect l="l" t="t" r="r" b="b"/>
              <a:pathLst>
                <a:path w="1" h="15" extrusionOk="0">
                  <a:moveTo>
                    <a:pt x="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27"/>
            <p:cNvSpPr/>
            <p:nvPr/>
          </p:nvSpPr>
          <p:spPr>
            <a:xfrm>
              <a:off x="2270132" y="2062574"/>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27"/>
            <p:cNvSpPr/>
            <p:nvPr/>
          </p:nvSpPr>
          <p:spPr>
            <a:xfrm>
              <a:off x="2263289" y="2076830"/>
              <a:ext cx="394" cy="258"/>
            </a:xfrm>
            <a:custGeom>
              <a:avLst/>
              <a:gdLst/>
              <a:ahLst/>
              <a:cxnLst/>
              <a:rect l="l" t="t" r="r" b="b"/>
              <a:pathLst>
                <a:path w="29" h="19" extrusionOk="0">
                  <a:moveTo>
                    <a:pt x="28"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27"/>
            <p:cNvSpPr/>
            <p:nvPr/>
          </p:nvSpPr>
          <p:spPr>
            <a:xfrm>
              <a:off x="2270173" y="206310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27"/>
            <p:cNvSpPr/>
            <p:nvPr/>
          </p:nvSpPr>
          <p:spPr>
            <a:xfrm>
              <a:off x="2334109" y="212622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27"/>
            <p:cNvSpPr/>
            <p:nvPr/>
          </p:nvSpPr>
          <p:spPr>
            <a:xfrm>
              <a:off x="2334204" y="2126076"/>
              <a:ext cx="14" cy="68"/>
            </a:xfrm>
            <a:custGeom>
              <a:avLst/>
              <a:gdLst/>
              <a:ahLst/>
              <a:cxnLst/>
              <a:rect l="l" t="t" r="r" b="b"/>
              <a:pathLst>
                <a:path w="1" h="5"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27"/>
            <p:cNvSpPr/>
            <p:nvPr/>
          </p:nvSpPr>
          <p:spPr>
            <a:xfrm>
              <a:off x="2334150" y="212613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27"/>
            <p:cNvSpPr/>
            <p:nvPr/>
          </p:nvSpPr>
          <p:spPr>
            <a:xfrm>
              <a:off x="2334204" y="2126035"/>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27"/>
            <p:cNvSpPr/>
            <p:nvPr/>
          </p:nvSpPr>
          <p:spPr>
            <a:xfrm>
              <a:off x="2334055" y="212632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27"/>
            <p:cNvSpPr/>
            <p:nvPr/>
          </p:nvSpPr>
          <p:spPr>
            <a:xfrm>
              <a:off x="2334109" y="212626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27"/>
            <p:cNvSpPr/>
            <p:nvPr/>
          </p:nvSpPr>
          <p:spPr>
            <a:xfrm>
              <a:off x="2336580" y="2124365"/>
              <a:ext cx="204" cy="163"/>
            </a:xfrm>
            <a:custGeom>
              <a:avLst/>
              <a:gdLst/>
              <a:ahLst/>
              <a:cxnLst/>
              <a:rect l="l" t="t" r="r" b="b"/>
              <a:pathLst>
                <a:path w="15" h="12" extrusionOk="0">
                  <a:moveTo>
                    <a:pt x="14"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27"/>
            <p:cNvSpPr/>
            <p:nvPr/>
          </p:nvSpPr>
          <p:spPr>
            <a:xfrm>
              <a:off x="2304306" y="2129782"/>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27"/>
            <p:cNvSpPr/>
            <p:nvPr/>
          </p:nvSpPr>
          <p:spPr>
            <a:xfrm>
              <a:off x="2337245" y="2123985"/>
              <a:ext cx="299" cy="163"/>
            </a:xfrm>
            <a:custGeom>
              <a:avLst/>
              <a:gdLst/>
              <a:ahLst/>
              <a:cxnLst/>
              <a:rect l="l" t="t" r="r" b="b"/>
              <a:pathLst>
                <a:path w="22" h="12" extrusionOk="0">
                  <a:moveTo>
                    <a:pt x="2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2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27"/>
            <p:cNvSpPr/>
            <p:nvPr/>
          </p:nvSpPr>
          <p:spPr>
            <a:xfrm>
              <a:off x="2304687" y="2129782"/>
              <a:ext cx="204" cy="14"/>
            </a:xfrm>
            <a:custGeom>
              <a:avLst/>
              <a:gdLst/>
              <a:ahLst/>
              <a:cxnLst/>
              <a:rect l="l" t="t" r="r" b="b"/>
              <a:pathLst>
                <a:path w="15"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2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27"/>
            <p:cNvSpPr/>
            <p:nvPr/>
          </p:nvSpPr>
          <p:spPr>
            <a:xfrm>
              <a:off x="2336241" y="2124555"/>
              <a:ext cx="258" cy="109"/>
            </a:xfrm>
            <a:custGeom>
              <a:avLst/>
              <a:gdLst/>
              <a:ahLst/>
              <a:cxnLst/>
              <a:rect l="l" t="t" r="r" b="b"/>
              <a:pathLst>
                <a:path w="19" h="8" extrusionOk="0">
                  <a:moveTo>
                    <a:pt x="1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27"/>
            <p:cNvSpPr/>
            <p:nvPr/>
          </p:nvSpPr>
          <p:spPr>
            <a:xfrm>
              <a:off x="2336010" y="2124704"/>
              <a:ext cx="204" cy="109"/>
            </a:xfrm>
            <a:custGeom>
              <a:avLst/>
              <a:gdLst/>
              <a:ahLst/>
              <a:cxnLst/>
              <a:rect l="l" t="t" r="r" b="b"/>
              <a:pathLst>
                <a:path w="15" h="8" extrusionOk="0">
                  <a:moveTo>
                    <a:pt x="1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27"/>
            <p:cNvSpPr/>
            <p:nvPr/>
          </p:nvSpPr>
          <p:spPr>
            <a:xfrm>
              <a:off x="2335725" y="2124895"/>
              <a:ext cx="204" cy="109"/>
            </a:xfrm>
            <a:custGeom>
              <a:avLst/>
              <a:gdLst/>
              <a:ahLst/>
              <a:cxnLst/>
              <a:rect l="l" t="t" r="r" b="b"/>
              <a:pathLst>
                <a:path w="15" h="8" extrusionOk="0">
                  <a:moveTo>
                    <a:pt x="1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27"/>
            <p:cNvSpPr/>
            <p:nvPr/>
          </p:nvSpPr>
          <p:spPr>
            <a:xfrm>
              <a:off x="2341237" y="2121989"/>
              <a:ext cx="530" cy="258"/>
            </a:xfrm>
            <a:custGeom>
              <a:avLst/>
              <a:gdLst/>
              <a:ahLst/>
              <a:cxnLst/>
              <a:rect l="l" t="t" r="r" b="b"/>
              <a:pathLst>
                <a:path w="39" h="19" extrusionOk="0">
                  <a:moveTo>
                    <a:pt x="39"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27"/>
            <p:cNvSpPr/>
            <p:nvPr/>
          </p:nvSpPr>
          <p:spPr>
            <a:xfrm>
              <a:off x="2336865" y="2124229"/>
              <a:ext cx="299" cy="109"/>
            </a:xfrm>
            <a:custGeom>
              <a:avLst/>
              <a:gdLst/>
              <a:ahLst/>
              <a:cxnLst/>
              <a:rect l="l" t="t" r="r" b="b"/>
              <a:pathLst>
                <a:path w="22" h="8" extrusionOk="0">
                  <a:moveTo>
                    <a:pt x="2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27"/>
            <p:cNvSpPr/>
            <p:nvPr/>
          </p:nvSpPr>
          <p:spPr>
            <a:xfrm>
              <a:off x="2339472" y="2122844"/>
              <a:ext cx="448" cy="204"/>
            </a:xfrm>
            <a:custGeom>
              <a:avLst/>
              <a:gdLst/>
              <a:ahLst/>
              <a:cxnLst/>
              <a:rect l="l" t="t" r="r" b="b"/>
              <a:pathLst>
                <a:path w="33" h="15" extrusionOk="0">
                  <a:moveTo>
                    <a:pt x="32"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27"/>
            <p:cNvSpPr/>
            <p:nvPr/>
          </p:nvSpPr>
          <p:spPr>
            <a:xfrm>
              <a:off x="2301876" y="2129457"/>
              <a:ext cx="679" cy="109"/>
            </a:xfrm>
            <a:custGeom>
              <a:avLst/>
              <a:gdLst/>
              <a:ahLst/>
              <a:cxnLst/>
              <a:rect l="l" t="t" r="r" b="b"/>
              <a:pathLst>
                <a:path w="50" h="8" extrusionOk="0">
                  <a:moveTo>
                    <a:pt x="1" y="0"/>
                  </a:moveTo>
                  <a:lnTo>
                    <a:pt x="5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27"/>
            <p:cNvSpPr/>
            <p:nvPr/>
          </p:nvSpPr>
          <p:spPr>
            <a:xfrm>
              <a:off x="2340572" y="2122274"/>
              <a:ext cx="530" cy="258"/>
            </a:xfrm>
            <a:custGeom>
              <a:avLst/>
              <a:gdLst/>
              <a:ahLst/>
              <a:cxnLst/>
              <a:rect l="l" t="t" r="r" b="b"/>
              <a:pathLst>
                <a:path w="39" h="19" extrusionOk="0">
                  <a:moveTo>
                    <a:pt x="39"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27"/>
            <p:cNvSpPr/>
            <p:nvPr/>
          </p:nvSpPr>
          <p:spPr>
            <a:xfrm>
              <a:off x="2334340" y="2125886"/>
              <a:ext cx="68" cy="68"/>
            </a:xfrm>
            <a:custGeom>
              <a:avLst/>
              <a:gdLst/>
              <a:ahLst/>
              <a:cxnLst/>
              <a:rect l="l" t="t" r="r" b="b"/>
              <a:pathLst>
                <a:path w="5" h="5" extrusionOk="0">
                  <a:moveTo>
                    <a:pt x="1"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27"/>
            <p:cNvSpPr/>
            <p:nvPr/>
          </p:nvSpPr>
          <p:spPr>
            <a:xfrm>
              <a:off x="2338956" y="2123129"/>
              <a:ext cx="394" cy="163"/>
            </a:xfrm>
            <a:custGeom>
              <a:avLst/>
              <a:gdLst/>
              <a:ahLst/>
              <a:cxnLst/>
              <a:rect l="l" t="t" r="r" b="b"/>
              <a:pathLst>
                <a:path w="29" h="12" extrusionOk="0">
                  <a:moveTo>
                    <a:pt x="28"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2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27"/>
            <p:cNvSpPr/>
            <p:nvPr/>
          </p:nvSpPr>
          <p:spPr>
            <a:xfrm>
              <a:off x="2338481" y="2123374"/>
              <a:ext cx="339" cy="149"/>
            </a:xfrm>
            <a:custGeom>
              <a:avLst/>
              <a:gdLst/>
              <a:ahLst/>
              <a:cxnLst/>
              <a:rect l="l" t="t" r="r" b="b"/>
              <a:pathLst>
                <a:path w="25" h="11" extrusionOk="0">
                  <a:moveTo>
                    <a:pt x="25"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2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27"/>
            <p:cNvSpPr/>
            <p:nvPr/>
          </p:nvSpPr>
          <p:spPr>
            <a:xfrm>
              <a:off x="2302691" y="2129592"/>
              <a:ext cx="489" cy="68"/>
            </a:xfrm>
            <a:custGeom>
              <a:avLst/>
              <a:gdLst/>
              <a:ahLst/>
              <a:cxnLst/>
              <a:rect l="l" t="t" r="r" b="b"/>
              <a:pathLst>
                <a:path w="36" h="5" extrusionOk="0">
                  <a:moveTo>
                    <a:pt x="35"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27"/>
            <p:cNvSpPr/>
            <p:nvPr/>
          </p:nvSpPr>
          <p:spPr>
            <a:xfrm>
              <a:off x="2334245" y="2125981"/>
              <a:ext cx="68" cy="68"/>
            </a:xfrm>
            <a:custGeom>
              <a:avLst/>
              <a:gdLst/>
              <a:ahLst/>
              <a:cxnLst/>
              <a:rect l="l" t="t" r="r" b="b"/>
              <a:pathLst>
                <a:path w="5" h="5" extrusionOk="0">
                  <a:moveTo>
                    <a:pt x="4"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27"/>
            <p:cNvSpPr/>
            <p:nvPr/>
          </p:nvSpPr>
          <p:spPr>
            <a:xfrm>
              <a:off x="2334489" y="2125750"/>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27"/>
            <p:cNvSpPr/>
            <p:nvPr/>
          </p:nvSpPr>
          <p:spPr>
            <a:xfrm>
              <a:off x="2303302" y="2129647"/>
              <a:ext cx="394" cy="54"/>
            </a:xfrm>
            <a:custGeom>
              <a:avLst/>
              <a:gdLst/>
              <a:ahLst/>
              <a:cxnLst/>
              <a:rect l="l" t="t" r="r" b="b"/>
              <a:pathLst>
                <a:path w="29" h="4" extrusionOk="0">
                  <a:moveTo>
                    <a:pt x="29"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27"/>
            <p:cNvSpPr/>
            <p:nvPr/>
          </p:nvSpPr>
          <p:spPr>
            <a:xfrm>
              <a:off x="2333294" y="212645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27"/>
            <p:cNvSpPr/>
            <p:nvPr/>
          </p:nvSpPr>
          <p:spPr>
            <a:xfrm>
              <a:off x="2334394" y="2125845"/>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27"/>
            <p:cNvSpPr/>
            <p:nvPr/>
          </p:nvSpPr>
          <p:spPr>
            <a:xfrm>
              <a:off x="2340002" y="2122559"/>
              <a:ext cx="489" cy="258"/>
            </a:xfrm>
            <a:custGeom>
              <a:avLst/>
              <a:gdLst/>
              <a:ahLst/>
              <a:cxnLst/>
              <a:rect l="l" t="t" r="r" b="b"/>
              <a:pathLst>
                <a:path w="36" h="19" extrusionOk="0">
                  <a:moveTo>
                    <a:pt x="35"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27"/>
            <p:cNvSpPr/>
            <p:nvPr/>
          </p:nvSpPr>
          <p:spPr>
            <a:xfrm>
              <a:off x="2334530" y="2125655"/>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27"/>
            <p:cNvSpPr/>
            <p:nvPr/>
          </p:nvSpPr>
          <p:spPr>
            <a:xfrm>
              <a:off x="2305202" y="212983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27"/>
            <p:cNvSpPr/>
            <p:nvPr/>
          </p:nvSpPr>
          <p:spPr>
            <a:xfrm>
              <a:off x="2335100" y="2125275"/>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27"/>
            <p:cNvSpPr/>
            <p:nvPr/>
          </p:nvSpPr>
          <p:spPr>
            <a:xfrm>
              <a:off x="2334964" y="2125370"/>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27"/>
            <p:cNvSpPr/>
            <p:nvPr/>
          </p:nvSpPr>
          <p:spPr>
            <a:xfrm>
              <a:off x="2335535" y="2124990"/>
              <a:ext cx="149" cy="109"/>
            </a:xfrm>
            <a:custGeom>
              <a:avLst/>
              <a:gdLst/>
              <a:ahLst/>
              <a:cxnLst/>
              <a:rect l="l" t="t" r="r" b="b"/>
              <a:pathLst>
                <a:path w="11" h="8"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27"/>
            <p:cNvSpPr/>
            <p:nvPr/>
          </p:nvSpPr>
          <p:spPr>
            <a:xfrm>
              <a:off x="2338046" y="2123605"/>
              <a:ext cx="299" cy="163"/>
            </a:xfrm>
            <a:custGeom>
              <a:avLst/>
              <a:gdLst/>
              <a:ahLst/>
              <a:cxnLst/>
              <a:rect l="l" t="t" r="r" b="b"/>
              <a:pathLst>
                <a:path w="22" h="12" extrusionOk="0">
                  <a:moveTo>
                    <a:pt x="22"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27"/>
            <p:cNvSpPr/>
            <p:nvPr/>
          </p:nvSpPr>
          <p:spPr>
            <a:xfrm>
              <a:off x="2303831" y="2129742"/>
              <a:ext cx="299" cy="14"/>
            </a:xfrm>
            <a:custGeom>
              <a:avLst/>
              <a:gdLst/>
              <a:ahLst/>
              <a:cxnLst/>
              <a:rect l="l" t="t" r="r" b="b"/>
              <a:pathLst>
                <a:path w="22" h="1" extrusionOk="0">
                  <a:moveTo>
                    <a:pt x="2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27"/>
            <p:cNvSpPr/>
            <p:nvPr/>
          </p:nvSpPr>
          <p:spPr>
            <a:xfrm>
              <a:off x="2335290" y="2125125"/>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27"/>
            <p:cNvSpPr/>
            <p:nvPr/>
          </p:nvSpPr>
          <p:spPr>
            <a:xfrm>
              <a:off x="2334679" y="2125560"/>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27"/>
            <p:cNvSpPr/>
            <p:nvPr/>
          </p:nvSpPr>
          <p:spPr>
            <a:xfrm>
              <a:off x="2337626" y="2123795"/>
              <a:ext cx="299" cy="163"/>
            </a:xfrm>
            <a:custGeom>
              <a:avLst/>
              <a:gdLst/>
              <a:ahLst/>
              <a:cxnLst/>
              <a:rect l="l" t="t" r="r" b="b"/>
              <a:pathLst>
                <a:path w="22" h="12" extrusionOk="0">
                  <a:moveTo>
                    <a:pt x="2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27"/>
            <p:cNvSpPr/>
            <p:nvPr/>
          </p:nvSpPr>
          <p:spPr>
            <a:xfrm>
              <a:off x="2334815" y="2125465"/>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2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2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2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27"/>
            <p:cNvSpPr/>
            <p:nvPr/>
          </p:nvSpPr>
          <p:spPr>
            <a:xfrm>
              <a:off x="2292942" y="2120903"/>
              <a:ext cx="68" cy="149"/>
            </a:xfrm>
            <a:custGeom>
              <a:avLst/>
              <a:gdLst/>
              <a:ahLst/>
              <a:cxnLst/>
              <a:rect l="l" t="t" r="r" b="b"/>
              <a:pathLst>
                <a:path w="5" h="11" extrusionOk="0">
                  <a:moveTo>
                    <a:pt x="4"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27"/>
            <p:cNvSpPr/>
            <p:nvPr/>
          </p:nvSpPr>
          <p:spPr>
            <a:xfrm>
              <a:off x="2292711" y="2120183"/>
              <a:ext cx="109" cy="353"/>
            </a:xfrm>
            <a:custGeom>
              <a:avLst/>
              <a:gdLst/>
              <a:ahLst/>
              <a:cxnLst/>
              <a:rect l="l" t="t" r="r" b="b"/>
              <a:pathLst>
                <a:path w="8" h="26" extrusionOk="0">
                  <a:moveTo>
                    <a:pt x="7"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27"/>
            <p:cNvSpPr/>
            <p:nvPr/>
          </p:nvSpPr>
          <p:spPr>
            <a:xfrm>
              <a:off x="2293376" y="2122464"/>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2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27"/>
            <p:cNvSpPr/>
            <p:nvPr/>
          </p:nvSpPr>
          <p:spPr>
            <a:xfrm>
              <a:off x="2293281" y="2122043"/>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27"/>
            <p:cNvSpPr/>
            <p:nvPr/>
          </p:nvSpPr>
          <p:spPr>
            <a:xfrm>
              <a:off x="2287769" y="2147800"/>
              <a:ext cx="54" cy="163"/>
            </a:xfrm>
            <a:custGeom>
              <a:avLst/>
              <a:gdLst/>
              <a:ahLst/>
              <a:cxnLst/>
              <a:rect l="l" t="t" r="r" b="b"/>
              <a:pathLst>
                <a:path w="4" h="12" extrusionOk="0">
                  <a:moveTo>
                    <a:pt x="4"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2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2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27"/>
            <p:cNvSpPr/>
            <p:nvPr/>
          </p:nvSpPr>
          <p:spPr>
            <a:xfrm>
              <a:off x="2288760" y="2148709"/>
              <a:ext cx="299" cy="299"/>
            </a:xfrm>
            <a:custGeom>
              <a:avLst/>
              <a:gdLst/>
              <a:ahLst/>
              <a:cxnLst/>
              <a:rect l="l" t="t" r="r" b="b"/>
              <a:pathLst>
                <a:path w="22" h="22" extrusionOk="0">
                  <a:moveTo>
                    <a:pt x="22" y="2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2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2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27"/>
            <p:cNvSpPr/>
            <p:nvPr/>
          </p:nvSpPr>
          <p:spPr>
            <a:xfrm>
              <a:off x="2293227" y="2151126"/>
              <a:ext cx="638" cy="204"/>
            </a:xfrm>
            <a:custGeom>
              <a:avLst/>
              <a:gdLst/>
              <a:ahLst/>
              <a:cxnLst/>
              <a:rect l="l" t="t" r="r" b="b"/>
              <a:pathLst>
                <a:path w="47" h="15" extrusionOk="0">
                  <a:moveTo>
                    <a:pt x="46"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27"/>
            <p:cNvSpPr/>
            <p:nvPr/>
          </p:nvSpPr>
          <p:spPr>
            <a:xfrm>
              <a:off x="2296703" y="2150800"/>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27"/>
            <p:cNvSpPr/>
            <p:nvPr/>
          </p:nvSpPr>
          <p:spPr>
            <a:xfrm>
              <a:off x="2289195" y="2149130"/>
              <a:ext cx="489" cy="394"/>
            </a:xfrm>
            <a:custGeom>
              <a:avLst/>
              <a:gdLst/>
              <a:ahLst/>
              <a:cxnLst/>
              <a:rect l="l" t="t" r="r" b="b"/>
              <a:pathLst>
                <a:path w="36" h="29" extrusionOk="0">
                  <a:moveTo>
                    <a:pt x="35"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27"/>
            <p:cNvSpPr/>
            <p:nvPr/>
          </p:nvSpPr>
          <p:spPr>
            <a:xfrm>
              <a:off x="2297273" y="2150895"/>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27"/>
            <p:cNvSpPr/>
            <p:nvPr/>
          </p:nvSpPr>
          <p:spPr>
            <a:xfrm>
              <a:off x="2293987" y="2150936"/>
              <a:ext cx="543" cy="163"/>
            </a:xfrm>
            <a:custGeom>
              <a:avLst/>
              <a:gdLst/>
              <a:ahLst/>
              <a:cxnLst/>
              <a:rect l="l" t="t" r="r" b="b"/>
              <a:pathLst>
                <a:path w="40" h="12" extrusionOk="0">
                  <a:moveTo>
                    <a:pt x="39"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27"/>
            <p:cNvSpPr/>
            <p:nvPr/>
          </p:nvSpPr>
          <p:spPr>
            <a:xfrm>
              <a:off x="2306913" y="2152701"/>
              <a:ext cx="258" cy="299"/>
            </a:xfrm>
            <a:custGeom>
              <a:avLst/>
              <a:gdLst/>
              <a:ahLst/>
              <a:cxnLst/>
              <a:rect l="l" t="t" r="r" b="b"/>
              <a:pathLst>
                <a:path w="19" h="22" extrusionOk="0">
                  <a:moveTo>
                    <a:pt x="1" y="0"/>
                  </a:moveTo>
                  <a:lnTo>
                    <a:pt x="18"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27"/>
            <p:cNvSpPr/>
            <p:nvPr/>
          </p:nvSpPr>
          <p:spPr>
            <a:xfrm>
              <a:off x="2307293" y="2153081"/>
              <a:ext cx="299" cy="339"/>
            </a:xfrm>
            <a:custGeom>
              <a:avLst/>
              <a:gdLst/>
              <a:ahLst/>
              <a:cxnLst/>
              <a:rect l="l" t="t" r="r" b="b"/>
              <a:pathLst>
                <a:path w="22" h="25" extrusionOk="0">
                  <a:moveTo>
                    <a:pt x="1" y="0"/>
                  </a:moveTo>
                  <a:lnTo>
                    <a:pt x="2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27"/>
            <p:cNvSpPr/>
            <p:nvPr/>
          </p:nvSpPr>
          <p:spPr>
            <a:xfrm>
              <a:off x="2305352" y="2151126"/>
              <a:ext cx="530" cy="543"/>
            </a:xfrm>
            <a:custGeom>
              <a:avLst/>
              <a:gdLst/>
              <a:ahLst/>
              <a:cxnLst/>
              <a:rect l="l" t="t" r="r" b="b"/>
              <a:pathLst>
                <a:path w="39" h="40" extrusionOk="0">
                  <a:moveTo>
                    <a:pt x="0" y="1"/>
                  </a:moveTo>
                  <a:lnTo>
                    <a:pt x="39"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27"/>
            <p:cNvSpPr/>
            <p:nvPr/>
          </p:nvSpPr>
          <p:spPr>
            <a:xfrm>
              <a:off x="2305922" y="2151697"/>
              <a:ext cx="434" cy="448"/>
            </a:xfrm>
            <a:custGeom>
              <a:avLst/>
              <a:gdLst/>
              <a:ahLst/>
              <a:cxnLst/>
              <a:rect l="l" t="t" r="r" b="b"/>
              <a:pathLst>
                <a:path w="32" h="33" extrusionOk="0">
                  <a:moveTo>
                    <a:pt x="0" y="1"/>
                  </a:moveTo>
                  <a:lnTo>
                    <a:pt x="32"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2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27"/>
            <p:cNvSpPr/>
            <p:nvPr/>
          </p:nvSpPr>
          <p:spPr>
            <a:xfrm>
              <a:off x="2306492" y="2152267"/>
              <a:ext cx="299" cy="299"/>
            </a:xfrm>
            <a:custGeom>
              <a:avLst/>
              <a:gdLst/>
              <a:ahLst/>
              <a:cxnLst/>
              <a:rect l="l" t="t" r="r" b="b"/>
              <a:pathLst>
                <a:path w="22" h="22" extrusionOk="0">
                  <a:moveTo>
                    <a:pt x="0" y="1"/>
                  </a:moveTo>
                  <a:lnTo>
                    <a:pt x="2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2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27"/>
            <p:cNvSpPr/>
            <p:nvPr/>
          </p:nvSpPr>
          <p:spPr>
            <a:xfrm>
              <a:off x="2304727" y="2150610"/>
              <a:ext cx="489" cy="434"/>
            </a:xfrm>
            <a:custGeom>
              <a:avLst/>
              <a:gdLst/>
              <a:ahLst/>
              <a:cxnLst/>
              <a:rect l="l" t="t" r="r" b="b"/>
              <a:pathLst>
                <a:path w="36" h="32" extrusionOk="0">
                  <a:moveTo>
                    <a:pt x="1" y="0"/>
                  </a:moveTo>
                  <a:lnTo>
                    <a:pt x="36"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2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27"/>
            <p:cNvSpPr/>
            <p:nvPr/>
          </p:nvSpPr>
          <p:spPr>
            <a:xfrm>
              <a:off x="2291951" y="2116436"/>
              <a:ext cx="14" cy="0"/>
            </a:xfrm>
            <a:custGeom>
              <a:avLst/>
              <a:gdLst/>
              <a:ahLst/>
              <a:cxnLst/>
              <a:rect l="l" t="t" r="r" b="b"/>
              <a:pathLst>
                <a:path w="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27"/>
            <p:cNvSpPr/>
            <p:nvPr/>
          </p:nvSpPr>
          <p:spPr>
            <a:xfrm>
              <a:off x="2292562" y="2116436"/>
              <a:ext cx="14" cy="0"/>
            </a:xfrm>
            <a:custGeom>
              <a:avLst/>
              <a:gdLst/>
              <a:ahLst/>
              <a:cxnLst/>
              <a:rect l="l" t="t" r="r" b="b"/>
              <a:pathLst>
                <a:path w="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27"/>
            <p:cNvSpPr/>
            <p:nvPr/>
          </p:nvSpPr>
          <p:spPr>
            <a:xfrm>
              <a:off x="2291095" y="211647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27"/>
            <p:cNvSpPr/>
            <p:nvPr/>
          </p:nvSpPr>
          <p:spPr>
            <a:xfrm>
              <a:off x="2293132" y="2116436"/>
              <a:ext cx="14" cy="0"/>
            </a:xfrm>
            <a:custGeom>
              <a:avLst/>
              <a:gdLst/>
              <a:ahLst/>
              <a:cxnLst/>
              <a:rect l="l" t="t" r="r" b="b"/>
              <a:pathLst>
                <a:path w="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27"/>
            <p:cNvSpPr/>
            <p:nvPr/>
          </p:nvSpPr>
          <p:spPr>
            <a:xfrm>
              <a:off x="2291326" y="2116476"/>
              <a:ext cx="448" cy="14"/>
            </a:xfrm>
            <a:custGeom>
              <a:avLst/>
              <a:gdLst/>
              <a:ahLst/>
              <a:cxnLst/>
              <a:rect l="l" t="t" r="r" b="b"/>
              <a:pathLst>
                <a:path w="33" h="1" extrusionOk="0">
                  <a:moveTo>
                    <a:pt x="1" y="1"/>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2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27"/>
            <p:cNvSpPr/>
            <p:nvPr/>
          </p:nvSpPr>
          <p:spPr>
            <a:xfrm>
              <a:off x="2585741" y="173408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27"/>
            <p:cNvSpPr/>
            <p:nvPr/>
          </p:nvSpPr>
          <p:spPr>
            <a:xfrm>
              <a:off x="2587696" y="1734365"/>
              <a:ext cx="299" cy="14"/>
            </a:xfrm>
            <a:custGeom>
              <a:avLst/>
              <a:gdLst/>
              <a:ahLst/>
              <a:cxnLst/>
              <a:rect l="l" t="t" r="r" b="b"/>
              <a:pathLst>
                <a:path w="22" h="1" extrusionOk="0">
                  <a:moveTo>
                    <a:pt x="0" y="0"/>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27"/>
            <p:cNvSpPr/>
            <p:nvPr/>
          </p:nvSpPr>
          <p:spPr>
            <a:xfrm>
              <a:off x="2588782" y="1734365"/>
              <a:ext cx="489" cy="14"/>
            </a:xfrm>
            <a:custGeom>
              <a:avLst/>
              <a:gdLst/>
              <a:ahLst/>
              <a:cxnLst/>
              <a:rect l="l" t="t" r="r" b="b"/>
              <a:pathLst>
                <a:path w="36" h="1" extrusionOk="0">
                  <a:moveTo>
                    <a:pt x="1" y="0"/>
                  </a:moveTo>
                  <a:lnTo>
                    <a:pt x="3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27"/>
            <p:cNvSpPr/>
            <p:nvPr/>
          </p:nvSpPr>
          <p:spPr>
            <a:xfrm>
              <a:off x="2587221" y="1734365"/>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27"/>
            <p:cNvSpPr/>
            <p:nvPr/>
          </p:nvSpPr>
          <p:spPr>
            <a:xfrm>
              <a:off x="2586786" y="1734270"/>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27"/>
            <p:cNvSpPr/>
            <p:nvPr/>
          </p:nvSpPr>
          <p:spPr>
            <a:xfrm>
              <a:off x="2588646" y="173436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2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27"/>
            <p:cNvSpPr/>
            <p:nvPr/>
          </p:nvSpPr>
          <p:spPr>
            <a:xfrm>
              <a:off x="2586121" y="173408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27"/>
            <p:cNvSpPr/>
            <p:nvPr/>
          </p:nvSpPr>
          <p:spPr>
            <a:xfrm>
              <a:off x="2585075" y="1734080"/>
              <a:ext cx="258" cy="14"/>
            </a:xfrm>
            <a:custGeom>
              <a:avLst/>
              <a:gdLst/>
              <a:ahLst/>
              <a:cxnLst/>
              <a:rect l="l" t="t" r="r" b="b"/>
              <a:pathLst>
                <a:path w="19" h="1" extrusionOk="0">
                  <a:moveTo>
                    <a:pt x="1" y="0"/>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27"/>
            <p:cNvSpPr/>
            <p:nvPr/>
          </p:nvSpPr>
          <p:spPr>
            <a:xfrm>
              <a:off x="2553752" y="1749137"/>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27"/>
            <p:cNvSpPr/>
            <p:nvPr/>
          </p:nvSpPr>
          <p:spPr>
            <a:xfrm>
              <a:off x="2553997" y="1748716"/>
              <a:ext cx="109" cy="244"/>
            </a:xfrm>
            <a:custGeom>
              <a:avLst/>
              <a:gdLst/>
              <a:ahLst/>
              <a:cxnLst/>
              <a:rect l="l" t="t" r="r" b="b"/>
              <a:pathLst>
                <a:path w="8" h="18" extrusionOk="0">
                  <a:moveTo>
                    <a:pt x="7"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27"/>
            <p:cNvSpPr/>
            <p:nvPr/>
          </p:nvSpPr>
          <p:spPr>
            <a:xfrm>
              <a:off x="2555612" y="1746720"/>
              <a:ext cx="244" cy="204"/>
            </a:xfrm>
            <a:custGeom>
              <a:avLst/>
              <a:gdLst/>
              <a:ahLst/>
              <a:cxnLst/>
              <a:rect l="l" t="t" r="r" b="b"/>
              <a:pathLst>
                <a:path w="18" h="15" extrusionOk="0">
                  <a:moveTo>
                    <a:pt x="18"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27"/>
            <p:cNvSpPr/>
            <p:nvPr/>
          </p:nvSpPr>
          <p:spPr>
            <a:xfrm>
              <a:off x="2554893" y="1747426"/>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27"/>
            <p:cNvSpPr/>
            <p:nvPr/>
          </p:nvSpPr>
          <p:spPr>
            <a:xfrm>
              <a:off x="2554187" y="1748377"/>
              <a:ext cx="149" cy="204"/>
            </a:xfrm>
            <a:custGeom>
              <a:avLst/>
              <a:gdLst/>
              <a:ahLst/>
              <a:cxnLst/>
              <a:rect l="l" t="t" r="r" b="b"/>
              <a:pathLst>
                <a:path w="11" h="15" extrusionOk="0">
                  <a:moveTo>
                    <a:pt x="11"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27"/>
            <p:cNvSpPr/>
            <p:nvPr/>
          </p:nvSpPr>
          <p:spPr>
            <a:xfrm>
              <a:off x="2555368" y="1746951"/>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27"/>
            <p:cNvSpPr/>
            <p:nvPr/>
          </p:nvSpPr>
          <p:spPr>
            <a:xfrm>
              <a:off x="2554417" y="1747997"/>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27"/>
            <p:cNvSpPr/>
            <p:nvPr/>
          </p:nvSpPr>
          <p:spPr>
            <a:xfrm>
              <a:off x="2553616" y="1749572"/>
              <a:ext cx="109" cy="244"/>
            </a:xfrm>
            <a:custGeom>
              <a:avLst/>
              <a:gdLst/>
              <a:ahLst/>
              <a:cxnLst/>
              <a:rect l="l" t="t" r="r" b="b"/>
              <a:pathLst>
                <a:path w="8" h="18" extrusionOk="0">
                  <a:moveTo>
                    <a:pt x="7"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2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2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27"/>
            <p:cNvSpPr/>
            <p:nvPr/>
          </p:nvSpPr>
          <p:spPr>
            <a:xfrm>
              <a:off x="2553087" y="1753143"/>
              <a:ext cx="14" cy="149"/>
            </a:xfrm>
            <a:custGeom>
              <a:avLst/>
              <a:gdLst/>
              <a:ahLst/>
              <a:cxnLst/>
              <a:rect l="l" t="t" r="r" b="b"/>
              <a:pathLst>
                <a:path w="1" h="11" extrusionOk="0">
                  <a:moveTo>
                    <a:pt x="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2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27"/>
            <p:cNvSpPr/>
            <p:nvPr/>
          </p:nvSpPr>
          <p:spPr>
            <a:xfrm>
              <a:off x="2555137" y="1747196"/>
              <a:ext cx="149" cy="149"/>
            </a:xfrm>
            <a:custGeom>
              <a:avLst/>
              <a:gdLst/>
              <a:ahLst/>
              <a:cxnLst/>
              <a:rect l="l" t="t" r="r" b="b"/>
              <a:pathLst>
                <a:path w="11" h="11" extrusionOk="0">
                  <a:moveTo>
                    <a:pt x="0"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2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2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2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27"/>
            <p:cNvSpPr/>
            <p:nvPr/>
          </p:nvSpPr>
          <p:spPr>
            <a:xfrm>
              <a:off x="2570398" y="1725716"/>
              <a:ext cx="54" cy="54"/>
            </a:xfrm>
            <a:custGeom>
              <a:avLst/>
              <a:gdLst/>
              <a:ahLst/>
              <a:cxnLst/>
              <a:rect l="l" t="t" r="r" b="b"/>
              <a:pathLst>
                <a:path w="4" h="4" extrusionOk="0">
                  <a:moveTo>
                    <a:pt x="4" y="0"/>
                  </a:moveTo>
                  <a:lnTo>
                    <a:pt x="0" y="4"/>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27"/>
            <p:cNvSpPr/>
            <p:nvPr/>
          </p:nvSpPr>
          <p:spPr>
            <a:xfrm>
              <a:off x="2554662" y="1747712"/>
              <a:ext cx="149" cy="204"/>
            </a:xfrm>
            <a:custGeom>
              <a:avLst/>
              <a:gdLst/>
              <a:ahLst/>
              <a:cxnLst/>
              <a:rect l="l" t="t" r="r" b="b"/>
              <a:pathLst>
                <a:path w="11" h="15" extrusionOk="0">
                  <a:moveTo>
                    <a:pt x="11"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27"/>
            <p:cNvSpPr/>
            <p:nvPr/>
          </p:nvSpPr>
          <p:spPr>
            <a:xfrm>
              <a:off x="2572014" y="1722675"/>
              <a:ext cx="109" cy="190"/>
            </a:xfrm>
            <a:custGeom>
              <a:avLst/>
              <a:gdLst/>
              <a:ahLst/>
              <a:cxnLst/>
              <a:rect l="l" t="t" r="r" b="b"/>
              <a:pathLst>
                <a:path w="8" h="14" extrusionOk="0">
                  <a:moveTo>
                    <a:pt x="0" y="1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27"/>
            <p:cNvSpPr/>
            <p:nvPr/>
          </p:nvSpPr>
          <p:spPr>
            <a:xfrm>
              <a:off x="2572489" y="1721616"/>
              <a:ext cx="54" cy="163"/>
            </a:xfrm>
            <a:custGeom>
              <a:avLst/>
              <a:gdLst/>
              <a:ahLst/>
              <a:cxnLst/>
              <a:rect l="l" t="t" r="r" b="b"/>
              <a:pathLst>
                <a:path w="4" h="12" extrusionOk="0">
                  <a:moveTo>
                    <a:pt x="0"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27"/>
            <p:cNvSpPr/>
            <p:nvPr/>
          </p:nvSpPr>
          <p:spPr>
            <a:xfrm>
              <a:off x="2572299" y="1722050"/>
              <a:ext cx="54" cy="204"/>
            </a:xfrm>
            <a:custGeom>
              <a:avLst/>
              <a:gdLst/>
              <a:ahLst/>
              <a:cxnLst/>
              <a:rect l="l" t="t" r="r" b="b"/>
              <a:pathLst>
                <a:path w="4" h="15" extrusionOk="0">
                  <a:moveTo>
                    <a:pt x="0"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27"/>
            <p:cNvSpPr/>
            <p:nvPr/>
          </p:nvSpPr>
          <p:spPr>
            <a:xfrm>
              <a:off x="2571824" y="1723001"/>
              <a:ext cx="109" cy="204"/>
            </a:xfrm>
            <a:custGeom>
              <a:avLst/>
              <a:gdLst/>
              <a:ahLst/>
              <a:cxnLst/>
              <a:rect l="l" t="t" r="r" b="b"/>
              <a:pathLst>
                <a:path w="8" h="15" extrusionOk="0">
                  <a:moveTo>
                    <a:pt x="0" y="15"/>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27"/>
            <p:cNvSpPr/>
            <p:nvPr/>
          </p:nvSpPr>
          <p:spPr>
            <a:xfrm>
              <a:off x="2572394" y="1721860"/>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27"/>
            <p:cNvSpPr/>
            <p:nvPr/>
          </p:nvSpPr>
          <p:spPr>
            <a:xfrm>
              <a:off x="2572150" y="1722335"/>
              <a:ext cx="109" cy="204"/>
            </a:xfrm>
            <a:custGeom>
              <a:avLst/>
              <a:gdLst/>
              <a:ahLst/>
              <a:cxnLst/>
              <a:rect l="l" t="t" r="r" b="b"/>
              <a:pathLst>
                <a:path w="8" h="15" extrusionOk="0">
                  <a:moveTo>
                    <a:pt x="1" y="15"/>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27"/>
            <p:cNvSpPr/>
            <p:nvPr/>
          </p:nvSpPr>
          <p:spPr>
            <a:xfrm>
              <a:off x="2570914" y="1724671"/>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27"/>
            <p:cNvSpPr/>
            <p:nvPr/>
          </p:nvSpPr>
          <p:spPr>
            <a:xfrm>
              <a:off x="2570588" y="1725187"/>
              <a:ext cx="149" cy="258"/>
            </a:xfrm>
            <a:custGeom>
              <a:avLst/>
              <a:gdLst/>
              <a:ahLst/>
              <a:cxnLst/>
              <a:rect l="l" t="t" r="r" b="b"/>
              <a:pathLst>
                <a:path w="11" h="19" extrusionOk="0">
                  <a:moveTo>
                    <a:pt x="0" y="1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27"/>
            <p:cNvSpPr/>
            <p:nvPr/>
          </p:nvSpPr>
          <p:spPr>
            <a:xfrm>
              <a:off x="2571634" y="1723381"/>
              <a:ext cx="149" cy="204"/>
            </a:xfrm>
            <a:custGeom>
              <a:avLst/>
              <a:gdLst/>
              <a:ahLst/>
              <a:cxnLst/>
              <a:rect l="l" t="t" r="r" b="b"/>
              <a:pathLst>
                <a:path w="11" h="15" extrusionOk="0">
                  <a:moveTo>
                    <a:pt x="0" y="1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27"/>
            <p:cNvSpPr/>
            <p:nvPr/>
          </p:nvSpPr>
          <p:spPr>
            <a:xfrm>
              <a:off x="2571159" y="1724195"/>
              <a:ext cx="149" cy="244"/>
            </a:xfrm>
            <a:custGeom>
              <a:avLst/>
              <a:gdLst/>
              <a:ahLst/>
              <a:cxnLst/>
              <a:rect l="l" t="t" r="r" b="b"/>
              <a:pathLst>
                <a:path w="11" h="18" extrusionOk="0">
                  <a:moveTo>
                    <a:pt x="0" y="18"/>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27"/>
            <p:cNvSpPr/>
            <p:nvPr/>
          </p:nvSpPr>
          <p:spPr>
            <a:xfrm>
              <a:off x="2571389" y="1723761"/>
              <a:ext cx="163" cy="258"/>
            </a:xfrm>
            <a:custGeom>
              <a:avLst/>
              <a:gdLst/>
              <a:ahLst/>
              <a:cxnLst/>
              <a:rect l="l" t="t" r="r" b="b"/>
              <a:pathLst>
                <a:path w="12" h="19" extrusionOk="0">
                  <a:moveTo>
                    <a:pt x="1" y="1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27"/>
            <p:cNvSpPr/>
            <p:nvPr/>
          </p:nvSpPr>
          <p:spPr>
            <a:xfrm>
              <a:off x="2572679" y="1721140"/>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27"/>
            <p:cNvSpPr/>
            <p:nvPr/>
          </p:nvSpPr>
          <p:spPr>
            <a:xfrm>
              <a:off x="2572584" y="1721426"/>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27"/>
            <p:cNvSpPr/>
            <p:nvPr/>
          </p:nvSpPr>
          <p:spPr>
            <a:xfrm>
              <a:off x="2572625" y="1721235"/>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27"/>
            <p:cNvSpPr/>
            <p:nvPr/>
          </p:nvSpPr>
          <p:spPr>
            <a:xfrm>
              <a:off x="2604994" y="1750237"/>
              <a:ext cx="14" cy="149"/>
            </a:xfrm>
            <a:custGeom>
              <a:avLst/>
              <a:gdLst/>
              <a:ahLst/>
              <a:cxnLst/>
              <a:rect l="l" t="t" r="r" b="b"/>
              <a:pathLst>
                <a:path w="1" h="11" extrusionOk="0">
                  <a:moveTo>
                    <a:pt x="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2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27"/>
            <p:cNvSpPr/>
            <p:nvPr/>
          </p:nvSpPr>
          <p:spPr>
            <a:xfrm>
              <a:off x="2605048" y="1750807"/>
              <a:ext cx="54" cy="244"/>
            </a:xfrm>
            <a:custGeom>
              <a:avLst/>
              <a:gdLst/>
              <a:ahLst/>
              <a:cxnLst/>
              <a:rect l="l" t="t" r="r" b="b"/>
              <a:pathLst>
                <a:path w="4" h="18" extrusionOk="0">
                  <a:moveTo>
                    <a:pt x="0" y="1"/>
                  </a:moveTo>
                  <a:lnTo>
                    <a:pt x="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2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2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2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2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2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2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27"/>
            <p:cNvSpPr/>
            <p:nvPr/>
          </p:nvSpPr>
          <p:spPr>
            <a:xfrm>
              <a:off x="2376321" y="1716673"/>
              <a:ext cx="584" cy="68"/>
            </a:xfrm>
            <a:custGeom>
              <a:avLst/>
              <a:gdLst/>
              <a:ahLst/>
              <a:cxnLst/>
              <a:rect l="l" t="t" r="r" b="b"/>
              <a:pathLst>
                <a:path w="43" h="5" extrusionOk="0">
                  <a:moveTo>
                    <a:pt x="0" y="1"/>
                  </a:moveTo>
                  <a:lnTo>
                    <a:pt x="4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27"/>
            <p:cNvSpPr/>
            <p:nvPr/>
          </p:nvSpPr>
          <p:spPr>
            <a:xfrm>
              <a:off x="2377122" y="1716728"/>
              <a:ext cx="543" cy="109"/>
            </a:xfrm>
            <a:custGeom>
              <a:avLst/>
              <a:gdLst/>
              <a:ahLst/>
              <a:cxnLst/>
              <a:rect l="l" t="t" r="r" b="b"/>
              <a:pathLst>
                <a:path w="40" h="8" extrusionOk="0">
                  <a:moveTo>
                    <a:pt x="1" y="0"/>
                  </a:moveTo>
                  <a:lnTo>
                    <a:pt x="39"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27"/>
            <p:cNvSpPr/>
            <p:nvPr/>
          </p:nvSpPr>
          <p:spPr>
            <a:xfrm>
              <a:off x="2378833" y="1717013"/>
              <a:ext cx="543" cy="109"/>
            </a:xfrm>
            <a:custGeom>
              <a:avLst/>
              <a:gdLst/>
              <a:ahLst/>
              <a:cxnLst/>
              <a:rect l="l" t="t" r="r" b="b"/>
              <a:pathLst>
                <a:path w="40" h="8" extrusionOk="0">
                  <a:moveTo>
                    <a:pt x="1" y="0"/>
                  </a:moveTo>
                  <a:lnTo>
                    <a:pt x="39"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27"/>
            <p:cNvSpPr/>
            <p:nvPr/>
          </p:nvSpPr>
          <p:spPr>
            <a:xfrm>
              <a:off x="2377937" y="1716864"/>
              <a:ext cx="584" cy="68"/>
            </a:xfrm>
            <a:custGeom>
              <a:avLst/>
              <a:gdLst/>
              <a:ahLst/>
              <a:cxnLst/>
              <a:rect l="l" t="t" r="r" b="b"/>
              <a:pathLst>
                <a:path w="43" h="5" extrusionOk="0">
                  <a:moveTo>
                    <a:pt x="0" y="1"/>
                  </a:moveTo>
                  <a:lnTo>
                    <a:pt x="4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27"/>
            <p:cNvSpPr/>
            <p:nvPr/>
          </p:nvSpPr>
          <p:spPr>
            <a:xfrm>
              <a:off x="2375561" y="1716633"/>
              <a:ext cx="584" cy="14"/>
            </a:xfrm>
            <a:custGeom>
              <a:avLst/>
              <a:gdLst/>
              <a:ahLst/>
              <a:cxnLst/>
              <a:rect l="l" t="t" r="r" b="b"/>
              <a:pathLst>
                <a:path w="43" h="1" extrusionOk="0">
                  <a:moveTo>
                    <a:pt x="0" y="0"/>
                  </a:move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27"/>
            <p:cNvSpPr/>
            <p:nvPr/>
          </p:nvSpPr>
          <p:spPr>
            <a:xfrm>
              <a:off x="2379784" y="1717203"/>
              <a:ext cx="299" cy="54"/>
            </a:xfrm>
            <a:custGeom>
              <a:avLst/>
              <a:gdLst/>
              <a:ahLst/>
              <a:cxnLst/>
              <a:rect l="l" t="t" r="r" b="b"/>
              <a:pathLst>
                <a:path w="22" h="4" extrusionOk="0">
                  <a:moveTo>
                    <a:pt x="22"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27"/>
            <p:cNvSpPr/>
            <p:nvPr/>
          </p:nvSpPr>
          <p:spPr>
            <a:xfrm>
              <a:off x="2368134" y="1717773"/>
              <a:ext cx="828" cy="149"/>
            </a:xfrm>
            <a:custGeom>
              <a:avLst/>
              <a:gdLst/>
              <a:ahLst/>
              <a:cxnLst/>
              <a:rect l="l" t="t" r="r" b="b"/>
              <a:pathLst>
                <a:path w="61" h="11" extrusionOk="0">
                  <a:moveTo>
                    <a:pt x="1" y="11"/>
                  </a:moveTo>
                  <a:lnTo>
                    <a:pt x="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27"/>
            <p:cNvSpPr/>
            <p:nvPr/>
          </p:nvSpPr>
          <p:spPr>
            <a:xfrm>
              <a:off x="2374896" y="171663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27"/>
            <p:cNvSpPr/>
            <p:nvPr/>
          </p:nvSpPr>
          <p:spPr>
            <a:xfrm>
              <a:off x="2369234" y="1717488"/>
              <a:ext cx="964" cy="244"/>
            </a:xfrm>
            <a:custGeom>
              <a:avLst/>
              <a:gdLst/>
              <a:ahLst/>
              <a:cxnLst/>
              <a:rect l="l" t="t" r="r" b="b"/>
              <a:pathLst>
                <a:path w="71" h="18" extrusionOk="0">
                  <a:moveTo>
                    <a:pt x="0" y="18"/>
                  </a:moveTo>
                  <a:lnTo>
                    <a:pt x="7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2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27"/>
            <p:cNvSpPr/>
            <p:nvPr/>
          </p:nvSpPr>
          <p:spPr>
            <a:xfrm>
              <a:off x="2374611" y="1725051"/>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2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27"/>
            <p:cNvSpPr/>
            <p:nvPr/>
          </p:nvSpPr>
          <p:spPr>
            <a:xfrm>
              <a:off x="2374461" y="1724901"/>
              <a:ext cx="163" cy="109"/>
            </a:xfrm>
            <a:custGeom>
              <a:avLst/>
              <a:gdLst/>
              <a:ahLst/>
              <a:cxnLst/>
              <a:rect l="l" t="t" r="r" b="b"/>
              <a:pathLst>
                <a:path w="12" h="8" extrusionOk="0">
                  <a:moveTo>
                    <a:pt x="11"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27"/>
            <p:cNvSpPr/>
            <p:nvPr/>
          </p:nvSpPr>
          <p:spPr>
            <a:xfrm>
              <a:off x="2374896" y="1725377"/>
              <a:ext cx="149" cy="258"/>
            </a:xfrm>
            <a:custGeom>
              <a:avLst/>
              <a:gdLst/>
              <a:ahLst/>
              <a:cxnLst/>
              <a:rect l="l" t="t" r="r" b="b"/>
              <a:pathLst>
                <a:path w="11" h="19" extrusionOk="0">
                  <a:moveTo>
                    <a:pt x="11"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27"/>
            <p:cNvSpPr/>
            <p:nvPr/>
          </p:nvSpPr>
          <p:spPr>
            <a:xfrm>
              <a:off x="2374746" y="1725187"/>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2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2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2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2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27"/>
            <p:cNvSpPr/>
            <p:nvPr/>
          </p:nvSpPr>
          <p:spPr>
            <a:xfrm>
              <a:off x="2376702" y="1727617"/>
              <a:ext cx="339" cy="109"/>
            </a:xfrm>
            <a:custGeom>
              <a:avLst/>
              <a:gdLst/>
              <a:ahLst/>
              <a:cxnLst/>
              <a:rect l="l" t="t" r="r" b="b"/>
              <a:pathLst>
                <a:path w="25" h="8" extrusionOk="0">
                  <a:moveTo>
                    <a:pt x="25"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27"/>
            <p:cNvSpPr/>
            <p:nvPr/>
          </p:nvSpPr>
          <p:spPr>
            <a:xfrm>
              <a:off x="2377177" y="1727753"/>
              <a:ext cx="244" cy="163"/>
            </a:xfrm>
            <a:custGeom>
              <a:avLst/>
              <a:gdLst/>
              <a:ahLst/>
              <a:cxnLst/>
              <a:rect l="l" t="t" r="r" b="b"/>
              <a:pathLst>
                <a:path w="18" h="12" extrusionOk="0">
                  <a:moveTo>
                    <a:pt x="18"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2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2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27"/>
            <p:cNvSpPr/>
            <p:nvPr/>
          </p:nvSpPr>
          <p:spPr>
            <a:xfrm>
              <a:off x="2377937" y="1728323"/>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2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2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27"/>
            <p:cNvSpPr/>
            <p:nvPr/>
          </p:nvSpPr>
          <p:spPr>
            <a:xfrm>
              <a:off x="2389668" y="1712682"/>
              <a:ext cx="109" cy="109"/>
            </a:xfrm>
            <a:custGeom>
              <a:avLst/>
              <a:gdLst/>
              <a:ahLst/>
              <a:cxnLst/>
              <a:rect l="l" t="t" r="r" b="b"/>
              <a:pathLst>
                <a:path w="8" h="8" extrusionOk="0">
                  <a:moveTo>
                    <a:pt x="1" y="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27"/>
            <p:cNvSpPr/>
            <p:nvPr/>
          </p:nvSpPr>
          <p:spPr>
            <a:xfrm>
              <a:off x="2389953" y="1712111"/>
              <a:ext cx="204" cy="258"/>
            </a:xfrm>
            <a:custGeom>
              <a:avLst/>
              <a:gdLst/>
              <a:ahLst/>
              <a:cxnLst/>
              <a:rect l="l" t="t" r="r" b="b"/>
              <a:pathLst>
                <a:path w="15" h="19" extrusionOk="0">
                  <a:moveTo>
                    <a:pt x="1" y="1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27"/>
            <p:cNvSpPr/>
            <p:nvPr/>
          </p:nvSpPr>
          <p:spPr>
            <a:xfrm>
              <a:off x="2389532" y="1713021"/>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27"/>
            <p:cNvSpPr/>
            <p:nvPr/>
          </p:nvSpPr>
          <p:spPr>
            <a:xfrm>
              <a:off x="2389573" y="1712872"/>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27"/>
            <p:cNvSpPr/>
            <p:nvPr/>
          </p:nvSpPr>
          <p:spPr>
            <a:xfrm>
              <a:off x="2389763" y="1712397"/>
              <a:ext cx="204" cy="258"/>
            </a:xfrm>
            <a:custGeom>
              <a:avLst/>
              <a:gdLst/>
              <a:ahLst/>
              <a:cxnLst/>
              <a:rect l="l" t="t" r="r" b="b"/>
              <a:pathLst>
                <a:path w="15" h="19" extrusionOk="0">
                  <a:moveTo>
                    <a:pt x="1" y="1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27"/>
            <p:cNvSpPr/>
            <p:nvPr/>
          </p:nvSpPr>
          <p:spPr>
            <a:xfrm>
              <a:off x="2389478" y="1713116"/>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2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27"/>
            <p:cNvSpPr/>
            <p:nvPr/>
          </p:nvSpPr>
          <p:spPr>
            <a:xfrm>
              <a:off x="2381114" y="1715248"/>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2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2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2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2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27"/>
            <p:cNvSpPr/>
            <p:nvPr/>
          </p:nvSpPr>
          <p:spPr>
            <a:xfrm>
              <a:off x="2403748" y="1738262"/>
              <a:ext cx="339" cy="244"/>
            </a:xfrm>
            <a:custGeom>
              <a:avLst/>
              <a:gdLst/>
              <a:ahLst/>
              <a:cxnLst/>
              <a:rect l="l" t="t" r="r" b="b"/>
              <a:pathLst>
                <a:path w="25" h="18" extrusionOk="0">
                  <a:moveTo>
                    <a:pt x="25"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2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27"/>
            <p:cNvSpPr/>
            <p:nvPr/>
          </p:nvSpPr>
          <p:spPr>
            <a:xfrm>
              <a:off x="2403273" y="1737922"/>
              <a:ext cx="299" cy="204"/>
            </a:xfrm>
            <a:custGeom>
              <a:avLst/>
              <a:gdLst/>
              <a:ahLst/>
              <a:cxnLst/>
              <a:rect l="l" t="t" r="r" b="b"/>
              <a:pathLst>
                <a:path w="22" h="15" extrusionOk="0">
                  <a:moveTo>
                    <a:pt x="2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2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2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2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2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27"/>
            <p:cNvSpPr/>
            <p:nvPr/>
          </p:nvSpPr>
          <p:spPr>
            <a:xfrm>
              <a:off x="2402933" y="1737596"/>
              <a:ext cx="258" cy="204"/>
            </a:xfrm>
            <a:custGeom>
              <a:avLst/>
              <a:gdLst/>
              <a:ahLst/>
              <a:cxnLst/>
              <a:rect l="l" t="t" r="r" b="b"/>
              <a:pathLst>
                <a:path w="19" h="15" extrusionOk="0">
                  <a:moveTo>
                    <a:pt x="18"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2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27"/>
            <p:cNvSpPr/>
            <p:nvPr/>
          </p:nvSpPr>
          <p:spPr>
            <a:xfrm>
              <a:off x="2380069" y="1732695"/>
              <a:ext cx="204" cy="163"/>
            </a:xfrm>
            <a:custGeom>
              <a:avLst/>
              <a:gdLst/>
              <a:ahLst/>
              <a:cxnLst/>
              <a:rect l="l" t="t" r="r" b="b"/>
              <a:pathLst>
                <a:path w="15" h="12" extrusionOk="0">
                  <a:moveTo>
                    <a:pt x="15"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2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2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27"/>
            <p:cNvSpPr/>
            <p:nvPr/>
          </p:nvSpPr>
          <p:spPr>
            <a:xfrm>
              <a:off x="2404264" y="1738588"/>
              <a:ext cx="543" cy="353"/>
            </a:xfrm>
            <a:custGeom>
              <a:avLst/>
              <a:gdLst/>
              <a:ahLst/>
              <a:cxnLst/>
              <a:rect l="l" t="t" r="r" b="b"/>
              <a:pathLst>
                <a:path w="40" h="26" extrusionOk="0">
                  <a:moveTo>
                    <a:pt x="39"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2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27"/>
            <p:cNvSpPr/>
            <p:nvPr/>
          </p:nvSpPr>
          <p:spPr>
            <a:xfrm>
              <a:off x="2405364" y="1714447"/>
              <a:ext cx="244" cy="204"/>
            </a:xfrm>
            <a:custGeom>
              <a:avLst/>
              <a:gdLst/>
              <a:ahLst/>
              <a:cxnLst/>
              <a:rect l="l" t="t" r="r" b="b"/>
              <a:pathLst>
                <a:path w="18" h="15" extrusionOk="0">
                  <a:moveTo>
                    <a:pt x="0"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27"/>
            <p:cNvSpPr/>
            <p:nvPr/>
          </p:nvSpPr>
          <p:spPr>
            <a:xfrm>
              <a:off x="2400612" y="171729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27"/>
            <p:cNvSpPr/>
            <p:nvPr/>
          </p:nvSpPr>
          <p:spPr>
            <a:xfrm>
              <a:off x="2403884" y="1715153"/>
              <a:ext cx="299" cy="109"/>
            </a:xfrm>
            <a:custGeom>
              <a:avLst/>
              <a:gdLst/>
              <a:ahLst/>
              <a:cxnLst/>
              <a:rect l="l" t="t" r="r" b="b"/>
              <a:pathLst>
                <a:path w="22" h="8" extrusionOk="0">
                  <a:moveTo>
                    <a:pt x="1" y="8"/>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27"/>
            <p:cNvSpPr/>
            <p:nvPr/>
          </p:nvSpPr>
          <p:spPr>
            <a:xfrm>
              <a:off x="2404603" y="1714868"/>
              <a:ext cx="299" cy="109"/>
            </a:xfrm>
            <a:custGeom>
              <a:avLst/>
              <a:gdLst/>
              <a:ahLst/>
              <a:cxnLst/>
              <a:rect l="l" t="t" r="r" b="b"/>
              <a:pathLst>
                <a:path w="22" h="8" extrusionOk="0">
                  <a:moveTo>
                    <a:pt x="0" y="8"/>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27"/>
            <p:cNvSpPr/>
            <p:nvPr/>
          </p:nvSpPr>
          <p:spPr>
            <a:xfrm>
              <a:off x="2403504" y="1715302"/>
              <a:ext cx="299" cy="109"/>
            </a:xfrm>
            <a:custGeom>
              <a:avLst/>
              <a:gdLst/>
              <a:ahLst/>
              <a:cxnLst/>
              <a:rect l="l" t="t" r="r" b="b"/>
              <a:pathLst>
                <a:path w="22" h="8" extrusionOk="0">
                  <a:moveTo>
                    <a:pt x="1" y="7"/>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27"/>
            <p:cNvSpPr/>
            <p:nvPr/>
          </p:nvSpPr>
          <p:spPr>
            <a:xfrm>
              <a:off x="2404929" y="1714637"/>
              <a:ext cx="353" cy="204"/>
            </a:xfrm>
            <a:custGeom>
              <a:avLst/>
              <a:gdLst/>
              <a:ahLst/>
              <a:cxnLst/>
              <a:rect l="l" t="t" r="r" b="b"/>
              <a:pathLst>
                <a:path w="26" h="15" extrusionOk="0">
                  <a:moveTo>
                    <a:pt x="1" y="14"/>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27"/>
            <p:cNvSpPr/>
            <p:nvPr/>
          </p:nvSpPr>
          <p:spPr>
            <a:xfrm>
              <a:off x="2404223" y="1715017"/>
              <a:ext cx="299" cy="149"/>
            </a:xfrm>
            <a:custGeom>
              <a:avLst/>
              <a:gdLst/>
              <a:ahLst/>
              <a:cxnLst/>
              <a:rect l="l" t="t" r="r" b="b"/>
              <a:pathLst>
                <a:path w="22" h="11" extrusionOk="0">
                  <a:moveTo>
                    <a:pt x="0" y="11"/>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2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27"/>
            <p:cNvSpPr/>
            <p:nvPr/>
          </p:nvSpPr>
          <p:spPr>
            <a:xfrm>
              <a:off x="2390958" y="1712261"/>
              <a:ext cx="394" cy="149"/>
            </a:xfrm>
            <a:custGeom>
              <a:avLst/>
              <a:gdLst/>
              <a:ahLst/>
              <a:cxnLst/>
              <a:rect l="l" t="t" r="r" b="b"/>
              <a:pathLst>
                <a:path w="29" h="11" extrusionOk="0">
                  <a:moveTo>
                    <a:pt x="0" y="0"/>
                  </a:moveTo>
                  <a:lnTo>
                    <a:pt x="2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27"/>
            <p:cNvSpPr/>
            <p:nvPr/>
          </p:nvSpPr>
          <p:spPr>
            <a:xfrm>
              <a:off x="2391664" y="1712492"/>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27"/>
            <p:cNvSpPr/>
            <p:nvPr/>
          </p:nvSpPr>
          <p:spPr>
            <a:xfrm>
              <a:off x="2400136" y="1717244"/>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2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2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27"/>
            <p:cNvSpPr/>
            <p:nvPr/>
          </p:nvSpPr>
          <p:spPr>
            <a:xfrm>
              <a:off x="2399702" y="1717108"/>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2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27"/>
            <p:cNvSpPr/>
            <p:nvPr/>
          </p:nvSpPr>
          <p:spPr>
            <a:xfrm>
              <a:off x="2400747" y="1717244"/>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27"/>
            <p:cNvSpPr/>
            <p:nvPr/>
          </p:nvSpPr>
          <p:spPr>
            <a:xfrm>
              <a:off x="2399322" y="1716959"/>
              <a:ext cx="109" cy="68"/>
            </a:xfrm>
            <a:custGeom>
              <a:avLst/>
              <a:gdLst/>
              <a:ahLst/>
              <a:cxnLst/>
              <a:rect l="l" t="t" r="r" b="b"/>
              <a:pathLst>
                <a:path w="8" h="5" extrusionOk="0">
                  <a:moveTo>
                    <a:pt x="1" y="1"/>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2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2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27"/>
            <p:cNvSpPr/>
            <p:nvPr/>
          </p:nvSpPr>
          <p:spPr>
            <a:xfrm>
              <a:off x="2390958" y="1732790"/>
              <a:ext cx="54" cy="204"/>
            </a:xfrm>
            <a:custGeom>
              <a:avLst/>
              <a:gdLst/>
              <a:ahLst/>
              <a:cxnLst/>
              <a:rect l="l" t="t" r="r" b="b"/>
              <a:pathLst>
                <a:path w="4" h="15" extrusionOk="0">
                  <a:moveTo>
                    <a:pt x="0"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2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27"/>
            <p:cNvSpPr/>
            <p:nvPr/>
          </p:nvSpPr>
          <p:spPr>
            <a:xfrm>
              <a:off x="2391243" y="1733550"/>
              <a:ext cx="149" cy="353"/>
            </a:xfrm>
            <a:custGeom>
              <a:avLst/>
              <a:gdLst/>
              <a:ahLst/>
              <a:cxnLst/>
              <a:rect l="l" t="t" r="r" b="b"/>
              <a:pathLst>
                <a:path w="11" h="26" extrusionOk="0">
                  <a:moveTo>
                    <a:pt x="0" y="1"/>
                  </a:moveTo>
                  <a:lnTo>
                    <a:pt x="1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27"/>
            <p:cNvSpPr/>
            <p:nvPr/>
          </p:nvSpPr>
          <p:spPr>
            <a:xfrm>
              <a:off x="2391813" y="1734691"/>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2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27"/>
            <p:cNvSpPr/>
            <p:nvPr/>
          </p:nvSpPr>
          <p:spPr>
            <a:xfrm>
              <a:off x="2390904" y="1732559"/>
              <a:ext cx="14" cy="149"/>
            </a:xfrm>
            <a:custGeom>
              <a:avLst/>
              <a:gdLst/>
              <a:ahLst/>
              <a:cxnLst/>
              <a:rect l="l" t="t" r="r" b="b"/>
              <a:pathLst>
                <a:path w="1" h="11" extrusionOk="0">
                  <a:moveTo>
                    <a:pt x="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27"/>
            <p:cNvSpPr/>
            <p:nvPr/>
          </p:nvSpPr>
          <p:spPr>
            <a:xfrm>
              <a:off x="2391094" y="1733170"/>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27"/>
            <p:cNvSpPr/>
            <p:nvPr/>
          </p:nvSpPr>
          <p:spPr>
            <a:xfrm>
              <a:off x="2384726" y="1733930"/>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2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27"/>
            <p:cNvSpPr/>
            <p:nvPr/>
          </p:nvSpPr>
          <p:spPr>
            <a:xfrm>
              <a:off x="2385350" y="1734691"/>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27"/>
            <p:cNvSpPr/>
            <p:nvPr/>
          </p:nvSpPr>
          <p:spPr>
            <a:xfrm>
              <a:off x="2379784" y="1731744"/>
              <a:ext cx="543" cy="299"/>
            </a:xfrm>
            <a:custGeom>
              <a:avLst/>
              <a:gdLst/>
              <a:ahLst/>
              <a:cxnLst/>
              <a:rect l="l" t="t" r="r" b="b"/>
              <a:pathLst>
                <a:path w="40" h="22" extrusionOk="0">
                  <a:moveTo>
                    <a:pt x="39"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27"/>
            <p:cNvSpPr/>
            <p:nvPr/>
          </p:nvSpPr>
          <p:spPr>
            <a:xfrm>
              <a:off x="2385826" y="173579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27"/>
            <p:cNvSpPr/>
            <p:nvPr/>
          </p:nvSpPr>
          <p:spPr>
            <a:xfrm>
              <a:off x="2385676" y="1735220"/>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2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2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27"/>
            <p:cNvSpPr/>
            <p:nvPr/>
          </p:nvSpPr>
          <p:spPr>
            <a:xfrm>
              <a:off x="2385826" y="1735981"/>
              <a:ext cx="14" cy="14"/>
            </a:xfrm>
            <a:custGeom>
              <a:avLst/>
              <a:gdLst/>
              <a:ahLst/>
              <a:cxnLst/>
              <a:rect l="l" t="t" r="r" b="b"/>
              <a:pathLst>
                <a:path w="1" h="1" extrusionOk="0">
                  <a:moveTo>
                    <a:pt x="0" y="0"/>
                  </a:moveTo>
                  <a:lnTo>
                    <a:pt x="0"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2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27"/>
            <p:cNvSpPr/>
            <p:nvPr/>
          </p:nvSpPr>
          <p:spPr>
            <a:xfrm>
              <a:off x="2595449" y="1751378"/>
              <a:ext cx="0" cy="14"/>
            </a:xfrm>
            <a:custGeom>
              <a:avLst/>
              <a:gdLst/>
              <a:ahLst/>
              <a:cxnLst/>
              <a:rect l="l" t="t" r="r" b="b"/>
              <a:pathLst>
                <a:path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2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2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2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27"/>
            <p:cNvSpPr/>
            <p:nvPr/>
          </p:nvSpPr>
          <p:spPr>
            <a:xfrm>
              <a:off x="2549950" y="1753523"/>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27"/>
            <p:cNvSpPr/>
            <p:nvPr/>
          </p:nvSpPr>
          <p:spPr>
            <a:xfrm>
              <a:off x="2550236" y="1753618"/>
              <a:ext cx="109" cy="54"/>
            </a:xfrm>
            <a:custGeom>
              <a:avLst/>
              <a:gdLst/>
              <a:ahLst/>
              <a:cxnLst/>
              <a:rect l="l" t="t" r="r" b="b"/>
              <a:pathLst>
                <a:path w="8" h="4" extrusionOk="0">
                  <a:moveTo>
                    <a:pt x="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2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27"/>
            <p:cNvSpPr/>
            <p:nvPr/>
          </p:nvSpPr>
          <p:spPr>
            <a:xfrm>
              <a:off x="2550480" y="1753754"/>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27"/>
            <p:cNvSpPr/>
            <p:nvPr/>
          </p:nvSpPr>
          <p:spPr>
            <a:xfrm>
              <a:off x="2550711" y="1753903"/>
              <a:ext cx="204" cy="109"/>
            </a:xfrm>
            <a:custGeom>
              <a:avLst/>
              <a:gdLst/>
              <a:ahLst/>
              <a:cxnLst/>
              <a:rect l="l" t="t" r="r" b="b"/>
              <a:pathLst>
                <a:path w="15" h="8" extrusionOk="0">
                  <a:moveTo>
                    <a:pt x="1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27"/>
            <p:cNvSpPr/>
            <p:nvPr/>
          </p:nvSpPr>
          <p:spPr>
            <a:xfrm>
              <a:off x="2549625" y="1753373"/>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2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2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2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27"/>
            <p:cNvSpPr/>
            <p:nvPr/>
          </p:nvSpPr>
          <p:spPr>
            <a:xfrm>
              <a:off x="2511499" y="1770440"/>
              <a:ext cx="489" cy="14"/>
            </a:xfrm>
            <a:custGeom>
              <a:avLst/>
              <a:gdLst/>
              <a:ahLst/>
              <a:cxnLst/>
              <a:rect l="l" t="t" r="r" b="b"/>
              <a:pathLst>
                <a:path w="36" h="1" extrusionOk="0">
                  <a:moveTo>
                    <a:pt x="15" y="0"/>
                  </a:moveTo>
                  <a:lnTo>
                    <a:pt x="36"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2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2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2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2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2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2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2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2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2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2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2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2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2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2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2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27"/>
            <p:cNvSpPr/>
            <p:nvPr/>
          </p:nvSpPr>
          <p:spPr>
            <a:xfrm>
              <a:off x="2579848" y="1757895"/>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27"/>
            <p:cNvSpPr/>
            <p:nvPr/>
          </p:nvSpPr>
          <p:spPr>
            <a:xfrm>
              <a:off x="2583419" y="1758221"/>
              <a:ext cx="204" cy="68"/>
            </a:xfrm>
            <a:custGeom>
              <a:avLst/>
              <a:gdLst/>
              <a:ahLst/>
              <a:cxnLst/>
              <a:rect l="l" t="t" r="r" b="b"/>
              <a:pathLst>
                <a:path w="15" h="5" extrusionOk="0">
                  <a:moveTo>
                    <a:pt x="0" y="4"/>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2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27"/>
            <p:cNvSpPr/>
            <p:nvPr/>
          </p:nvSpPr>
          <p:spPr>
            <a:xfrm>
              <a:off x="2582319" y="1758465"/>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27"/>
            <p:cNvSpPr/>
            <p:nvPr/>
          </p:nvSpPr>
          <p:spPr>
            <a:xfrm>
              <a:off x="2584030" y="1758126"/>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2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27"/>
            <p:cNvSpPr/>
            <p:nvPr/>
          </p:nvSpPr>
          <p:spPr>
            <a:xfrm>
              <a:off x="2582890" y="1758370"/>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27"/>
            <p:cNvSpPr/>
            <p:nvPr/>
          </p:nvSpPr>
          <p:spPr>
            <a:xfrm>
              <a:off x="2581803" y="175850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2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27"/>
            <p:cNvSpPr/>
            <p:nvPr/>
          </p:nvSpPr>
          <p:spPr>
            <a:xfrm>
              <a:off x="2600147" y="1753618"/>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27"/>
            <p:cNvSpPr/>
            <p:nvPr/>
          </p:nvSpPr>
          <p:spPr>
            <a:xfrm>
              <a:off x="2596250" y="1752097"/>
              <a:ext cx="54" cy="54"/>
            </a:xfrm>
            <a:custGeom>
              <a:avLst/>
              <a:gdLst/>
              <a:ahLst/>
              <a:cxnLst/>
              <a:rect l="l" t="t" r="r" b="b"/>
              <a:pathLst>
                <a:path w="4" h="4" extrusionOk="0">
                  <a:moveTo>
                    <a:pt x="1"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27"/>
            <p:cNvSpPr/>
            <p:nvPr/>
          </p:nvSpPr>
          <p:spPr>
            <a:xfrm>
              <a:off x="2599536" y="1753563"/>
              <a:ext cx="244" cy="14"/>
            </a:xfrm>
            <a:custGeom>
              <a:avLst/>
              <a:gdLst/>
              <a:ahLst/>
              <a:cxnLst/>
              <a:rect l="l" t="t" r="r" b="b"/>
              <a:pathLst>
                <a:path w="18" h="1" extrusionOk="0">
                  <a:moveTo>
                    <a:pt x="0"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27"/>
            <p:cNvSpPr/>
            <p:nvPr/>
          </p:nvSpPr>
          <p:spPr>
            <a:xfrm>
              <a:off x="2595639" y="1751473"/>
              <a:ext cx="190" cy="163"/>
            </a:xfrm>
            <a:custGeom>
              <a:avLst/>
              <a:gdLst/>
              <a:ahLst/>
              <a:cxnLst/>
              <a:rect l="l" t="t" r="r" b="b"/>
              <a:pathLst>
                <a:path w="14" h="12" extrusionOk="0">
                  <a:moveTo>
                    <a:pt x="0" y="1"/>
                  </a:moveTo>
                  <a:lnTo>
                    <a:pt x="1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27"/>
            <p:cNvSpPr/>
            <p:nvPr/>
          </p:nvSpPr>
          <p:spPr>
            <a:xfrm>
              <a:off x="2595965" y="1751758"/>
              <a:ext cx="149" cy="109"/>
            </a:xfrm>
            <a:custGeom>
              <a:avLst/>
              <a:gdLst/>
              <a:ahLst/>
              <a:cxnLst/>
              <a:rect l="l" t="t" r="r" b="b"/>
              <a:pathLst>
                <a:path w="11"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27"/>
            <p:cNvSpPr/>
            <p:nvPr/>
          </p:nvSpPr>
          <p:spPr>
            <a:xfrm>
              <a:off x="2600812" y="175375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2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2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27"/>
            <p:cNvSpPr/>
            <p:nvPr/>
          </p:nvSpPr>
          <p:spPr>
            <a:xfrm>
              <a:off x="2556033" y="1755138"/>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2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27"/>
            <p:cNvSpPr/>
            <p:nvPr/>
          </p:nvSpPr>
          <p:spPr>
            <a:xfrm>
              <a:off x="2552951" y="1755274"/>
              <a:ext cx="204" cy="68"/>
            </a:xfrm>
            <a:custGeom>
              <a:avLst/>
              <a:gdLst/>
              <a:ahLst/>
              <a:cxnLst/>
              <a:rect l="l" t="t" r="r" b="b"/>
              <a:pathLst>
                <a:path w="15" h="5" extrusionOk="0">
                  <a:moveTo>
                    <a:pt x="0" y="1"/>
                  </a:moveTo>
                  <a:lnTo>
                    <a:pt x="1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2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2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2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2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2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27"/>
            <p:cNvSpPr/>
            <p:nvPr/>
          </p:nvSpPr>
          <p:spPr>
            <a:xfrm>
              <a:off x="2580663" y="1829951"/>
              <a:ext cx="204" cy="109"/>
            </a:xfrm>
            <a:custGeom>
              <a:avLst/>
              <a:gdLst/>
              <a:ahLst/>
              <a:cxnLst/>
              <a:rect l="l" t="t" r="r" b="b"/>
              <a:pathLst>
                <a:path w="15" h="8" extrusionOk="0">
                  <a:moveTo>
                    <a:pt x="1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27"/>
            <p:cNvSpPr/>
            <p:nvPr/>
          </p:nvSpPr>
          <p:spPr>
            <a:xfrm>
              <a:off x="2555273" y="1862360"/>
              <a:ext cx="68" cy="68"/>
            </a:xfrm>
            <a:custGeom>
              <a:avLst/>
              <a:gdLst/>
              <a:ahLst/>
              <a:cxnLst/>
              <a:rect l="l" t="t" r="r" b="b"/>
              <a:pathLst>
                <a:path w="5" h="5" extrusionOk="0">
                  <a:moveTo>
                    <a:pt x="4"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27"/>
            <p:cNvSpPr/>
            <p:nvPr/>
          </p:nvSpPr>
          <p:spPr>
            <a:xfrm>
              <a:off x="2554798" y="1863080"/>
              <a:ext cx="68" cy="54"/>
            </a:xfrm>
            <a:custGeom>
              <a:avLst/>
              <a:gdLst/>
              <a:ahLst/>
              <a:cxnLst/>
              <a:rect l="l" t="t" r="r" b="b"/>
              <a:pathLst>
                <a:path w="5" h="4" extrusionOk="0">
                  <a:moveTo>
                    <a:pt x="1" y="4"/>
                  </a:moveTo>
                  <a:lnTo>
                    <a:pt x="4" y="1"/>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2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27"/>
            <p:cNvSpPr/>
            <p:nvPr/>
          </p:nvSpPr>
          <p:spPr>
            <a:xfrm>
              <a:off x="2620255" y="1767725"/>
              <a:ext cx="530" cy="258"/>
            </a:xfrm>
            <a:custGeom>
              <a:avLst/>
              <a:gdLst/>
              <a:ahLst/>
              <a:cxnLst/>
              <a:rect l="l" t="t" r="r" b="b"/>
              <a:pathLst>
                <a:path w="39" h="19" extrusionOk="0">
                  <a:moveTo>
                    <a:pt x="0" y="1"/>
                  </a:moveTo>
                  <a:lnTo>
                    <a:pt x="39"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27"/>
            <p:cNvSpPr/>
            <p:nvPr/>
          </p:nvSpPr>
          <p:spPr>
            <a:xfrm>
              <a:off x="2619589" y="1767345"/>
              <a:ext cx="434" cy="258"/>
            </a:xfrm>
            <a:custGeom>
              <a:avLst/>
              <a:gdLst/>
              <a:ahLst/>
              <a:cxnLst/>
              <a:rect l="l" t="t" r="r" b="b"/>
              <a:pathLst>
                <a:path w="32" h="19" extrusionOk="0">
                  <a:moveTo>
                    <a:pt x="0" y="1"/>
                  </a:moveTo>
                  <a:lnTo>
                    <a:pt x="32"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2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27"/>
            <p:cNvSpPr/>
            <p:nvPr/>
          </p:nvSpPr>
          <p:spPr>
            <a:xfrm>
              <a:off x="2620920" y="1768064"/>
              <a:ext cx="530" cy="339"/>
            </a:xfrm>
            <a:custGeom>
              <a:avLst/>
              <a:gdLst/>
              <a:ahLst/>
              <a:cxnLst/>
              <a:rect l="l" t="t" r="r" b="b"/>
              <a:pathLst>
                <a:path w="39" h="25" extrusionOk="0">
                  <a:moveTo>
                    <a:pt x="39"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27"/>
            <p:cNvSpPr/>
            <p:nvPr/>
          </p:nvSpPr>
          <p:spPr>
            <a:xfrm>
              <a:off x="2618870" y="1766964"/>
              <a:ext cx="448" cy="258"/>
            </a:xfrm>
            <a:custGeom>
              <a:avLst/>
              <a:gdLst/>
              <a:ahLst/>
              <a:cxnLst/>
              <a:rect l="l" t="t" r="r" b="b"/>
              <a:pathLst>
                <a:path w="33" h="19" extrusionOk="0">
                  <a:moveTo>
                    <a:pt x="1" y="1"/>
                  </a:moveTo>
                  <a:lnTo>
                    <a:pt x="32"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2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2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27"/>
            <p:cNvSpPr/>
            <p:nvPr/>
          </p:nvSpPr>
          <p:spPr>
            <a:xfrm>
              <a:off x="2616358" y="1765783"/>
              <a:ext cx="720" cy="339"/>
            </a:xfrm>
            <a:custGeom>
              <a:avLst/>
              <a:gdLst/>
              <a:ahLst/>
              <a:cxnLst/>
              <a:rect l="l" t="t" r="r" b="b"/>
              <a:pathLst>
                <a:path w="53" h="25" extrusionOk="0">
                  <a:moveTo>
                    <a:pt x="0" y="0"/>
                  </a:moveTo>
                  <a:lnTo>
                    <a:pt x="53"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27"/>
            <p:cNvSpPr/>
            <p:nvPr/>
          </p:nvSpPr>
          <p:spPr>
            <a:xfrm>
              <a:off x="2618164" y="1766639"/>
              <a:ext cx="394" cy="204"/>
            </a:xfrm>
            <a:custGeom>
              <a:avLst/>
              <a:gdLst/>
              <a:ahLst/>
              <a:cxnLst/>
              <a:rect l="l" t="t" r="r" b="b"/>
              <a:pathLst>
                <a:path w="29" h="15" extrusionOk="0">
                  <a:moveTo>
                    <a:pt x="0" y="0"/>
                  </a:moveTo>
                  <a:lnTo>
                    <a:pt x="2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27"/>
            <p:cNvSpPr/>
            <p:nvPr/>
          </p:nvSpPr>
          <p:spPr>
            <a:xfrm>
              <a:off x="2607465" y="1755940"/>
              <a:ext cx="1208" cy="828"/>
            </a:xfrm>
            <a:custGeom>
              <a:avLst/>
              <a:gdLst/>
              <a:ahLst/>
              <a:cxnLst/>
              <a:rect l="l" t="t" r="r" b="b"/>
              <a:pathLst>
                <a:path w="89" h="61" extrusionOk="0">
                  <a:moveTo>
                    <a:pt x="1" y="1"/>
                  </a:moveTo>
                  <a:lnTo>
                    <a:pt x="88" y="6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27"/>
            <p:cNvSpPr/>
            <p:nvPr/>
          </p:nvSpPr>
          <p:spPr>
            <a:xfrm>
              <a:off x="2617349" y="1766258"/>
              <a:ext cx="489" cy="204"/>
            </a:xfrm>
            <a:custGeom>
              <a:avLst/>
              <a:gdLst/>
              <a:ahLst/>
              <a:cxnLst/>
              <a:rect l="l" t="t" r="r" b="b"/>
              <a:pathLst>
                <a:path w="36" h="15" extrusionOk="0">
                  <a:moveTo>
                    <a:pt x="1" y="0"/>
                  </a:moveTo>
                  <a:lnTo>
                    <a:pt x="36"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27"/>
            <p:cNvSpPr/>
            <p:nvPr/>
          </p:nvSpPr>
          <p:spPr>
            <a:xfrm>
              <a:off x="2514350" y="183280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2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2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27"/>
            <p:cNvSpPr/>
            <p:nvPr/>
          </p:nvSpPr>
          <p:spPr>
            <a:xfrm>
              <a:off x="2517772" y="183783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2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2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2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2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27"/>
            <p:cNvSpPr/>
            <p:nvPr/>
          </p:nvSpPr>
          <p:spPr>
            <a:xfrm>
              <a:off x="2514500" y="1833372"/>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27"/>
            <p:cNvSpPr/>
            <p:nvPr/>
          </p:nvSpPr>
          <p:spPr>
            <a:xfrm>
              <a:off x="2503556" y="1818831"/>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27"/>
            <p:cNvSpPr/>
            <p:nvPr/>
          </p:nvSpPr>
          <p:spPr>
            <a:xfrm>
              <a:off x="2514310" y="183242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27"/>
            <p:cNvSpPr/>
            <p:nvPr/>
          </p:nvSpPr>
          <p:spPr>
            <a:xfrm>
              <a:off x="2505606" y="185043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27"/>
            <p:cNvSpPr/>
            <p:nvPr/>
          </p:nvSpPr>
          <p:spPr>
            <a:xfrm>
              <a:off x="2503801" y="1819251"/>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2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27"/>
            <p:cNvSpPr/>
            <p:nvPr/>
          </p:nvSpPr>
          <p:spPr>
            <a:xfrm>
              <a:off x="2514405" y="1833087"/>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27"/>
            <p:cNvSpPr/>
            <p:nvPr/>
          </p:nvSpPr>
          <p:spPr>
            <a:xfrm>
              <a:off x="2514255" y="183213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2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2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2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2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27"/>
            <p:cNvSpPr/>
            <p:nvPr/>
          </p:nvSpPr>
          <p:spPr>
            <a:xfrm>
              <a:off x="2599196" y="1756374"/>
              <a:ext cx="299" cy="109"/>
            </a:xfrm>
            <a:custGeom>
              <a:avLst/>
              <a:gdLst/>
              <a:ahLst/>
              <a:cxnLst/>
              <a:rect l="l" t="t" r="r" b="b"/>
              <a:pathLst>
                <a:path w="22" h="8" extrusionOk="0">
                  <a:moveTo>
                    <a:pt x="22"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27"/>
            <p:cNvSpPr/>
            <p:nvPr/>
          </p:nvSpPr>
          <p:spPr>
            <a:xfrm>
              <a:off x="2502796" y="1817215"/>
              <a:ext cx="964" cy="109"/>
            </a:xfrm>
            <a:custGeom>
              <a:avLst/>
              <a:gdLst/>
              <a:ahLst/>
              <a:cxnLst/>
              <a:rect l="l" t="t" r="r" b="b"/>
              <a:pathLst>
                <a:path w="71" h="8" extrusionOk="0">
                  <a:moveTo>
                    <a:pt x="7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27"/>
            <p:cNvSpPr/>
            <p:nvPr/>
          </p:nvSpPr>
          <p:spPr>
            <a:xfrm>
              <a:off x="2513264" y="181839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27"/>
            <p:cNvSpPr/>
            <p:nvPr/>
          </p:nvSpPr>
          <p:spPr>
            <a:xfrm>
              <a:off x="2516020" y="1818301"/>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27"/>
            <p:cNvSpPr/>
            <p:nvPr/>
          </p:nvSpPr>
          <p:spPr>
            <a:xfrm>
              <a:off x="2514119" y="181839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27"/>
            <p:cNvSpPr/>
            <p:nvPr/>
          </p:nvSpPr>
          <p:spPr>
            <a:xfrm>
              <a:off x="2596725" y="175684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27"/>
            <p:cNvSpPr/>
            <p:nvPr/>
          </p:nvSpPr>
          <p:spPr>
            <a:xfrm>
              <a:off x="2599766" y="1756184"/>
              <a:ext cx="299" cy="109"/>
            </a:xfrm>
            <a:custGeom>
              <a:avLst/>
              <a:gdLst/>
              <a:ahLst/>
              <a:cxnLst/>
              <a:rect l="l" t="t" r="r" b="b"/>
              <a:pathLst>
                <a:path w="22" h="8" extrusionOk="0">
                  <a:moveTo>
                    <a:pt x="22"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27"/>
            <p:cNvSpPr/>
            <p:nvPr/>
          </p:nvSpPr>
          <p:spPr>
            <a:xfrm>
              <a:off x="2502131" y="1817161"/>
              <a:ext cx="258" cy="14"/>
            </a:xfrm>
            <a:custGeom>
              <a:avLst/>
              <a:gdLst/>
              <a:ahLst/>
              <a:cxnLst/>
              <a:rect l="l" t="t" r="r" b="b"/>
              <a:pathLst>
                <a:path w="19" h="1" extrusionOk="0">
                  <a:moveTo>
                    <a:pt x="1"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27"/>
            <p:cNvSpPr/>
            <p:nvPr/>
          </p:nvSpPr>
          <p:spPr>
            <a:xfrm>
              <a:off x="2595109" y="1756659"/>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27"/>
            <p:cNvSpPr/>
            <p:nvPr/>
          </p:nvSpPr>
          <p:spPr>
            <a:xfrm>
              <a:off x="2602672" y="1754568"/>
              <a:ext cx="109" cy="54"/>
            </a:xfrm>
            <a:custGeom>
              <a:avLst/>
              <a:gdLst/>
              <a:ahLst/>
              <a:cxnLst/>
              <a:rect l="l" t="t" r="r" b="b"/>
              <a:pathLst>
                <a:path w="8" h="4" extrusionOk="0">
                  <a:moveTo>
                    <a:pt x="7"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27"/>
            <p:cNvSpPr/>
            <p:nvPr/>
          </p:nvSpPr>
          <p:spPr>
            <a:xfrm>
              <a:off x="2595544" y="1756795"/>
              <a:ext cx="190" cy="14"/>
            </a:xfrm>
            <a:custGeom>
              <a:avLst/>
              <a:gdLst/>
              <a:ahLst/>
              <a:cxnLst/>
              <a:rect l="l" t="t" r="r" b="b"/>
              <a:pathLst>
                <a:path w="14"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27"/>
            <p:cNvSpPr/>
            <p:nvPr/>
          </p:nvSpPr>
          <p:spPr>
            <a:xfrm>
              <a:off x="2595965" y="1756849"/>
              <a:ext cx="244" cy="14"/>
            </a:xfrm>
            <a:custGeom>
              <a:avLst/>
              <a:gdLst/>
              <a:ahLst/>
              <a:cxnLst/>
              <a:rect l="l" t="t" r="r" b="b"/>
              <a:pathLst>
                <a:path w="18" h="1" extrusionOk="0">
                  <a:moveTo>
                    <a:pt x="1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27"/>
            <p:cNvSpPr/>
            <p:nvPr/>
          </p:nvSpPr>
          <p:spPr>
            <a:xfrm>
              <a:off x="2602047" y="1754948"/>
              <a:ext cx="204" cy="149"/>
            </a:xfrm>
            <a:custGeom>
              <a:avLst/>
              <a:gdLst/>
              <a:ahLst/>
              <a:cxnLst/>
              <a:rect l="l" t="t" r="r" b="b"/>
              <a:pathLst>
                <a:path w="15" h="11" extrusionOk="0">
                  <a:moveTo>
                    <a:pt x="15"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27"/>
            <p:cNvSpPr/>
            <p:nvPr/>
          </p:nvSpPr>
          <p:spPr>
            <a:xfrm>
              <a:off x="2507127" y="1817690"/>
              <a:ext cx="1005" cy="109"/>
            </a:xfrm>
            <a:custGeom>
              <a:avLst/>
              <a:gdLst/>
              <a:ahLst/>
              <a:cxnLst/>
              <a:rect l="l" t="t" r="r" b="b"/>
              <a:pathLst>
                <a:path w="74" h="8" extrusionOk="0">
                  <a:moveTo>
                    <a:pt x="74"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27"/>
            <p:cNvSpPr/>
            <p:nvPr/>
          </p:nvSpPr>
          <p:spPr>
            <a:xfrm>
              <a:off x="2526665" y="181721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27"/>
            <p:cNvSpPr/>
            <p:nvPr/>
          </p:nvSpPr>
          <p:spPr>
            <a:xfrm>
              <a:off x="2597010" y="1756795"/>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27"/>
            <p:cNvSpPr/>
            <p:nvPr/>
          </p:nvSpPr>
          <p:spPr>
            <a:xfrm>
              <a:off x="2527330" y="181712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27"/>
            <p:cNvSpPr/>
            <p:nvPr/>
          </p:nvSpPr>
          <p:spPr>
            <a:xfrm>
              <a:off x="2598626" y="1756564"/>
              <a:ext cx="299" cy="54"/>
            </a:xfrm>
            <a:custGeom>
              <a:avLst/>
              <a:gdLst/>
              <a:ahLst/>
              <a:cxnLst/>
              <a:rect l="l" t="t" r="r" b="b"/>
              <a:pathLst>
                <a:path w="22" h="4" extrusionOk="0">
                  <a:moveTo>
                    <a:pt x="22"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27"/>
            <p:cNvSpPr/>
            <p:nvPr/>
          </p:nvSpPr>
          <p:spPr>
            <a:xfrm>
              <a:off x="2600337" y="1755940"/>
              <a:ext cx="299" cy="109"/>
            </a:xfrm>
            <a:custGeom>
              <a:avLst/>
              <a:gdLst/>
              <a:ahLst/>
              <a:cxnLst/>
              <a:rect l="l" t="t" r="r" b="b"/>
              <a:pathLst>
                <a:path w="22" h="8" extrusionOk="0">
                  <a:moveTo>
                    <a:pt x="22"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27"/>
            <p:cNvSpPr/>
            <p:nvPr/>
          </p:nvSpPr>
          <p:spPr>
            <a:xfrm>
              <a:off x="2598056" y="1756659"/>
              <a:ext cx="299" cy="54"/>
            </a:xfrm>
            <a:custGeom>
              <a:avLst/>
              <a:gdLst/>
              <a:ahLst/>
              <a:cxnLst/>
              <a:rect l="l" t="t" r="r" b="b"/>
              <a:pathLst>
                <a:path w="22" h="4" extrusionOk="0">
                  <a:moveTo>
                    <a:pt x="22"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27"/>
            <p:cNvSpPr/>
            <p:nvPr/>
          </p:nvSpPr>
          <p:spPr>
            <a:xfrm>
              <a:off x="2597485" y="1756754"/>
              <a:ext cx="299" cy="54"/>
            </a:xfrm>
            <a:custGeom>
              <a:avLst/>
              <a:gdLst/>
              <a:ahLst/>
              <a:cxnLst/>
              <a:rect l="l" t="t" r="r" b="b"/>
              <a:pathLst>
                <a:path w="22" h="4" extrusionOk="0">
                  <a:moveTo>
                    <a:pt x="22"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27"/>
            <p:cNvSpPr/>
            <p:nvPr/>
          </p:nvSpPr>
          <p:spPr>
            <a:xfrm>
              <a:off x="2601477" y="1755329"/>
              <a:ext cx="258" cy="149"/>
            </a:xfrm>
            <a:custGeom>
              <a:avLst/>
              <a:gdLst/>
              <a:ahLst/>
              <a:cxnLst/>
              <a:rect l="l" t="t" r="r" b="b"/>
              <a:pathLst>
                <a:path w="19" h="11" extrusionOk="0">
                  <a:moveTo>
                    <a:pt x="1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27"/>
            <p:cNvSpPr/>
            <p:nvPr/>
          </p:nvSpPr>
          <p:spPr>
            <a:xfrm>
              <a:off x="2508498" y="1817880"/>
              <a:ext cx="923" cy="109"/>
            </a:xfrm>
            <a:custGeom>
              <a:avLst/>
              <a:gdLst/>
              <a:ahLst/>
              <a:cxnLst/>
              <a:rect l="l" t="t" r="r" b="b"/>
              <a:pathLst>
                <a:path w="68" h="8" extrusionOk="0">
                  <a:moveTo>
                    <a:pt x="67"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27"/>
            <p:cNvSpPr/>
            <p:nvPr/>
          </p:nvSpPr>
          <p:spPr>
            <a:xfrm>
              <a:off x="2600907" y="1755654"/>
              <a:ext cx="258" cy="163"/>
            </a:xfrm>
            <a:custGeom>
              <a:avLst/>
              <a:gdLst/>
              <a:ahLst/>
              <a:cxnLst/>
              <a:rect l="l" t="t" r="r" b="b"/>
              <a:pathLst>
                <a:path w="19" h="12" extrusionOk="0">
                  <a:moveTo>
                    <a:pt x="1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27"/>
            <p:cNvSpPr/>
            <p:nvPr/>
          </p:nvSpPr>
          <p:spPr>
            <a:xfrm>
              <a:off x="2504181" y="1817310"/>
              <a:ext cx="1195" cy="149"/>
            </a:xfrm>
            <a:custGeom>
              <a:avLst/>
              <a:gdLst/>
              <a:ahLst/>
              <a:cxnLst/>
              <a:rect l="l" t="t" r="r" b="b"/>
              <a:pathLst>
                <a:path w="88" h="11" extrusionOk="0">
                  <a:moveTo>
                    <a:pt x="88"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27"/>
            <p:cNvSpPr/>
            <p:nvPr/>
          </p:nvSpPr>
          <p:spPr>
            <a:xfrm>
              <a:off x="2512640" y="181839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27"/>
            <p:cNvSpPr/>
            <p:nvPr/>
          </p:nvSpPr>
          <p:spPr>
            <a:xfrm>
              <a:off x="2505457" y="1817446"/>
              <a:ext cx="1344" cy="204"/>
            </a:xfrm>
            <a:custGeom>
              <a:avLst/>
              <a:gdLst/>
              <a:ahLst/>
              <a:cxnLst/>
              <a:rect l="l" t="t" r="r" b="b"/>
              <a:pathLst>
                <a:path w="99" h="15" extrusionOk="0">
                  <a:moveTo>
                    <a:pt x="99"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27"/>
            <p:cNvSpPr/>
            <p:nvPr/>
          </p:nvSpPr>
          <p:spPr>
            <a:xfrm>
              <a:off x="2509788" y="1818070"/>
              <a:ext cx="1195" cy="204"/>
            </a:xfrm>
            <a:custGeom>
              <a:avLst/>
              <a:gdLst/>
              <a:ahLst/>
              <a:cxnLst/>
              <a:rect l="l" t="t" r="r" b="b"/>
              <a:pathLst>
                <a:path w="88" h="15" extrusionOk="0">
                  <a:moveTo>
                    <a:pt x="88"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27"/>
            <p:cNvSpPr/>
            <p:nvPr/>
          </p:nvSpPr>
          <p:spPr>
            <a:xfrm>
              <a:off x="2511404" y="1818355"/>
              <a:ext cx="149" cy="14"/>
            </a:xfrm>
            <a:custGeom>
              <a:avLst/>
              <a:gdLst/>
              <a:ahLst/>
              <a:cxnLst/>
              <a:rect l="l" t="t" r="r" b="b"/>
              <a:pathLst>
                <a:path w="11" h="1" extrusionOk="0">
                  <a:moveTo>
                    <a:pt x="1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27"/>
            <p:cNvSpPr/>
            <p:nvPr/>
          </p:nvSpPr>
          <p:spPr>
            <a:xfrm>
              <a:off x="2512029" y="181835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2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2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2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2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2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2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2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2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2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2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2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2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2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2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2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2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27"/>
            <p:cNvSpPr/>
            <p:nvPr/>
          </p:nvSpPr>
          <p:spPr>
            <a:xfrm>
              <a:off x="2859015" y="2039003"/>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27"/>
            <p:cNvSpPr/>
            <p:nvPr/>
          </p:nvSpPr>
          <p:spPr>
            <a:xfrm>
              <a:off x="2860481" y="2039098"/>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27"/>
            <p:cNvSpPr/>
            <p:nvPr/>
          </p:nvSpPr>
          <p:spPr>
            <a:xfrm>
              <a:off x="2860156" y="2039193"/>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27"/>
            <p:cNvSpPr/>
            <p:nvPr/>
          </p:nvSpPr>
          <p:spPr>
            <a:xfrm>
              <a:off x="2858160" y="2038569"/>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27"/>
            <p:cNvSpPr/>
            <p:nvPr/>
          </p:nvSpPr>
          <p:spPr>
            <a:xfrm>
              <a:off x="2858581" y="2038759"/>
              <a:ext cx="109" cy="109"/>
            </a:xfrm>
            <a:custGeom>
              <a:avLst/>
              <a:gdLst/>
              <a:ahLst/>
              <a:cxnLst/>
              <a:rect l="l" t="t" r="r" b="b"/>
              <a:pathLst>
                <a:path w="8" h="8" extrusionOk="0">
                  <a:moveTo>
                    <a:pt x="1" y="1"/>
                  </a:move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27"/>
            <p:cNvSpPr/>
            <p:nvPr/>
          </p:nvSpPr>
          <p:spPr>
            <a:xfrm>
              <a:off x="2860821" y="2038949"/>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27"/>
            <p:cNvSpPr/>
            <p:nvPr/>
          </p:nvSpPr>
          <p:spPr>
            <a:xfrm>
              <a:off x="2852457" y="2033776"/>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27"/>
            <p:cNvSpPr/>
            <p:nvPr/>
          </p:nvSpPr>
          <p:spPr>
            <a:xfrm>
              <a:off x="2852267" y="2033301"/>
              <a:ext cx="109" cy="244"/>
            </a:xfrm>
            <a:custGeom>
              <a:avLst/>
              <a:gdLst/>
              <a:ahLst/>
              <a:cxnLst/>
              <a:rect l="l" t="t" r="r" b="b"/>
              <a:pathLst>
                <a:path w="8" h="18" extrusionOk="0">
                  <a:moveTo>
                    <a:pt x="0" y="0"/>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27"/>
            <p:cNvSpPr/>
            <p:nvPr/>
          </p:nvSpPr>
          <p:spPr>
            <a:xfrm>
              <a:off x="2852647" y="2034156"/>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27"/>
            <p:cNvSpPr/>
            <p:nvPr/>
          </p:nvSpPr>
          <p:spPr>
            <a:xfrm>
              <a:off x="2852118" y="2032826"/>
              <a:ext cx="109" cy="244"/>
            </a:xfrm>
            <a:custGeom>
              <a:avLst/>
              <a:gdLst/>
              <a:ahLst/>
              <a:cxnLst/>
              <a:rect l="l" t="t" r="r" b="b"/>
              <a:pathLst>
                <a:path w="8" h="18" extrusionOk="0">
                  <a:moveTo>
                    <a:pt x="1" y="0"/>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27"/>
            <p:cNvSpPr/>
            <p:nvPr/>
          </p:nvSpPr>
          <p:spPr>
            <a:xfrm>
              <a:off x="2851602" y="2031060"/>
              <a:ext cx="109" cy="339"/>
            </a:xfrm>
            <a:custGeom>
              <a:avLst/>
              <a:gdLst/>
              <a:ahLst/>
              <a:cxnLst/>
              <a:rect l="l" t="t" r="r" b="b"/>
              <a:pathLst>
                <a:path w="8" h="25" extrusionOk="0">
                  <a:moveTo>
                    <a:pt x="0" y="0"/>
                  </a:moveTo>
                  <a:lnTo>
                    <a:pt x="7"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27"/>
            <p:cNvSpPr/>
            <p:nvPr/>
          </p:nvSpPr>
          <p:spPr>
            <a:xfrm>
              <a:off x="2851928" y="2032296"/>
              <a:ext cx="109" cy="244"/>
            </a:xfrm>
            <a:custGeom>
              <a:avLst/>
              <a:gdLst/>
              <a:ahLst/>
              <a:cxnLst/>
              <a:rect l="l" t="t" r="r" b="b"/>
              <a:pathLst>
                <a:path w="8" h="18"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27"/>
            <p:cNvSpPr/>
            <p:nvPr/>
          </p:nvSpPr>
          <p:spPr>
            <a:xfrm>
              <a:off x="2857725" y="2038189"/>
              <a:ext cx="109" cy="109"/>
            </a:xfrm>
            <a:custGeom>
              <a:avLst/>
              <a:gdLst/>
              <a:ahLst/>
              <a:cxnLst/>
              <a:rect l="l" t="t" r="r" b="b"/>
              <a:pathLst>
                <a:path w="8" h="8" extrusionOk="0">
                  <a:moveTo>
                    <a:pt x="1" y="1"/>
                  </a:move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27"/>
            <p:cNvSpPr/>
            <p:nvPr/>
          </p:nvSpPr>
          <p:spPr>
            <a:xfrm>
              <a:off x="2851792" y="2031671"/>
              <a:ext cx="109" cy="299"/>
            </a:xfrm>
            <a:custGeom>
              <a:avLst/>
              <a:gdLst/>
              <a:ahLst/>
              <a:cxnLst/>
              <a:rect l="l" t="t" r="r" b="b"/>
              <a:pathLst>
                <a:path w="8" h="22" extrusionOk="0">
                  <a:moveTo>
                    <a:pt x="0" y="1"/>
                  </a:moveTo>
                  <a:lnTo>
                    <a:pt x="7"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27"/>
            <p:cNvSpPr/>
            <p:nvPr/>
          </p:nvSpPr>
          <p:spPr>
            <a:xfrm>
              <a:off x="2852837" y="2034482"/>
              <a:ext cx="54" cy="204"/>
            </a:xfrm>
            <a:custGeom>
              <a:avLst/>
              <a:gdLst/>
              <a:ahLst/>
              <a:cxnLst/>
              <a:rect l="l" t="t" r="r" b="b"/>
              <a:pathLst>
                <a:path w="4" h="15" extrusionOk="0">
                  <a:moveTo>
                    <a:pt x="0"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27"/>
            <p:cNvSpPr/>
            <p:nvPr/>
          </p:nvSpPr>
          <p:spPr>
            <a:xfrm>
              <a:off x="2856870" y="2037523"/>
              <a:ext cx="109" cy="109"/>
            </a:xfrm>
            <a:custGeom>
              <a:avLst/>
              <a:gdLst/>
              <a:ahLst/>
              <a:cxnLst/>
              <a:rect l="l" t="t" r="r" b="b"/>
              <a:pathLst>
                <a:path w="8" h="8" extrusionOk="0">
                  <a:moveTo>
                    <a:pt x="1" y="1"/>
                  </a:move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27"/>
            <p:cNvSpPr/>
            <p:nvPr/>
          </p:nvSpPr>
          <p:spPr>
            <a:xfrm>
              <a:off x="2852973" y="2034821"/>
              <a:ext cx="109" cy="149"/>
            </a:xfrm>
            <a:custGeom>
              <a:avLst/>
              <a:gdLst/>
              <a:ahLst/>
              <a:cxnLst/>
              <a:rect l="l" t="t" r="r" b="b"/>
              <a:pathLst>
                <a:path w="8" h="11" extrusionOk="0">
                  <a:moveTo>
                    <a:pt x="1" y="0"/>
                  </a:moveTo>
                  <a:lnTo>
                    <a:pt x="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27"/>
            <p:cNvSpPr/>
            <p:nvPr/>
          </p:nvSpPr>
          <p:spPr>
            <a:xfrm>
              <a:off x="2854019" y="2035772"/>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27"/>
            <p:cNvSpPr/>
            <p:nvPr/>
          </p:nvSpPr>
          <p:spPr>
            <a:xfrm>
              <a:off x="2857304" y="2037903"/>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27"/>
            <p:cNvSpPr/>
            <p:nvPr/>
          </p:nvSpPr>
          <p:spPr>
            <a:xfrm>
              <a:off x="2854263" y="2035813"/>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27"/>
            <p:cNvSpPr/>
            <p:nvPr/>
          </p:nvSpPr>
          <p:spPr>
            <a:xfrm>
              <a:off x="2853163" y="2035107"/>
              <a:ext cx="109" cy="109"/>
            </a:xfrm>
            <a:custGeom>
              <a:avLst/>
              <a:gdLst/>
              <a:ahLst/>
              <a:cxnLst/>
              <a:rect l="l" t="t" r="r" b="b"/>
              <a:pathLst>
                <a:path w="8" h="8" extrusionOk="0">
                  <a:moveTo>
                    <a:pt x="1" y="0"/>
                  </a:moveTo>
                  <a:lnTo>
                    <a:pt x="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27"/>
            <p:cNvSpPr/>
            <p:nvPr/>
          </p:nvSpPr>
          <p:spPr>
            <a:xfrm>
              <a:off x="2853598" y="2035487"/>
              <a:ext cx="109" cy="109"/>
            </a:xfrm>
            <a:custGeom>
              <a:avLst/>
              <a:gdLst/>
              <a:ahLst/>
              <a:cxnLst/>
              <a:rect l="l" t="t" r="r" b="b"/>
              <a:pathLst>
                <a:path w="8" h="8" extrusionOk="0">
                  <a:moveTo>
                    <a:pt x="0" y="0"/>
                  </a:moveTo>
                  <a:lnTo>
                    <a:pt x="7"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27"/>
            <p:cNvSpPr/>
            <p:nvPr/>
          </p:nvSpPr>
          <p:spPr>
            <a:xfrm>
              <a:off x="2853788" y="2035622"/>
              <a:ext cx="109" cy="109"/>
            </a:xfrm>
            <a:custGeom>
              <a:avLst/>
              <a:gdLst/>
              <a:ahLst/>
              <a:cxnLst/>
              <a:rect l="l" t="t" r="r" b="b"/>
              <a:pathLst>
                <a:path w="8" h="8" extrusionOk="0">
                  <a:moveTo>
                    <a:pt x="0" y="1"/>
                  </a:moveTo>
                  <a:lnTo>
                    <a:pt x="7"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27"/>
            <p:cNvSpPr/>
            <p:nvPr/>
          </p:nvSpPr>
          <p:spPr>
            <a:xfrm>
              <a:off x="2859490" y="2039139"/>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2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2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27"/>
            <p:cNvSpPr/>
            <p:nvPr/>
          </p:nvSpPr>
          <p:spPr>
            <a:xfrm>
              <a:off x="2910922" y="2013858"/>
              <a:ext cx="54" cy="14"/>
            </a:xfrm>
            <a:custGeom>
              <a:avLst/>
              <a:gdLst/>
              <a:ahLst/>
              <a:cxnLst/>
              <a:rect l="l" t="t" r="r" b="b"/>
              <a:pathLst>
                <a:path w="4" h="1" extrusionOk="0">
                  <a:moveTo>
                    <a:pt x="4" y="0"/>
                  </a:moveTo>
                  <a:lnTo>
                    <a:pt x="0" y="0"/>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27"/>
            <p:cNvSpPr/>
            <p:nvPr/>
          </p:nvSpPr>
          <p:spPr>
            <a:xfrm>
              <a:off x="2853353" y="2035297"/>
              <a:ext cx="109" cy="109"/>
            </a:xfrm>
            <a:custGeom>
              <a:avLst/>
              <a:gdLst/>
              <a:ahLst/>
              <a:cxnLst/>
              <a:rect l="l" t="t" r="r" b="b"/>
              <a:pathLst>
                <a:path w="8" h="8" extrusionOk="0">
                  <a:moveTo>
                    <a:pt x="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27"/>
            <p:cNvSpPr/>
            <p:nvPr/>
          </p:nvSpPr>
          <p:spPr>
            <a:xfrm>
              <a:off x="2860006" y="203919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2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27"/>
            <p:cNvSpPr/>
            <p:nvPr/>
          </p:nvSpPr>
          <p:spPr>
            <a:xfrm>
              <a:off x="2909971" y="2013518"/>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27"/>
            <p:cNvSpPr/>
            <p:nvPr/>
          </p:nvSpPr>
          <p:spPr>
            <a:xfrm>
              <a:off x="2909632" y="2013478"/>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27"/>
            <p:cNvSpPr/>
            <p:nvPr/>
          </p:nvSpPr>
          <p:spPr>
            <a:xfrm>
              <a:off x="2910392" y="2013668"/>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2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2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27"/>
            <p:cNvSpPr/>
            <p:nvPr/>
          </p:nvSpPr>
          <p:spPr>
            <a:xfrm>
              <a:off x="2962679" y="2114861"/>
              <a:ext cx="54" cy="14"/>
            </a:xfrm>
            <a:custGeom>
              <a:avLst/>
              <a:gdLst/>
              <a:ahLst/>
              <a:cxnLst/>
              <a:rect l="l" t="t" r="r" b="b"/>
              <a:pathLst>
                <a:path w="4"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2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27"/>
            <p:cNvSpPr/>
            <p:nvPr/>
          </p:nvSpPr>
          <p:spPr>
            <a:xfrm>
              <a:off x="2962544" y="2114806"/>
              <a:ext cx="0" cy="14"/>
            </a:xfrm>
            <a:custGeom>
              <a:avLst/>
              <a:gdLst/>
              <a:ahLst/>
              <a:cxnLst/>
              <a:rect l="l" t="t" r="r" b="b"/>
              <a:pathLst>
                <a:path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27"/>
            <p:cNvSpPr/>
            <p:nvPr/>
          </p:nvSpPr>
          <p:spPr>
            <a:xfrm>
              <a:off x="2962924" y="2114711"/>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2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2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2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2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2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2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27"/>
            <p:cNvSpPr/>
            <p:nvPr/>
          </p:nvSpPr>
          <p:spPr>
            <a:xfrm>
              <a:off x="2142734" y="1667061"/>
              <a:ext cx="923" cy="149"/>
            </a:xfrm>
            <a:custGeom>
              <a:avLst/>
              <a:gdLst/>
              <a:ahLst/>
              <a:cxnLst/>
              <a:rect l="l" t="t" r="r" b="b"/>
              <a:pathLst>
                <a:path w="68" h="11" extrusionOk="0">
                  <a:moveTo>
                    <a:pt x="67"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27"/>
            <p:cNvSpPr/>
            <p:nvPr/>
          </p:nvSpPr>
          <p:spPr>
            <a:xfrm>
              <a:off x="2105477" y="1674515"/>
              <a:ext cx="299" cy="14"/>
            </a:xfrm>
            <a:custGeom>
              <a:avLst/>
              <a:gdLst/>
              <a:ahLst/>
              <a:cxnLst/>
              <a:rect l="l" t="t" r="r" b="b"/>
              <a:pathLst>
                <a:path w="22" h="1" extrusionOk="0">
                  <a:moveTo>
                    <a:pt x="2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27"/>
            <p:cNvSpPr/>
            <p:nvPr/>
          </p:nvSpPr>
          <p:spPr>
            <a:xfrm>
              <a:off x="2105097" y="1674570"/>
              <a:ext cx="299" cy="14"/>
            </a:xfrm>
            <a:custGeom>
              <a:avLst/>
              <a:gdLst/>
              <a:ahLst/>
              <a:cxnLst/>
              <a:rect l="l" t="t" r="r" b="b"/>
              <a:pathLst>
                <a:path w="22" h="1" extrusionOk="0">
                  <a:moveTo>
                    <a:pt x="2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27"/>
            <p:cNvSpPr/>
            <p:nvPr/>
          </p:nvSpPr>
          <p:spPr>
            <a:xfrm>
              <a:off x="2101866" y="1674610"/>
              <a:ext cx="2770" cy="204"/>
            </a:xfrm>
            <a:custGeom>
              <a:avLst/>
              <a:gdLst/>
              <a:ahLst/>
              <a:cxnLst/>
              <a:rect l="l" t="t" r="r" b="b"/>
              <a:pathLst>
                <a:path w="204" h="15" extrusionOk="0">
                  <a:moveTo>
                    <a:pt x="203"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27"/>
            <p:cNvSpPr/>
            <p:nvPr/>
          </p:nvSpPr>
          <p:spPr>
            <a:xfrm>
              <a:off x="2104622" y="1674570"/>
              <a:ext cx="394" cy="14"/>
            </a:xfrm>
            <a:custGeom>
              <a:avLst/>
              <a:gdLst/>
              <a:ahLst/>
              <a:cxnLst/>
              <a:rect l="l" t="t" r="r" b="b"/>
              <a:pathLst>
                <a:path w="29" h="1" extrusionOk="0">
                  <a:moveTo>
                    <a:pt x="28"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27"/>
            <p:cNvSpPr/>
            <p:nvPr/>
          </p:nvSpPr>
          <p:spPr>
            <a:xfrm>
              <a:off x="2101526" y="1674855"/>
              <a:ext cx="299" cy="14"/>
            </a:xfrm>
            <a:custGeom>
              <a:avLst/>
              <a:gdLst/>
              <a:ahLst/>
              <a:cxnLst/>
              <a:rect l="l" t="t" r="r" b="b"/>
              <a:pathLst>
                <a:path w="22" h="1" extrusionOk="0">
                  <a:moveTo>
                    <a:pt x="1" y="0"/>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2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27"/>
            <p:cNvSpPr/>
            <p:nvPr/>
          </p:nvSpPr>
          <p:spPr>
            <a:xfrm>
              <a:off x="2106903" y="167447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27"/>
            <p:cNvSpPr/>
            <p:nvPr/>
          </p:nvSpPr>
          <p:spPr>
            <a:xfrm>
              <a:off x="2106659" y="167447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27"/>
            <p:cNvSpPr/>
            <p:nvPr/>
          </p:nvSpPr>
          <p:spPr>
            <a:xfrm>
              <a:off x="2105858" y="1674515"/>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27"/>
            <p:cNvSpPr/>
            <p:nvPr/>
          </p:nvSpPr>
          <p:spPr>
            <a:xfrm>
              <a:off x="2107134" y="167447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27"/>
            <p:cNvSpPr/>
            <p:nvPr/>
          </p:nvSpPr>
          <p:spPr>
            <a:xfrm>
              <a:off x="2106183" y="1674475"/>
              <a:ext cx="204" cy="14"/>
            </a:xfrm>
            <a:custGeom>
              <a:avLst/>
              <a:gdLst/>
              <a:ahLst/>
              <a:cxnLst/>
              <a:rect l="l" t="t" r="r" b="b"/>
              <a:pathLst>
                <a:path w="15" h="1" extrusionOk="0">
                  <a:moveTo>
                    <a:pt x="1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2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27"/>
            <p:cNvSpPr/>
            <p:nvPr/>
          </p:nvSpPr>
          <p:spPr>
            <a:xfrm>
              <a:off x="2101771" y="1676416"/>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2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2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27"/>
            <p:cNvSpPr/>
            <p:nvPr/>
          </p:nvSpPr>
          <p:spPr>
            <a:xfrm>
              <a:off x="2101676" y="167628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2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2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27"/>
            <p:cNvSpPr/>
            <p:nvPr/>
          </p:nvSpPr>
          <p:spPr>
            <a:xfrm>
              <a:off x="2143304" y="1674760"/>
              <a:ext cx="14" cy="489"/>
            </a:xfrm>
            <a:custGeom>
              <a:avLst/>
              <a:gdLst/>
              <a:ahLst/>
              <a:cxnLst/>
              <a:rect l="l" t="t" r="r" b="b"/>
              <a:pathLst>
                <a:path w="1" h="36" extrusionOk="0">
                  <a:moveTo>
                    <a:pt x="1" y="0"/>
                  </a:moveTo>
                  <a:lnTo>
                    <a:pt x="1"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2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27"/>
            <p:cNvSpPr/>
            <p:nvPr/>
          </p:nvSpPr>
          <p:spPr>
            <a:xfrm>
              <a:off x="2143304" y="1672044"/>
              <a:ext cx="14" cy="258"/>
            </a:xfrm>
            <a:custGeom>
              <a:avLst/>
              <a:gdLst/>
              <a:ahLst/>
              <a:cxnLst/>
              <a:rect l="l" t="t" r="r" b="b"/>
              <a:pathLst>
                <a:path w="1" h="19" extrusionOk="0">
                  <a:moveTo>
                    <a:pt x="1"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27"/>
            <p:cNvSpPr/>
            <p:nvPr/>
          </p:nvSpPr>
          <p:spPr>
            <a:xfrm>
              <a:off x="2143304" y="1673524"/>
              <a:ext cx="14" cy="394"/>
            </a:xfrm>
            <a:custGeom>
              <a:avLst/>
              <a:gdLst/>
              <a:ahLst/>
              <a:cxnLst/>
              <a:rect l="l" t="t" r="r" b="b"/>
              <a:pathLst>
                <a:path w="1" h="29" extrusionOk="0">
                  <a:moveTo>
                    <a:pt x="1"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2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27"/>
            <p:cNvSpPr/>
            <p:nvPr/>
          </p:nvSpPr>
          <p:spPr>
            <a:xfrm>
              <a:off x="2143589" y="1667251"/>
              <a:ext cx="68" cy="394"/>
            </a:xfrm>
            <a:custGeom>
              <a:avLst/>
              <a:gdLst/>
              <a:ahLst/>
              <a:cxnLst/>
              <a:rect l="l" t="t" r="r" b="b"/>
              <a:pathLst>
                <a:path w="5" h="29" extrusionOk="0">
                  <a:moveTo>
                    <a:pt x="4" y="0"/>
                  </a:moveTo>
                  <a:lnTo>
                    <a:pt x="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2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27"/>
            <p:cNvSpPr/>
            <p:nvPr/>
          </p:nvSpPr>
          <p:spPr>
            <a:xfrm>
              <a:off x="2184336" y="170228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27"/>
            <p:cNvSpPr/>
            <p:nvPr/>
          </p:nvSpPr>
          <p:spPr>
            <a:xfrm>
              <a:off x="2184376" y="170266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27"/>
            <p:cNvSpPr/>
            <p:nvPr/>
          </p:nvSpPr>
          <p:spPr>
            <a:xfrm>
              <a:off x="2184376" y="170241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27"/>
            <p:cNvSpPr/>
            <p:nvPr/>
          </p:nvSpPr>
          <p:spPr>
            <a:xfrm>
              <a:off x="2184336" y="1702132"/>
              <a:ext cx="14" cy="68"/>
            </a:xfrm>
            <a:custGeom>
              <a:avLst/>
              <a:gdLst/>
              <a:ahLst/>
              <a:cxnLst/>
              <a:rect l="l" t="t" r="r" b="b"/>
              <a:pathLst>
                <a:path w="1" h="5" extrusionOk="0">
                  <a:moveTo>
                    <a:pt x="0" y="1"/>
                  </a:moveTo>
                  <a:lnTo>
                    <a:pt x="0" y="4"/>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2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27"/>
            <p:cNvSpPr/>
            <p:nvPr/>
          </p:nvSpPr>
          <p:spPr>
            <a:xfrm>
              <a:off x="2184241" y="1703558"/>
              <a:ext cx="14" cy="204"/>
            </a:xfrm>
            <a:custGeom>
              <a:avLst/>
              <a:gdLst/>
              <a:ahLst/>
              <a:cxnLst/>
              <a:rect l="l" t="t" r="r" b="b"/>
              <a:pathLst>
                <a:path w="1" h="15" extrusionOk="0">
                  <a:moveTo>
                    <a:pt x="0"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27"/>
            <p:cNvSpPr/>
            <p:nvPr/>
          </p:nvSpPr>
          <p:spPr>
            <a:xfrm>
              <a:off x="2184145" y="1704033"/>
              <a:ext cx="54" cy="204"/>
            </a:xfrm>
            <a:custGeom>
              <a:avLst/>
              <a:gdLst/>
              <a:ahLst/>
              <a:cxnLst/>
              <a:rect l="l" t="t" r="r" b="b"/>
              <a:pathLst>
                <a:path w="4" h="15" extrusionOk="0">
                  <a:moveTo>
                    <a:pt x="0"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27"/>
            <p:cNvSpPr/>
            <p:nvPr/>
          </p:nvSpPr>
          <p:spPr>
            <a:xfrm>
              <a:off x="2185422" y="1699525"/>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27"/>
            <p:cNvSpPr/>
            <p:nvPr/>
          </p:nvSpPr>
          <p:spPr>
            <a:xfrm>
              <a:off x="2184336" y="170298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27"/>
            <p:cNvSpPr/>
            <p:nvPr/>
          </p:nvSpPr>
          <p:spPr>
            <a:xfrm>
              <a:off x="2184336" y="1703232"/>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2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2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2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2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2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2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27"/>
            <p:cNvSpPr/>
            <p:nvPr/>
          </p:nvSpPr>
          <p:spPr>
            <a:xfrm>
              <a:off x="2190649" y="16926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2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2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27"/>
            <p:cNvSpPr/>
            <p:nvPr/>
          </p:nvSpPr>
          <p:spPr>
            <a:xfrm>
              <a:off x="2186331" y="1673334"/>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2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2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2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2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2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2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2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27"/>
            <p:cNvSpPr/>
            <p:nvPr/>
          </p:nvSpPr>
          <p:spPr>
            <a:xfrm>
              <a:off x="2190989" y="168511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2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2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27"/>
            <p:cNvSpPr/>
            <p:nvPr/>
          </p:nvSpPr>
          <p:spPr>
            <a:xfrm>
              <a:off x="2192740" y="1702512"/>
              <a:ext cx="163" cy="68"/>
            </a:xfrm>
            <a:custGeom>
              <a:avLst/>
              <a:gdLst/>
              <a:ahLst/>
              <a:cxnLst/>
              <a:rect l="l" t="t" r="r" b="b"/>
              <a:pathLst>
                <a:path w="12" h="5" extrusionOk="0">
                  <a:moveTo>
                    <a:pt x="1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27"/>
            <p:cNvSpPr/>
            <p:nvPr/>
          </p:nvSpPr>
          <p:spPr>
            <a:xfrm>
              <a:off x="2194546" y="1703272"/>
              <a:ext cx="679" cy="353"/>
            </a:xfrm>
            <a:custGeom>
              <a:avLst/>
              <a:gdLst/>
              <a:ahLst/>
              <a:cxnLst/>
              <a:rect l="l" t="t" r="r" b="b"/>
              <a:pathLst>
                <a:path w="50" h="26" extrusionOk="0">
                  <a:moveTo>
                    <a:pt x="50"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27"/>
            <p:cNvSpPr/>
            <p:nvPr/>
          </p:nvSpPr>
          <p:spPr>
            <a:xfrm>
              <a:off x="2193270" y="1702661"/>
              <a:ext cx="299" cy="149"/>
            </a:xfrm>
            <a:custGeom>
              <a:avLst/>
              <a:gdLst/>
              <a:ahLst/>
              <a:cxnLst/>
              <a:rect l="l" t="t" r="r" b="b"/>
              <a:pathLst>
                <a:path w="22" h="11" extrusionOk="0">
                  <a:moveTo>
                    <a:pt x="2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27"/>
            <p:cNvSpPr/>
            <p:nvPr/>
          </p:nvSpPr>
          <p:spPr>
            <a:xfrm>
              <a:off x="2195646" y="1703843"/>
              <a:ext cx="299" cy="204"/>
            </a:xfrm>
            <a:custGeom>
              <a:avLst/>
              <a:gdLst/>
              <a:ahLst/>
              <a:cxnLst/>
              <a:rect l="l" t="t" r="r" b="b"/>
              <a:pathLst>
                <a:path w="22" h="15" extrusionOk="0">
                  <a:moveTo>
                    <a:pt x="2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27"/>
            <p:cNvSpPr/>
            <p:nvPr/>
          </p:nvSpPr>
          <p:spPr>
            <a:xfrm>
              <a:off x="2196067" y="1672098"/>
              <a:ext cx="204" cy="54"/>
            </a:xfrm>
            <a:custGeom>
              <a:avLst/>
              <a:gdLst/>
              <a:ahLst/>
              <a:cxnLst/>
              <a:rect l="l" t="t" r="r" b="b"/>
              <a:pathLst>
                <a:path w="15" h="4" extrusionOk="0">
                  <a:moveTo>
                    <a:pt x="15"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27"/>
            <p:cNvSpPr/>
            <p:nvPr/>
          </p:nvSpPr>
          <p:spPr>
            <a:xfrm>
              <a:off x="2197017" y="1672289"/>
              <a:ext cx="163" cy="14"/>
            </a:xfrm>
            <a:custGeom>
              <a:avLst/>
              <a:gdLst/>
              <a:ahLst/>
              <a:cxnLst/>
              <a:rect l="l" t="t" r="r" b="b"/>
              <a:pathLst>
                <a:path w="12" h="1" extrusionOk="0">
                  <a:moveTo>
                    <a:pt x="1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27"/>
            <p:cNvSpPr/>
            <p:nvPr/>
          </p:nvSpPr>
          <p:spPr>
            <a:xfrm>
              <a:off x="2196596" y="1672194"/>
              <a:ext cx="244" cy="54"/>
            </a:xfrm>
            <a:custGeom>
              <a:avLst/>
              <a:gdLst/>
              <a:ahLst/>
              <a:cxnLst/>
              <a:rect l="l" t="t" r="r" b="b"/>
              <a:pathLst>
                <a:path w="18" h="4" extrusionOk="0">
                  <a:moveTo>
                    <a:pt x="18"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2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27"/>
            <p:cNvSpPr/>
            <p:nvPr/>
          </p:nvSpPr>
          <p:spPr>
            <a:xfrm>
              <a:off x="2196311" y="1672139"/>
              <a:ext cx="204" cy="68"/>
            </a:xfrm>
            <a:custGeom>
              <a:avLst/>
              <a:gdLst/>
              <a:ahLst/>
              <a:cxnLst/>
              <a:rect l="l" t="t" r="r" b="b"/>
              <a:pathLst>
                <a:path w="15" h="5" extrusionOk="0">
                  <a:moveTo>
                    <a:pt x="1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27"/>
            <p:cNvSpPr/>
            <p:nvPr/>
          </p:nvSpPr>
          <p:spPr>
            <a:xfrm>
              <a:off x="2197397" y="1672614"/>
              <a:ext cx="68" cy="109"/>
            </a:xfrm>
            <a:custGeom>
              <a:avLst/>
              <a:gdLst/>
              <a:ahLst/>
              <a:cxnLst/>
              <a:rect l="l" t="t" r="r" b="b"/>
              <a:pathLst>
                <a:path w="5" h="8" extrusionOk="0">
                  <a:moveTo>
                    <a:pt x="4"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27"/>
            <p:cNvSpPr/>
            <p:nvPr/>
          </p:nvSpPr>
          <p:spPr>
            <a:xfrm>
              <a:off x="2197546" y="1672900"/>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27"/>
            <p:cNvSpPr/>
            <p:nvPr/>
          </p:nvSpPr>
          <p:spPr>
            <a:xfrm>
              <a:off x="2197302" y="1672329"/>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2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27"/>
            <p:cNvSpPr/>
            <p:nvPr/>
          </p:nvSpPr>
          <p:spPr>
            <a:xfrm>
              <a:off x="2198253" y="1673904"/>
              <a:ext cx="109" cy="109"/>
            </a:xfrm>
            <a:custGeom>
              <a:avLst/>
              <a:gdLst/>
              <a:ahLst/>
              <a:cxnLst/>
              <a:rect l="l" t="t" r="r" b="b"/>
              <a:pathLst>
                <a:path w="8" h="8" extrusionOk="0">
                  <a:moveTo>
                    <a:pt x="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27"/>
            <p:cNvSpPr/>
            <p:nvPr/>
          </p:nvSpPr>
          <p:spPr>
            <a:xfrm>
              <a:off x="2198022" y="1673565"/>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27"/>
            <p:cNvSpPr/>
            <p:nvPr/>
          </p:nvSpPr>
          <p:spPr>
            <a:xfrm>
              <a:off x="2197777" y="1673280"/>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2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2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2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2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2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27"/>
            <p:cNvSpPr/>
            <p:nvPr/>
          </p:nvSpPr>
          <p:spPr>
            <a:xfrm>
              <a:off x="2200208" y="1705703"/>
              <a:ext cx="2444" cy="489"/>
            </a:xfrm>
            <a:custGeom>
              <a:avLst/>
              <a:gdLst/>
              <a:ahLst/>
              <a:cxnLst/>
              <a:rect l="l" t="t" r="r" b="b"/>
              <a:pathLst>
                <a:path w="180" h="36" extrusionOk="0">
                  <a:moveTo>
                    <a:pt x="179" y="0"/>
                  </a:moveTo>
                  <a:lnTo>
                    <a:pt x="0"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27"/>
            <p:cNvSpPr/>
            <p:nvPr/>
          </p:nvSpPr>
          <p:spPr>
            <a:xfrm>
              <a:off x="2207906" y="1704657"/>
              <a:ext cx="584" cy="109"/>
            </a:xfrm>
            <a:custGeom>
              <a:avLst/>
              <a:gdLst/>
              <a:ahLst/>
              <a:cxnLst/>
              <a:rect l="l" t="t" r="r" b="b"/>
              <a:pathLst>
                <a:path w="43" h="8" extrusionOk="0">
                  <a:moveTo>
                    <a:pt x="43"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27"/>
            <p:cNvSpPr/>
            <p:nvPr/>
          </p:nvSpPr>
          <p:spPr>
            <a:xfrm>
              <a:off x="2208857" y="1704467"/>
              <a:ext cx="543" cy="109"/>
            </a:xfrm>
            <a:custGeom>
              <a:avLst/>
              <a:gdLst/>
              <a:ahLst/>
              <a:cxnLst/>
              <a:rect l="l" t="t" r="r" b="b"/>
              <a:pathLst>
                <a:path w="40" h="8" extrusionOk="0">
                  <a:moveTo>
                    <a:pt x="39"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27"/>
            <p:cNvSpPr/>
            <p:nvPr/>
          </p:nvSpPr>
          <p:spPr>
            <a:xfrm>
              <a:off x="2206100" y="1704942"/>
              <a:ext cx="584" cy="109"/>
            </a:xfrm>
            <a:custGeom>
              <a:avLst/>
              <a:gdLst/>
              <a:ahLst/>
              <a:cxnLst/>
              <a:rect l="l" t="t" r="r" b="b"/>
              <a:pathLst>
                <a:path w="43" h="8" extrusionOk="0">
                  <a:moveTo>
                    <a:pt x="43"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27"/>
            <p:cNvSpPr/>
            <p:nvPr/>
          </p:nvSpPr>
          <p:spPr>
            <a:xfrm>
              <a:off x="2209766" y="1704318"/>
              <a:ext cx="489" cy="109"/>
            </a:xfrm>
            <a:custGeom>
              <a:avLst/>
              <a:gdLst/>
              <a:ahLst/>
              <a:cxnLst/>
              <a:rect l="l" t="t" r="r" b="b"/>
              <a:pathLst>
                <a:path w="36" h="8" extrusionOk="0">
                  <a:moveTo>
                    <a:pt x="35"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27"/>
            <p:cNvSpPr/>
            <p:nvPr/>
          </p:nvSpPr>
          <p:spPr>
            <a:xfrm>
              <a:off x="2203493" y="1705418"/>
              <a:ext cx="625" cy="149"/>
            </a:xfrm>
            <a:custGeom>
              <a:avLst/>
              <a:gdLst/>
              <a:ahLst/>
              <a:cxnLst/>
              <a:rect l="l" t="t" r="r" b="b"/>
              <a:pathLst>
                <a:path w="46" h="11" extrusionOk="0">
                  <a:moveTo>
                    <a:pt x="46"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27"/>
            <p:cNvSpPr/>
            <p:nvPr/>
          </p:nvSpPr>
          <p:spPr>
            <a:xfrm>
              <a:off x="2210662" y="1704182"/>
              <a:ext cx="489" cy="109"/>
            </a:xfrm>
            <a:custGeom>
              <a:avLst/>
              <a:gdLst/>
              <a:ahLst/>
              <a:cxnLst/>
              <a:rect l="l" t="t" r="r" b="b"/>
              <a:pathLst>
                <a:path w="36" h="8" extrusionOk="0">
                  <a:moveTo>
                    <a:pt x="36"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27"/>
            <p:cNvSpPr/>
            <p:nvPr/>
          </p:nvSpPr>
          <p:spPr>
            <a:xfrm>
              <a:off x="2205150" y="1705078"/>
              <a:ext cx="679" cy="163"/>
            </a:xfrm>
            <a:custGeom>
              <a:avLst/>
              <a:gdLst/>
              <a:ahLst/>
              <a:cxnLst/>
              <a:rect l="l" t="t" r="r" b="b"/>
              <a:pathLst>
                <a:path w="50" h="12" extrusionOk="0">
                  <a:moveTo>
                    <a:pt x="50"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27"/>
            <p:cNvSpPr/>
            <p:nvPr/>
          </p:nvSpPr>
          <p:spPr>
            <a:xfrm>
              <a:off x="2202679" y="1705553"/>
              <a:ext cx="679" cy="163"/>
            </a:xfrm>
            <a:custGeom>
              <a:avLst/>
              <a:gdLst/>
              <a:ahLst/>
              <a:cxnLst/>
              <a:rect l="l" t="t" r="r" b="b"/>
              <a:pathLst>
                <a:path w="50" h="12" extrusionOk="0">
                  <a:moveTo>
                    <a:pt x="50"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27"/>
            <p:cNvSpPr/>
            <p:nvPr/>
          </p:nvSpPr>
          <p:spPr>
            <a:xfrm>
              <a:off x="2204295" y="1705268"/>
              <a:ext cx="679" cy="109"/>
            </a:xfrm>
            <a:custGeom>
              <a:avLst/>
              <a:gdLst/>
              <a:ahLst/>
              <a:cxnLst/>
              <a:rect l="l" t="t" r="r" b="b"/>
              <a:pathLst>
                <a:path w="50" h="8" extrusionOk="0">
                  <a:moveTo>
                    <a:pt x="50"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27"/>
            <p:cNvSpPr/>
            <p:nvPr/>
          </p:nvSpPr>
          <p:spPr>
            <a:xfrm>
              <a:off x="2207010" y="1704793"/>
              <a:ext cx="584" cy="109"/>
            </a:xfrm>
            <a:custGeom>
              <a:avLst/>
              <a:gdLst/>
              <a:ahLst/>
              <a:cxnLst/>
              <a:rect l="l" t="t" r="r" b="b"/>
              <a:pathLst>
                <a:path w="43" h="8" extrusionOk="0">
                  <a:moveTo>
                    <a:pt x="42"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27"/>
            <p:cNvSpPr/>
            <p:nvPr/>
          </p:nvSpPr>
          <p:spPr>
            <a:xfrm>
              <a:off x="2189604" y="1699050"/>
              <a:ext cx="299" cy="339"/>
            </a:xfrm>
            <a:custGeom>
              <a:avLst/>
              <a:gdLst/>
              <a:ahLst/>
              <a:cxnLst/>
              <a:rect l="l" t="t" r="r" b="b"/>
              <a:pathLst>
                <a:path w="22" h="25" extrusionOk="0">
                  <a:moveTo>
                    <a:pt x="22"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27"/>
            <p:cNvSpPr/>
            <p:nvPr/>
          </p:nvSpPr>
          <p:spPr>
            <a:xfrm>
              <a:off x="2190364" y="1699946"/>
              <a:ext cx="353" cy="394"/>
            </a:xfrm>
            <a:custGeom>
              <a:avLst/>
              <a:gdLst/>
              <a:ahLst/>
              <a:cxnLst/>
              <a:rect l="l" t="t" r="r" b="b"/>
              <a:pathLst>
                <a:path w="26" h="29" extrusionOk="0">
                  <a:moveTo>
                    <a:pt x="25"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27"/>
            <p:cNvSpPr/>
            <p:nvPr/>
          </p:nvSpPr>
          <p:spPr>
            <a:xfrm>
              <a:off x="2191314" y="1701046"/>
              <a:ext cx="299" cy="394"/>
            </a:xfrm>
            <a:custGeom>
              <a:avLst/>
              <a:gdLst/>
              <a:ahLst/>
              <a:cxnLst/>
              <a:rect l="l" t="t" r="r" b="b"/>
              <a:pathLst>
                <a:path w="22" h="29" extrusionOk="0">
                  <a:moveTo>
                    <a:pt x="22"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27"/>
            <p:cNvSpPr/>
            <p:nvPr/>
          </p:nvSpPr>
          <p:spPr>
            <a:xfrm>
              <a:off x="2188178" y="1697475"/>
              <a:ext cx="258" cy="299"/>
            </a:xfrm>
            <a:custGeom>
              <a:avLst/>
              <a:gdLst/>
              <a:ahLst/>
              <a:cxnLst/>
              <a:rect l="l" t="t" r="r" b="b"/>
              <a:pathLst>
                <a:path w="19" h="22" extrusionOk="0">
                  <a:moveTo>
                    <a:pt x="18"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27"/>
            <p:cNvSpPr/>
            <p:nvPr/>
          </p:nvSpPr>
          <p:spPr>
            <a:xfrm>
              <a:off x="2188843" y="1698235"/>
              <a:ext cx="299" cy="353"/>
            </a:xfrm>
            <a:custGeom>
              <a:avLst/>
              <a:gdLst/>
              <a:ahLst/>
              <a:cxnLst/>
              <a:rect l="l" t="t" r="r" b="b"/>
              <a:pathLst>
                <a:path w="22" h="26" extrusionOk="0">
                  <a:moveTo>
                    <a:pt x="22"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27"/>
            <p:cNvSpPr/>
            <p:nvPr/>
          </p:nvSpPr>
          <p:spPr>
            <a:xfrm>
              <a:off x="2191980" y="1701901"/>
              <a:ext cx="299" cy="394"/>
            </a:xfrm>
            <a:custGeom>
              <a:avLst/>
              <a:gdLst/>
              <a:ahLst/>
              <a:cxnLst/>
              <a:rect l="l" t="t" r="r" b="b"/>
              <a:pathLst>
                <a:path w="22" h="29" extrusionOk="0">
                  <a:moveTo>
                    <a:pt x="22"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27"/>
            <p:cNvSpPr/>
            <p:nvPr/>
          </p:nvSpPr>
          <p:spPr>
            <a:xfrm>
              <a:off x="2187513" y="1696769"/>
              <a:ext cx="204" cy="204"/>
            </a:xfrm>
            <a:custGeom>
              <a:avLst/>
              <a:gdLst/>
              <a:ahLst/>
              <a:cxnLst/>
              <a:rect l="l" t="t" r="r" b="b"/>
              <a:pathLst>
                <a:path w="15" h="15" extrusionOk="0">
                  <a:moveTo>
                    <a:pt x="15"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9443"/>
        <p:cNvGrpSpPr/>
        <p:nvPr/>
      </p:nvGrpSpPr>
      <p:grpSpPr>
        <a:xfrm>
          <a:off x="0" y="0"/>
          <a:ext cx="0" cy="0"/>
          <a:chOff x="0" y="0"/>
          <a:chExt cx="0" cy="0"/>
        </a:xfrm>
      </p:grpSpPr>
      <p:grpSp>
        <p:nvGrpSpPr>
          <p:cNvPr id="9444" name="Google Shape;9444;p128"/>
          <p:cNvGrpSpPr/>
          <p:nvPr/>
        </p:nvGrpSpPr>
        <p:grpSpPr>
          <a:xfrm>
            <a:off x="2100561" y="3398658"/>
            <a:ext cx="1102891" cy="760337"/>
            <a:chOff x="4967783" y="2151471"/>
            <a:chExt cx="3920692" cy="2702940"/>
          </a:xfrm>
        </p:grpSpPr>
        <p:grpSp>
          <p:nvGrpSpPr>
            <p:cNvPr id="9445" name="Google Shape;9445;p128"/>
            <p:cNvGrpSpPr/>
            <p:nvPr/>
          </p:nvGrpSpPr>
          <p:grpSpPr>
            <a:xfrm>
              <a:off x="5045709" y="2252109"/>
              <a:ext cx="3761071" cy="2501708"/>
              <a:chOff x="2691784" y="1805334"/>
              <a:chExt cx="3761071" cy="2501708"/>
            </a:xfrm>
          </p:grpSpPr>
          <p:sp>
            <p:nvSpPr>
              <p:cNvPr id="9446" name="Google Shape;9446;p12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2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2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2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2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2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2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128"/>
            <p:cNvGrpSpPr/>
            <p:nvPr/>
          </p:nvGrpSpPr>
          <p:grpSpPr>
            <a:xfrm>
              <a:off x="4967783" y="2151471"/>
              <a:ext cx="3920692" cy="2702940"/>
              <a:chOff x="2613858" y="1704696"/>
              <a:chExt cx="3920692" cy="2702940"/>
            </a:xfrm>
          </p:grpSpPr>
          <p:sp>
            <p:nvSpPr>
              <p:cNvPr id="9454" name="Google Shape;9454;p12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2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2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2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2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9" name="Google Shape;9459;p128"/>
          <p:cNvGrpSpPr/>
          <p:nvPr/>
        </p:nvGrpSpPr>
        <p:grpSpPr>
          <a:xfrm>
            <a:off x="3504470" y="1286935"/>
            <a:ext cx="1561911" cy="708580"/>
            <a:chOff x="3530532" y="1496185"/>
            <a:chExt cx="1561911" cy="708580"/>
          </a:xfrm>
        </p:grpSpPr>
        <p:grpSp>
          <p:nvGrpSpPr>
            <p:cNvPr id="9460" name="Google Shape;9460;p128"/>
            <p:cNvGrpSpPr/>
            <p:nvPr/>
          </p:nvGrpSpPr>
          <p:grpSpPr>
            <a:xfrm>
              <a:off x="3720318" y="1857562"/>
              <a:ext cx="1372125" cy="54"/>
              <a:chOff x="3720318" y="1857562"/>
              <a:chExt cx="1372125" cy="54"/>
            </a:xfrm>
          </p:grpSpPr>
          <p:cxnSp>
            <p:nvCxnSpPr>
              <p:cNvPr id="9461" name="Google Shape;9461;p128"/>
              <p:cNvCxnSpPr>
                <a:endCxn id="9462" idx="2"/>
              </p:cNvCxnSpPr>
              <p:nvPr/>
            </p:nvCxnSpPr>
            <p:spPr>
              <a:xfrm>
                <a:off x="4440243" y="1857616"/>
                <a:ext cx="173400" cy="0"/>
              </a:xfrm>
              <a:prstGeom prst="straightConnector1">
                <a:avLst/>
              </a:prstGeom>
              <a:noFill/>
              <a:ln w="9525" cap="flat" cmpd="sng">
                <a:solidFill>
                  <a:schemeClr val="bg1"/>
                </a:solidFill>
                <a:prstDash val="solid"/>
                <a:round/>
                <a:headEnd type="none" w="med" len="med"/>
                <a:tailEnd type="none" w="med" len="med"/>
              </a:ln>
            </p:spPr>
          </p:cxnSp>
          <p:cxnSp>
            <p:nvCxnSpPr>
              <p:cNvPr id="9463" name="Google Shape;9463;p128"/>
              <p:cNvCxnSpPr/>
              <p:nvPr/>
            </p:nvCxnSpPr>
            <p:spPr>
              <a:xfrm>
                <a:off x="4074943" y="1857562"/>
                <a:ext cx="173400" cy="0"/>
              </a:xfrm>
              <a:prstGeom prst="straightConnector1">
                <a:avLst/>
              </a:prstGeom>
              <a:noFill/>
              <a:ln w="9525" cap="flat" cmpd="sng">
                <a:solidFill>
                  <a:schemeClr val="bg1"/>
                </a:solidFill>
                <a:prstDash val="solid"/>
                <a:round/>
                <a:headEnd type="none" w="med" len="med"/>
                <a:tailEnd type="none" w="med" len="med"/>
              </a:ln>
            </p:spPr>
          </p:cxnSp>
          <p:cxnSp>
            <p:nvCxnSpPr>
              <p:cNvPr id="9464" name="Google Shape;9464;p128"/>
              <p:cNvCxnSpPr/>
              <p:nvPr/>
            </p:nvCxnSpPr>
            <p:spPr>
              <a:xfrm>
                <a:off x="3720318" y="1857562"/>
                <a:ext cx="173400" cy="0"/>
              </a:xfrm>
              <a:prstGeom prst="straightConnector1">
                <a:avLst/>
              </a:prstGeom>
              <a:noFill/>
              <a:ln w="9525" cap="flat" cmpd="sng">
                <a:solidFill>
                  <a:schemeClr val="bg1"/>
                </a:solidFill>
                <a:prstDash val="solid"/>
                <a:round/>
                <a:headEnd type="none" w="med" len="med"/>
                <a:tailEnd type="none" w="med" len="med"/>
              </a:ln>
            </p:spPr>
          </p:cxnSp>
          <p:cxnSp>
            <p:nvCxnSpPr>
              <p:cNvPr id="9465" name="Google Shape;9465;p128"/>
              <p:cNvCxnSpPr>
                <a:stCxn id="9462" idx="6"/>
              </p:cNvCxnSpPr>
              <p:nvPr/>
            </p:nvCxnSpPr>
            <p:spPr>
              <a:xfrm>
                <a:off x="4801443" y="1857616"/>
                <a:ext cx="291000" cy="0"/>
              </a:xfrm>
              <a:prstGeom prst="straightConnector1">
                <a:avLst/>
              </a:prstGeom>
              <a:noFill/>
              <a:ln w="9525" cap="flat" cmpd="sng">
                <a:solidFill>
                  <a:schemeClr val="bg1"/>
                </a:solidFill>
                <a:prstDash val="solid"/>
                <a:round/>
                <a:headEnd type="none" w="med" len="med"/>
                <a:tailEnd type="triangle" w="med" len="med"/>
              </a:ln>
            </p:spPr>
          </p:cxnSp>
        </p:grpSp>
        <p:grpSp>
          <p:nvGrpSpPr>
            <p:cNvPr id="9466" name="Google Shape;9466;p128"/>
            <p:cNvGrpSpPr/>
            <p:nvPr/>
          </p:nvGrpSpPr>
          <p:grpSpPr>
            <a:xfrm>
              <a:off x="3567462" y="1496185"/>
              <a:ext cx="286500" cy="272914"/>
              <a:chOff x="3567462" y="1496185"/>
              <a:chExt cx="286500" cy="272914"/>
            </a:xfrm>
          </p:grpSpPr>
          <p:cxnSp>
            <p:nvCxnSpPr>
              <p:cNvPr id="9467" name="Google Shape;9467;p128"/>
              <p:cNvCxnSpPr/>
              <p:nvPr/>
            </p:nvCxnSpPr>
            <p:spPr>
              <a:xfrm rot="10800000">
                <a:off x="3626625" y="1596000"/>
                <a:ext cx="0" cy="173100"/>
              </a:xfrm>
              <a:prstGeom prst="straightConnector1">
                <a:avLst/>
              </a:prstGeom>
              <a:noFill/>
              <a:ln w="9525" cap="flat" cmpd="sng">
                <a:solidFill>
                  <a:schemeClr val="bg1"/>
                </a:solidFill>
                <a:prstDash val="solid"/>
                <a:round/>
                <a:headEnd type="none" w="med" len="med"/>
                <a:tailEnd type="none" w="med" len="med"/>
              </a:ln>
            </p:spPr>
          </p:cxnSp>
          <p:sp>
            <p:nvSpPr>
              <p:cNvPr id="9468" name="Google Shape;9468;p128"/>
              <p:cNvSpPr/>
              <p:nvPr/>
            </p:nvSpPr>
            <p:spPr>
              <a:xfrm>
                <a:off x="3567462" y="1496185"/>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128"/>
            <p:cNvSpPr/>
            <p:nvPr/>
          </p:nvSpPr>
          <p:spPr>
            <a:xfrm>
              <a:off x="3530532" y="1771972"/>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28"/>
            <p:cNvSpPr/>
            <p:nvPr/>
          </p:nvSpPr>
          <p:spPr>
            <a:xfrm>
              <a:off x="3891569" y="1779209"/>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128"/>
            <p:cNvGrpSpPr/>
            <p:nvPr/>
          </p:nvGrpSpPr>
          <p:grpSpPr>
            <a:xfrm>
              <a:off x="3929014" y="1960574"/>
              <a:ext cx="286500" cy="242342"/>
              <a:chOff x="3929014" y="1960574"/>
              <a:chExt cx="286500" cy="242342"/>
            </a:xfrm>
          </p:grpSpPr>
          <p:cxnSp>
            <p:nvCxnSpPr>
              <p:cNvPr id="9472" name="Google Shape;9472;p128"/>
              <p:cNvCxnSpPr/>
              <p:nvPr/>
            </p:nvCxnSpPr>
            <p:spPr>
              <a:xfrm rot="10800000">
                <a:off x="3988400" y="1960574"/>
                <a:ext cx="0" cy="144300"/>
              </a:xfrm>
              <a:prstGeom prst="straightConnector1">
                <a:avLst/>
              </a:prstGeom>
              <a:noFill/>
              <a:ln w="9525" cap="flat" cmpd="sng">
                <a:solidFill>
                  <a:schemeClr val="bg1"/>
                </a:solidFill>
                <a:prstDash val="solid"/>
                <a:round/>
                <a:headEnd type="none" w="med" len="med"/>
                <a:tailEnd type="none" w="med" len="med"/>
              </a:ln>
            </p:spPr>
          </p:cxnSp>
          <p:sp>
            <p:nvSpPr>
              <p:cNvPr id="9473" name="Google Shape;9473;p128"/>
              <p:cNvSpPr/>
              <p:nvPr/>
            </p:nvSpPr>
            <p:spPr>
              <a:xfrm>
                <a:off x="3929014" y="2103016"/>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128"/>
            <p:cNvGrpSpPr/>
            <p:nvPr/>
          </p:nvGrpSpPr>
          <p:grpSpPr>
            <a:xfrm>
              <a:off x="4290828" y="1496185"/>
              <a:ext cx="286500" cy="272914"/>
              <a:chOff x="4290828" y="1496185"/>
              <a:chExt cx="286500" cy="272914"/>
            </a:xfrm>
          </p:grpSpPr>
          <p:cxnSp>
            <p:nvCxnSpPr>
              <p:cNvPr id="9475" name="Google Shape;9475;p128"/>
              <p:cNvCxnSpPr/>
              <p:nvPr/>
            </p:nvCxnSpPr>
            <p:spPr>
              <a:xfrm rot="10800000">
                <a:off x="4350000" y="1596000"/>
                <a:ext cx="0" cy="173100"/>
              </a:xfrm>
              <a:prstGeom prst="straightConnector1">
                <a:avLst/>
              </a:prstGeom>
              <a:noFill/>
              <a:ln w="9525" cap="flat" cmpd="sng">
                <a:solidFill>
                  <a:schemeClr val="bg1"/>
                </a:solidFill>
                <a:prstDash val="solid"/>
                <a:round/>
                <a:headEnd type="none" w="med" len="med"/>
                <a:tailEnd type="none" w="med" len="med"/>
              </a:ln>
            </p:spPr>
          </p:cxnSp>
          <p:sp>
            <p:nvSpPr>
              <p:cNvPr id="9476" name="Google Shape;9476;p128"/>
              <p:cNvSpPr/>
              <p:nvPr/>
            </p:nvSpPr>
            <p:spPr>
              <a:xfrm>
                <a:off x="4290828" y="1496185"/>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7" name="Google Shape;9477;p128"/>
            <p:cNvSpPr/>
            <p:nvPr/>
          </p:nvSpPr>
          <p:spPr>
            <a:xfrm>
              <a:off x="4252606" y="1771972"/>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28"/>
            <p:cNvSpPr/>
            <p:nvPr/>
          </p:nvSpPr>
          <p:spPr>
            <a:xfrm>
              <a:off x="4613643" y="1763716"/>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8" name="Google Shape;9478;p128"/>
            <p:cNvGrpSpPr/>
            <p:nvPr/>
          </p:nvGrpSpPr>
          <p:grpSpPr>
            <a:xfrm>
              <a:off x="4657726" y="1959674"/>
              <a:ext cx="286500" cy="245092"/>
              <a:chOff x="4657726" y="1959674"/>
              <a:chExt cx="286500" cy="245092"/>
            </a:xfrm>
          </p:grpSpPr>
          <p:cxnSp>
            <p:nvCxnSpPr>
              <p:cNvPr id="9479" name="Google Shape;9479;p128"/>
              <p:cNvCxnSpPr/>
              <p:nvPr/>
            </p:nvCxnSpPr>
            <p:spPr>
              <a:xfrm rot="10800000">
                <a:off x="4707475" y="1959674"/>
                <a:ext cx="0" cy="145200"/>
              </a:xfrm>
              <a:prstGeom prst="straightConnector1">
                <a:avLst/>
              </a:prstGeom>
              <a:noFill/>
              <a:ln w="9525" cap="flat" cmpd="sng">
                <a:solidFill>
                  <a:schemeClr val="bg1"/>
                </a:solidFill>
                <a:prstDash val="solid"/>
                <a:round/>
                <a:headEnd type="none" w="med" len="med"/>
                <a:tailEnd type="none" w="med" len="med"/>
              </a:ln>
            </p:spPr>
          </p:cxnSp>
          <p:sp>
            <p:nvSpPr>
              <p:cNvPr id="9480" name="Google Shape;9480;p128"/>
              <p:cNvSpPr/>
              <p:nvPr/>
            </p:nvSpPr>
            <p:spPr>
              <a:xfrm>
                <a:off x="4657726" y="2104866"/>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1" name="Google Shape;9481;p128"/>
          <p:cNvGrpSpPr/>
          <p:nvPr/>
        </p:nvGrpSpPr>
        <p:grpSpPr>
          <a:xfrm>
            <a:off x="3486489" y="2149032"/>
            <a:ext cx="1597032" cy="378649"/>
            <a:chOff x="3512551" y="2358282"/>
            <a:chExt cx="1597032" cy="378649"/>
          </a:xfrm>
        </p:grpSpPr>
        <p:grpSp>
          <p:nvGrpSpPr>
            <p:cNvPr id="9482" name="Google Shape;9482;p128"/>
            <p:cNvGrpSpPr/>
            <p:nvPr/>
          </p:nvGrpSpPr>
          <p:grpSpPr>
            <a:xfrm>
              <a:off x="3738198" y="2553002"/>
              <a:ext cx="1145834" cy="117"/>
              <a:chOff x="3738198" y="2553002"/>
              <a:chExt cx="1145834" cy="117"/>
            </a:xfrm>
          </p:grpSpPr>
          <p:cxnSp>
            <p:nvCxnSpPr>
              <p:cNvPr id="9483" name="Google Shape;9483;p128"/>
              <p:cNvCxnSpPr/>
              <p:nvPr/>
            </p:nvCxnSpPr>
            <p:spPr>
              <a:xfrm>
                <a:off x="4195395" y="2553002"/>
                <a:ext cx="231600" cy="0"/>
              </a:xfrm>
              <a:prstGeom prst="straightConnector1">
                <a:avLst/>
              </a:prstGeom>
              <a:noFill/>
              <a:ln w="9525" cap="flat" cmpd="sng">
                <a:solidFill>
                  <a:schemeClr val="bg1"/>
                </a:solidFill>
                <a:prstDash val="solid"/>
                <a:round/>
                <a:headEnd type="none" w="med" len="med"/>
                <a:tailEnd type="none" w="med" len="med"/>
              </a:ln>
            </p:spPr>
          </p:cxnSp>
          <p:cxnSp>
            <p:nvCxnSpPr>
              <p:cNvPr id="9484" name="Google Shape;9484;p128"/>
              <p:cNvCxnSpPr/>
              <p:nvPr/>
            </p:nvCxnSpPr>
            <p:spPr>
              <a:xfrm>
                <a:off x="4652432" y="2553002"/>
                <a:ext cx="231600" cy="0"/>
              </a:xfrm>
              <a:prstGeom prst="straightConnector1">
                <a:avLst/>
              </a:prstGeom>
              <a:noFill/>
              <a:ln w="9525" cap="flat" cmpd="sng">
                <a:solidFill>
                  <a:schemeClr val="bg1"/>
                </a:solidFill>
                <a:prstDash val="solid"/>
                <a:round/>
                <a:headEnd type="none" w="med" len="med"/>
                <a:tailEnd type="none" w="med" len="med"/>
              </a:ln>
            </p:spPr>
          </p:cxnSp>
          <p:cxnSp>
            <p:nvCxnSpPr>
              <p:cNvPr id="9485" name="Google Shape;9485;p128"/>
              <p:cNvCxnSpPr>
                <a:stCxn id="9486" idx="6"/>
                <a:endCxn id="9487" idx="2"/>
              </p:cNvCxnSpPr>
              <p:nvPr/>
            </p:nvCxnSpPr>
            <p:spPr>
              <a:xfrm>
                <a:off x="3738198" y="2553118"/>
                <a:ext cx="231300" cy="0"/>
              </a:xfrm>
              <a:prstGeom prst="straightConnector1">
                <a:avLst/>
              </a:prstGeom>
              <a:noFill/>
              <a:ln w="9525" cap="flat" cmpd="sng">
                <a:solidFill>
                  <a:schemeClr val="bg1"/>
                </a:solidFill>
                <a:prstDash val="solid"/>
                <a:round/>
                <a:headEnd type="none" w="med" len="med"/>
                <a:tailEnd type="none" w="med" len="med"/>
              </a:ln>
            </p:spPr>
          </p:cxnSp>
        </p:grpSp>
        <p:grpSp>
          <p:nvGrpSpPr>
            <p:cNvPr id="9488" name="Google Shape;9488;p128"/>
            <p:cNvGrpSpPr/>
            <p:nvPr/>
          </p:nvGrpSpPr>
          <p:grpSpPr>
            <a:xfrm>
              <a:off x="3969644" y="2440153"/>
              <a:ext cx="225900" cy="296779"/>
              <a:chOff x="3969644" y="2440153"/>
              <a:chExt cx="225900" cy="296779"/>
            </a:xfrm>
          </p:grpSpPr>
          <p:cxnSp>
            <p:nvCxnSpPr>
              <p:cNvPr id="9489" name="Google Shape;9489;p128"/>
              <p:cNvCxnSpPr/>
              <p:nvPr/>
            </p:nvCxnSpPr>
            <p:spPr>
              <a:xfrm>
                <a:off x="4082390" y="2637031"/>
                <a:ext cx="0" cy="99900"/>
              </a:xfrm>
              <a:prstGeom prst="straightConnector1">
                <a:avLst/>
              </a:prstGeom>
              <a:noFill/>
              <a:ln w="9525" cap="flat" cmpd="sng">
                <a:solidFill>
                  <a:schemeClr val="bg1"/>
                </a:solidFill>
                <a:prstDash val="solid"/>
                <a:round/>
                <a:headEnd type="none" w="med" len="med"/>
                <a:tailEnd type="none" w="med" len="med"/>
              </a:ln>
            </p:spPr>
          </p:cxnSp>
          <p:sp>
            <p:nvSpPr>
              <p:cNvPr id="9487" name="Google Shape;9487;p128"/>
              <p:cNvSpPr/>
              <p:nvPr/>
            </p:nvSpPr>
            <p:spPr>
              <a:xfrm>
                <a:off x="3969644" y="2440153"/>
                <a:ext cx="225900" cy="2259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28"/>
              <p:cNvSpPr/>
              <p:nvPr/>
            </p:nvSpPr>
            <p:spPr>
              <a:xfrm>
                <a:off x="3998471" y="2468982"/>
                <a:ext cx="168300" cy="1683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128"/>
            <p:cNvGrpSpPr/>
            <p:nvPr/>
          </p:nvGrpSpPr>
          <p:grpSpPr>
            <a:xfrm>
              <a:off x="4426818" y="2358282"/>
              <a:ext cx="225600" cy="307471"/>
              <a:chOff x="4426818" y="2358282"/>
              <a:chExt cx="225600" cy="307471"/>
            </a:xfrm>
          </p:grpSpPr>
          <p:cxnSp>
            <p:nvCxnSpPr>
              <p:cNvPr id="9492" name="Google Shape;9492;p128"/>
              <p:cNvCxnSpPr>
                <a:stCxn id="9493" idx="0"/>
              </p:cNvCxnSpPr>
              <p:nvPr/>
            </p:nvCxnSpPr>
            <p:spPr>
              <a:xfrm rot="10800000">
                <a:off x="4539644" y="2358282"/>
                <a:ext cx="0" cy="110700"/>
              </a:xfrm>
              <a:prstGeom prst="straightConnector1">
                <a:avLst/>
              </a:prstGeom>
              <a:noFill/>
              <a:ln w="9525" cap="flat" cmpd="sng">
                <a:solidFill>
                  <a:schemeClr val="bg1"/>
                </a:solidFill>
                <a:prstDash val="solid"/>
                <a:round/>
                <a:headEnd type="none" w="med" len="med"/>
                <a:tailEnd type="none" w="med" len="med"/>
              </a:ln>
            </p:spPr>
          </p:cxnSp>
          <p:sp>
            <p:nvSpPr>
              <p:cNvPr id="9494" name="Google Shape;9494;p128"/>
              <p:cNvSpPr/>
              <p:nvPr/>
            </p:nvSpPr>
            <p:spPr>
              <a:xfrm>
                <a:off x="4426818" y="2440153"/>
                <a:ext cx="225600" cy="2256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28"/>
              <p:cNvSpPr/>
              <p:nvPr/>
            </p:nvSpPr>
            <p:spPr>
              <a:xfrm>
                <a:off x="4455644" y="2468982"/>
                <a:ext cx="168000" cy="1680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128"/>
            <p:cNvGrpSpPr/>
            <p:nvPr/>
          </p:nvGrpSpPr>
          <p:grpSpPr>
            <a:xfrm>
              <a:off x="4883984" y="2440153"/>
              <a:ext cx="225600" cy="296479"/>
              <a:chOff x="4883984" y="2440153"/>
              <a:chExt cx="225600" cy="296479"/>
            </a:xfrm>
          </p:grpSpPr>
          <p:cxnSp>
            <p:nvCxnSpPr>
              <p:cNvPr id="9496" name="Google Shape;9496;p128"/>
              <p:cNvCxnSpPr/>
              <p:nvPr/>
            </p:nvCxnSpPr>
            <p:spPr>
              <a:xfrm>
                <a:off x="4996858" y="2637031"/>
                <a:ext cx="0" cy="99600"/>
              </a:xfrm>
              <a:prstGeom prst="straightConnector1">
                <a:avLst/>
              </a:prstGeom>
              <a:noFill/>
              <a:ln w="9525" cap="flat" cmpd="sng">
                <a:solidFill>
                  <a:schemeClr val="bg1"/>
                </a:solidFill>
                <a:prstDash val="solid"/>
                <a:round/>
                <a:headEnd type="none" w="med" len="med"/>
                <a:tailEnd type="none" w="med" len="med"/>
              </a:ln>
            </p:spPr>
          </p:cxnSp>
          <p:sp>
            <p:nvSpPr>
              <p:cNvPr id="9497" name="Google Shape;9497;p128"/>
              <p:cNvSpPr/>
              <p:nvPr/>
            </p:nvSpPr>
            <p:spPr>
              <a:xfrm>
                <a:off x="4883984" y="2440153"/>
                <a:ext cx="225600" cy="2256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28"/>
              <p:cNvSpPr/>
              <p:nvPr/>
            </p:nvSpPr>
            <p:spPr>
              <a:xfrm>
                <a:off x="4912810" y="2468982"/>
                <a:ext cx="168000" cy="1680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128"/>
            <p:cNvGrpSpPr/>
            <p:nvPr/>
          </p:nvGrpSpPr>
          <p:grpSpPr>
            <a:xfrm>
              <a:off x="3512551" y="2358356"/>
              <a:ext cx="225647" cy="307629"/>
              <a:chOff x="2182679" y="2005014"/>
              <a:chExt cx="792300" cy="1080158"/>
            </a:xfrm>
          </p:grpSpPr>
          <p:cxnSp>
            <p:nvCxnSpPr>
              <p:cNvPr id="9500" name="Google Shape;9500;p128"/>
              <p:cNvCxnSpPr>
                <a:stCxn id="9501" idx="0"/>
              </p:cNvCxnSpPr>
              <p:nvPr/>
            </p:nvCxnSpPr>
            <p:spPr>
              <a:xfrm rot="10800000">
                <a:off x="2578961" y="2005014"/>
                <a:ext cx="0" cy="388800"/>
              </a:xfrm>
              <a:prstGeom prst="straightConnector1">
                <a:avLst/>
              </a:prstGeom>
              <a:noFill/>
              <a:ln w="9525" cap="flat" cmpd="sng">
                <a:solidFill>
                  <a:schemeClr val="bg1"/>
                </a:solidFill>
                <a:prstDash val="solid"/>
                <a:round/>
                <a:headEnd type="none" w="med" len="med"/>
                <a:tailEnd type="none" w="med" len="med"/>
              </a:ln>
            </p:spPr>
          </p:cxnSp>
          <p:sp>
            <p:nvSpPr>
              <p:cNvPr id="9486" name="Google Shape;9486;p128"/>
              <p:cNvSpPr/>
              <p:nvPr/>
            </p:nvSpPr>
            <p:spPr>
              <a:xfrm>
                <a:off x="2182679" y="2292572"/>
                <a:ext cx="792300" cy="7926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28"/>
              <p:cNvSpPr/>
              <p:nvPr/>
            </p:nvSpPr>
            <p:spPr>
              <a:xfrm>
                <a:off x="2283911" y="2393814"/>
                <a:ext cx="590100" cy="5901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2" name="Google Shape;9502;p128"/>
          <p:cNvGrpSpPr/>
          <p:nvPr/>
        </p:nvGrpSpPr>
        <p:grpSpPr>
          <a:xfrm>
            <a:off x="6846571" y="972829"/>
            <a:ext cx="1559809" cy="722610"/>
            <a:chOff x="634175" y="2986275"/>
            <a:chExt cx="3147949" cy="1458344"/>
          </a:xfrm>
        </p:grpSpPr>
        <p:cxnSp>
          <p:nvCxnSpPr>
            <p:cNvPr id="9503" name="Google Shape;9503;p128"/>
            <p:cNvCxnSpPr>
              <a:stCxn id="9504" idx="4"/>
              <a:endCxn id="9505" idx="0"/>
            </p:cNvCxnSpPr>
            <p:nvPr/>
          </p:nvCxnSpPr>
          <p:spPr>
            <a:xfrm>
              <a:off x="929975" y="3577875"/>
              <a:ext cx="591300" cy="275100"/>
            </a:xfrm>
            <a:prstGeom prst="straightConnector1">
              <a:avLst/>
            </a:prstGeom>
            <a:noFill/>
            <a:ln w="9525" cap="flat" cmpd="sng">
              <a:solidFill>
                <a:schemeClr val="bg1"/>
              </a:solidFill>
              <a:prstDash val="solid"/>
              <a:round/>
              <a:headEnd type="none" w="med" len="med"/>
              <a:tailEnd type="none" w="med" len="med"/>
            </a:ln>
          </p:spPr>
        </p:cxnSp>
        <p:cxnSp>
          <p:nvCxnSpPr>
            <p:cNvPr id="9506" name="Google Shape;9506;p128"/>
            <p:cNvCxnSpPr>
              <a:stCxn id="9505" idx="0"/>
              <a:endCxn id="9507" idx="4"/>
            </p:cNvCxnSpPr>
            <p:nvPr/>
          </p:nvCxnSpPr>
          <p:spPr>
            <a:xfrm rot="10800000" flipH="1">
              <a:off x="1521366" y="3577919"/>
              <a:ext cx="686700" cy="275100"/>
            </a:xfrm>
            <a:prstGeom prst="straightConnector1">
              <a:avLst/>
            </a:prstGeom>
            <a:noFill/>
            <a:ln w="9525" cap="flat" cmpd="sng">
              <a:solidFill>
                <a:schemeClr val="bg1"/>
              </a:solidFill>
              <a:prstDash val="solid"/>
              <a:round/>
              <a:headEnd type="none" w="med" len="med"/>
              <a:tailEnd type="none" w="med" len="med"/>
            </a:ln>
          </p:spPr>
        </p:cxnSp>
        <p:cxnSp>
          <p:nvCxnSpPr>
            <p:cNvPr id="9508" name="Google Shape;9508;p128"/>
            <p:cNvCxnSpPr>
              <a:stCxn id="9507" idx="4"/>
              <a:endCxn id="9509" idx="0"/>
            </p:cNvCxnSpPr>
            <p:nvPr/>
          </p:nvCxnSpPr>
          <p:spPr>
            <a:xfrm>
              <a:off x="2208152" y="3577875"/>
              <a:ext cx="686700" cy="275100"/>
            </a:xfrm>
            <a:prstGeom prst="straightConnector1">
              <a:avLst/>
            </a:prstGeom>
            <a:noFill/>
            <a:ln w="9525" cap="flat" cmpd="sng">
              <a:solidFill>
                <a:schemeClr val="bg1"/>
              </a:solidFill>
              <a:prstDash val="solid"/>
              <a:round/>
              <a:headEnd type="none" w="med" len="med"/>
              <a:tailEnd type="none" w="med" len="med"/>
            </a:ln>
          </p:spPr>
        </p:cxnSp>
        <p:cxnSp>
          <p:nvCxnSpPr>
            <p:cNvPr id="9510" name="Google Shape;9510;p128"/>
            <p:cNvCxnSpPr>
              <a:stCxn id="9509" idx="0"/>
              <a:endCxn id="9511" idx="4"/>
            </p:cNvCxnSpPr>
            <p:nvPr/>
          </p:nvCxnSpPr>
          <p:spPr>
            <a:xfrm rot="10800000" flipH="1">
              <a:off x="2894933" y="3577918"/>
              <a:ext cx="591300" cy="275100"/>
            </a:xfrm>
            <a:prstGeom prst="straightConnector1">
              <a:avLst/>
            </a:prstGeom>
            <a:noFill/>
            <a:ln w="9525" cap="flat" cmpd="sng">
              <a:solidFill>
                <a:schemeClr val="bg1"/>
              </a:solidFill>
              <a:prstDash val="solid"/>
              <a:round/>
              <a:headEnd type="none" w="med" len="med"/>
              <a:tailEnd type="none" w="med" len="med"/>
            </a:ln>
          </p:spPr>
        </p:cxnSp>
        <p:sp>
          <p:nvSpPr>
            <p:cNvPr id="9511" name="Google Shape;9511;p128"/>
            <p:cNvSpPr/>
            <p:nvPr/>
          </p:nvSpPr>
          <p:spPr>
            <a:xfrm>
              <a:off x="3190524" y="2986275"/>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07" name="Google Shape;9507;p128"/>
            <p:cNvSpPr/>
            <p:nvPr/>
          </p:nvSpPr>
          <p:spPr>
            <a:xfrm>
              <a:off x="1912352" y="2986275"/>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04" name="Google Shape;9504;p128"/>
            <p:cNvSpPr/>
            <p:nvPr/>
          </p:nvSpPr>
          <p:spPr>
            <a:xfrm>
              <a:off x="634175" y="2986275"/>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09" name="Google Shape;9509;p128"/>
            <p:cNvSpPr/>
            <p:nvPr/>
          </p:nvSpPr>
          <p:spPr>
            <a:xfrm>
              <a:off x="2599133" y="3853018"/>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05" name="Google Shape;9505;p128"/>
            <p:cNvSpPr/>
            <p:nvPr/>
          </p:nvSpPr>
          <p:spPr>
            <a:xfrm>
              <a:off x="1225566" y="3853019"/>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512" name="Google Shape;9512;p128"/>
          <p:cNvGrpSpPr/>
          <p:nvPr/>
        </p:nvGrpSpPr>
        <p:grpSpPr>
          <a:xfrm>
            <a:off x="3500361" y="2682737"/>
            <a:ext cx="1570719" cy="294123"/>
            <a:chOff x="998425" y="1182125"/>
            <a:chExt cx="1065400" cy="199500"/>
          </a:xfrm>
        </p:grpSpPr>
        <p:sp>
          <p:nvSpPr>
            <p:cNvPr id="9513" name="Google Shape;9513;p12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2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2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2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2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128"/>
          <p:cNvGrpSpPr/>
          <p:nvPr/>
        </p:nvGrpSpPr>
        <p:grpSpPr>
          <a:xfrm>
            <a:off x="6843617" y="1800224"/>
            <a:ext cx="1565716" cy="366729"/>
            <a:chOff x="1247650" y="2075423"/>
            <a:chExt cx="6648477" cy="1557238"/>
          </a:xfrm>
        </p:grpSpPr>
        <p:sp>
          <p:nvSpPr>
            <p:cNvPr id="9519" name="Google Shape;9519;p12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2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2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2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2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2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chemeClr val="bg1"/>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128"/>
          <p:cNvGrpSpPr/>
          <p:nvPr/>
        </p:nvGrpSpPr>
        <p:grpSpPr>
          <a:xfrm>
            <a:off x="6827929" y="2949039"/>
            <a:ext cx="1597061" cy="663440"/>
            <a:chOff x="6796238" y="3158297"/>
            <a:chExt cx="1630319" cy="677257"/>
          </a:xfrm>
        </p:grpSpPr>
        <p:cxnSp>
          <p:nvCxnSpPr>
            <p:cNvPr id="9526" name="Google Shape;9526;p128"/>
            <p:cNvCxnSpPr/>
            <p:nvPr/>
          </p:nvCxnSpPr>
          <p:spPr>
            <a:xfrm>
              <a:off x="7012244" y="3664854"/>
              <a:ext cx="0" cy="170700"/>
            </a:xfrm>
            <a:prstGeom prst="straightConnector1">
              <a:avLst/>
            </a:prstGeom>
            <a:noFill/>
            <a:ln w="9525" cap="flat" cmpd="sng">
              <a:solidFill>
                <a:schemeClr val="bg1"/>
              </a:solidFill>
              <a:prstDash val="solid"/>
              <a:round/>
              <a:headEnd type="none" w="med" len="med"/>
              <a:tailEnd type="diamond" w="med" len="med"/>
            </a:ln>
          </p:spPr>
        </p:cxnSp>
        <p:cxnSp>
          <p:nvCxnSpPr>
            <p:cNvPr id="9527" name="Google Shape;9527;p128"/>
            <p:cNvCxnSpPr/>
            <p:nvPr/>
          </p:nvCxnSpPr>
          <p:spPr>
            <a:xfrm>
              <a:off x="7810957" y="3664854"/>
              <a:ext cx="0" cy="170700"/>
            </a:xfrm>
            <a:prstGeom prst="straightConnector1">
              <a:avLst/>
            </a:prstGeom>
            <a:noFill/>
            <a:ln w="9525" cap="flat" cmpd="sng">
              <a:solidFill>
                <a:schemeClr val="bg1"/>
              </a:solidFill>
              <a:prstDash val="solid"/>
              <a:round/>
              <a:headEnd type="none" w="med" len="med"/>
              <a:tailEnd type="diamond" w="med" len="med"/>
            </a:ln>
          </p:spPr>
        </p:cxnSp>
        <p:cxnSp>
          <p:nvCxnSpPr>
            <p:cNvPr id="9528" name="Google Shape;9528;p128"/>
            <p:cNvCxnSpPr/>
            <p:nvPr/>
          </p:nvCxnSpPr>
          <p:spPr>
            <a:xfrm rot="10800000">
              <a:off x="8196652" y="3170826"/>
              <a:ext cx="0" cy="169800"/>
            </a:xfrm>
            <a:prstGeom prst="straightConnector1">
              <a:avLst/>
            </a:prstGeom>
            <a:noFill/>
            <a:ln w="9525" cap="flat" cmpd="sng">
              <a:solidFill>
                <a:schemeClr val="bg1"/>
              </a:solidFill>
              <a:prstDash val="solid"/>
              <a:round/>
              <a:headEnd type="none" w="med" len="med"/>
              <a:tailEnd type="diamond" w="med" len="med"/>
            </a:ln>
          </p:spPr>
        </p:cxnSp>
        <p:cxnSp>
          <p:nvCxnSpPr>
            <p:cNvPr id="9529" name="Google Shape;9529;p128"/>
            <p:cNvCxnSpPr/>
            <p:nvPr/>
          </p:nvCxnSpPr>
          <p:spPr>
            <a:xfrm rot="10800000">
              <a:off x="7411601" y="3158297"/>
              <a:ext cx="0" cy="170700"/>
            </a:xfrm>
            <a:prstGeom prst="straightConnector1">
              <a:avLst/>
            </a:prstGeom>
            <a:noFill/>
            <a:ln w="9525" cap="flat" cmpd="sng">
              <a:solidFill>
                <a:schemeClr val="bg1"/>
              </a:solidFill>
              <a:prstDash val="solid"/>
              <a:round/>
              <a:headEnd type="none" w="med" len="med"/>
              <a:tailEnd type="diamond" w="med" len="med"/>
            </a:ln>
          </p:spPr>
        </p:cxnSp>
        <p:grpSp>
          <p:nvGrpSpPr>
            <p:cNvPr id="9530" name="Google Shape;9530;p128"/>
            <p:cNvGrpSpPr/>
            <p:nvPr/>
          </p:nvGrpSpPr>
          <p:grpSpPr>
            <a:xfrm>
              <a:off x="6796238" y="3311904"/>
              <a:ext cx="1630319" cy="377697"/>
              <a:chOff x="6796238" y="3311904"/>
              <a:chExt cx="1630319" cy="377697"/>
            </a:xfrm>
          </p:grpSpPr>
          <p:sp>
            <p:nvSpPr>
              <p:cNvPr id="9531" name="Google Shape;9531;p12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2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2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4" name="Google Shape;9534;p128"/>
          <p:cNvGrpSpPr/>
          <p:nvPr/>
        </p:nvGrpSpPr>
        <p:grpSpPr>
          <a:xfrm>
            <a:off x="5349067" y="970431"/>
            <a:ext cx="1368606" cy="1593805"/>
            <a:chOff x="1839112" y="2209163"/>
            <a:chExt cx="1918159" cy="2233784"/>
          </a:xfrm>
        </p:grpSpPr>
        <p:sp>
          <p:nvSpPr>
            <p:cNvPr id="9535" name="Google Shape;9535;p128"/>
            <p:cNvSpPr/>
            <p:nvPr/>
          </p:nvSpPr>
          <p:spPr>
            <a:xfrm>
              <a:off x="1839112" y="2209163"/>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28"/>
            <p:cNvSpPr/>
            <p:nvPr/>
          </p:nvSpPr>
          <p:spPr>
            <a:xfrm>
              <a:off x="3182171" y="2209163"/>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28"/>
            <p:cNvSpPr/>
            <p:nvPr/>
          </p:nvSpPr>
          <p:spPr>
            <a:xfrm>
              <a:off x="3182171" y="3040766"/>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38" name="Google Shape;9538;p128"/>
            <p:cNvCxnSpPr>
              <a:stCxn id="9535" idx="6"/>
              <a:endCxn id="9536" idx="2"/>
            </p:cNvCxnSpPr>
            <p:nvPr/>
          </p:nvCxnSpPr>
          <p:spPr>
            <a:xfrm>
              <a:off x="2414212" y="2496713"/>
              <a:ext cx="768000" cy="600"/>
            </a:xfrm>
            <a:prstGeom prst="bentConnector3">
              <a:avLst>
                <a:gd name="adj1" fmla="val 50017"/>
              </a:avLst>
            </a:prstGeom>
            <a:noFill/>
            <a:ln w="9525" cap="flat" cmpd="sng">
              <a:solidFill>
                <a:schemeClr val="bg1"/>
              </a:solidFill>
              <a:prstDash val="solid"/>
              <a:round/>
              <a:headEnd type="none" w="med" len="med"/>
              <a:tailEnd type="none" w="med" len="med"/>
            </a:ln>
          </p:spPr>
        </p:cxnSp>
        <p:cxnSp>
          <p:nvCxnSpPr>
            <p:cNvPr id="9539" name="Google Shape;9539;p128"/>
            <p:cNvCxnSpPr>
              <a:stCxn id="9536" idx="4"/>
              <a:endCxn id="9540" idx="0"/>
            </p:cNvCxnSpPr>
            <p:nvPr/>
          </p:nvCxnSpPr>
          <p:spPr>
            <a:xfrm rot="5400000">
              <a:off x="2669921" y="2240963"/>
              <a:ext cx="256500" cy="13431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9541" name="Google Shape;9541;p128"/>
            <p:cNvCxnSpPr>
              <a:stCxn id="9540" idx="6"/>
              <a:endCxn id="9537" idx="2"/>
            </p:cNvCxnSpPr>
            <p:nvPr/>
          </p:nvCxnSpPr>
          <p:spPr>
            <a:xfrm>
              <a:off x="2414212" y="3328316"/>
              <a:ext cx="768000" cy="600"/>
            </a:xfrm>
            <a:prstGeom prst="bentConnector3">
              <a:avLst>
                <a:gd name="adj1" fmla="val 50017"/>
              </a:avLst>
            </a:prstGeom>
            <a:noFill/>
            <a:ln w="9525" cap="flat" cmpd="sng">
              <a:solidFill>
                <a:schemeClr val="bg1"/>
              </a:solidFill>
              <a:prstDash val="solid"/>
              <a:round/>
              <a:headEnd type="none" w="med" len="med"/>
              <a:tailEnd type="none" w="med" len="med"/>
            </a:ln>
          </p:spPr>
        </p:cxnSp>
        <p:cxnSp>
          <p:nvCxnSpPr>
            <p:cNvPr id="9542" name="Google Shape;9542;p128"/>
            <p:cNvCxnSpPr>
              <a:stCxn id="9537" idx="4"/>
              <a:endCxn id="9543" idx="0"/>
            </p:cNvCxnSpPr>
            <p:nvPr/>
          </p:nvCxnSpPr>
          <p:spPr>
            <a:xfrm rot="5400000">
              <a:off x="2672171" y="3070316"/>
              <a:ext cx="252000" cy="1343100"/>
            </a:xfrm>
            <a:prstGeom prst="bentConnector3">
              <a:avLst>
                <a:gd name="adj1" fmla="val 49996"/>
              </a:avLst>
            </a:prstGeom>
            <a:noFill/>
            <a:ln w="9525" cap="flat" cmpd="sng">
              <a:solidFill>
                <a:schemeClr val="bg1"/>
              </a:solidFill>
              <a:prstDash val="solid"/>
              <a:round/>
              <a:headEnd type="none" w="med" len="med"/>
              <a:tailEnd type="none" w="med" len="med"/>
            </a:ln>
          </p:spPr>
        </p:cxnSp>
        <p:sp>
          <p:nvSpPr>
            <p:cNvPr id="9540" name="Google Shape;9540;p128"/>
            <p:cNvSpPr/>
            <p:nvPr/>
          </p:nvSpPr>
          <p:spPr>
            <a:xfrm>
              <a:off x="1839112" y="3040766"/>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28"/>
            <p:cNvSpPr/>
            <p:nvPr/>
          </p:nvSpPr>
          <p:spPr>
            <a:xfrm>
              <a:off x="1839112" y="3867848"/>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28"/>
            <p:cNvSpPr/>
            <p:nvPr/>
          </p:nvSpPr>
          <p:spPr>
            <a:xfrm>
              <a:off x="3182171" y="3867848"/>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45" name="Google Shape;9545;p128"/>
            <p:cNvCxnSpPr>
              <a:endCxn id="9544" idx="2"/>
            </p:cNvCxnSpPr>
            <p:nvPr/>
          </p:nvCxnSpPr>
          <p:spPr>
            <a:xfrm>
              <a:off x="2413871" y="4154498"/>
              <a:ext cx="768300" cy="900"/>
            </a:xfrm>
            <a:prstGeom prst="bentConnector3">
              <a:avLst>
                <a:gd name="adj1" fmla="val 50000"/>
              </a:avLst>
            </a:prstGeom>
            <a:noFill/>
            <a:ln w="9525" cap="flat" cmpd="sng">
              <a:solidFill>
                <a:schemeClr val="bg1"/>
              </a:solidFill>
              <a:prstDash val="solid"/>
              <a:round/>
              <a:headEnd type="none" w="med" len="med"/>
              <a:tailEnd type="none" w="med" len="med"/>
            </a:ln>
          </p:spPr>
        </p:cxnSp>
      </p:grpSp>
      <p:grpSp>
        <p:nvGrpSpPr>
          <p:cNvPr id="9546" name="Google Shape;9546;p128"/>
          <p:cNvGrpSpPr/>
          <p:nvPr/>
        </p:nvGrpSpPr>
        <p:grpSpPr>
          <a:xfrm>
            <a:off x="3481440" y="976667"/>
            <a:ext cx="1637968" cy="154942"/>
            <a:chOff x="238125" y="2506075"/>
            <a:chExt cx="7115411" cy="673075"/>
          </a:xfrm>
        </p:grpSpPr>
        <p:sp>
          <p:nvSpPr>
            <p:cNvPr id="9547" name="Google Shape;9547;p12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2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2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2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2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128"/>
          <p:cNvGrpSpPr/>
          <p:nvPr/>
        </p:nvGrpSpPr>
        <p:grpSpPr>
          <a:xfrm>
            <a:off x="720125" y="1298264"/>
            <a:ext cx="2476762" cy="91743"/>
            <a:chOff x="1464850" y="436376"/>
            <a:chExt cx="6001362" cy="222300"/>
          </a:xfrm>
        </p:grpSpPr>
        <p:sp>
          <p:nvSpPr>
            <p:cNvPr id="9553" name="Google Shape;9553;p128"/>
            <p:cNvSpPr/>
            <p:nvPr/>
          </p:nvSpPr>
          <p:spPr>
            <a:xfrm>
              <a:off x="1464850"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28"/>
            <p:cNvSpPr/>
            <p:nvPr/>
          </p:nvSpPr>
          <p:spPr>
            <a:xfrm>
              <a:off x="4410215"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28"/>
            <p:cNvSpPr/>
            <p:nvPr/>
          </p:nvSpPr>
          <p:spPr>
            <a:xfrm>
              <a:off x="7243912"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28"/>
            <p:cNvSpPr/>
            <p:nvPr/>
          </p:nvSpPr>
          <p:spPr>
            <a:xfrm>
              <a:off x="2920366"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28"/>
            <p:cNvSpPr/>
            <p:nvPr/>
          </p:nvSpPr>
          <p:spPr>
            <a:xfrm>
              <a:off x="5831847"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58" name="Google Shape;9558;p128"/>
            <p:cNvCxnSpPr/>
            <p:nvPr/>
          </p:nvCxnSpPr>
          <p:spPr>
            <a:xfrm>
              <a:off x="1798637" y="547513"/>
              <a:ext cx="988200" cy="0"/>
            </a:xfrm>
            <a:prstGeom prst="straightConnector1">
              <a:avLst/>
            </a:prstGeom>
            <a:noFill/>
            <a:ln w="9525" cap="flat" cmpd="sng">
              <a:solidFill>
                <a:schemeClr val="bg1"/>
              </a:solidFill>
              <a:prstDash val="solid"/>
              <a:round/>
              <a:headEnd type="none" w="med" len="med"/>
              <a:tailEnd type="none" w="med" len="med"/>
            </a:ln>
          </p:spPr>
        </p:cxnSp>
        <p:cxnSp>
          <p:nvCxnSpPr>
            <p:cNvPr id="9559" name="Google Shape;9559;p128"/>
            <p:cNvCxnSpPr/>
            <p:nvPr/>
          </p:nvCxnSpPr>
          <p:spPr>
            <a:xfrm>
              <a:off x="3276248" y="547513"/>
              <a:ext cx="988200" cy="0"/>
            </a:xfrm>
            <a:prstGeom prst="straightConnector1">
              <a:avLst/>
            </a:prstGeom>
            <a:noFill/>
            <a:ln w="9525" cap="flat" cmpd="sng">
              <a:solidFill>
                <a:schemeClr val="bg1"/>
              </a:solidFill>
              <a:prstDash val="solid"/>
              <a:round/>
              <a:headEnd type="none" w="med" len="med"/>
              <a:tailEnd type="none" w="med" len="med"/>
            </a:ln>
          </p:spPr>
        </p:cxnSp>
        <p:cxnSp>
          <p:nvCxnSpPr>
            <p:cNvPr id="9560" name="Google Shape;9560;p128"/>
            <p:cNvCxnSpPr/>
            <p:nvPr/>
          </p:nvCxnSpPr>
          <p:spPr>
            <a:xfrm>
              <a:off x="4753898" y="547513"/>
              <a:ext cx="988200" cy="0"/>
            </a:xfrm>
            <a:prstGeom prst="straightConnector1">
              <a:avLst/>
            </a:prstGeom>
            <a:noFill/>
            <a:ln w="9525" cap="flat" cmpd="sng">
              <a:solidFill>
                <a:schemeClr val="bg1"/>
              </a:solidFill>
              <a:prstDash val="solid"/>
              <a:round/>
              <a:headEnd type="none" w="med" len="med"/>
              <a:tailEnd type="none" w="med" len="med"/>
            </a:ln>
          </p:spPr>
        </p:cxnSp>
        <p:cxnSp>
          <p:nvCxnSpPr>
            <p:cNvPr id="9561" name="Google Shape;9561;p128"/>
            <p:cNvCxnSpPr/>
            <p:nvPr/>
          </p:nvCxnSpPr>
          <p:spPr>
            <a:xfrm>
              <a:off x="6143961" y="547513"/>
              <a:ext cx="988200" cy="0"/>
            </a:xfrm>
            <a:prstGeom prst="straightConnector1">
              <a:avLst/>
            </a:prstGeom>
            <a:noFill/>
            <a:ln w="9525" cap="flat" cmpd="sng">
              <a:solidFill>
                <a:schemeClr val="bg1"/>
              </a:solidFill>
              <a:prstDash val="solid"/>
              <a:round/>
              <a:headEnd type="none" w="med" len="med"/>
              <a:tailEnd type="none" w="med" len="med"/>
            </a:ln>
          </p:spPr>
        </p:cxnSp>
      </p:grpSp>
      <p:grpSp>
        <p:nvGrpSpPr>
          <p:cNvPr id="9562" name="Google Shape;9562;p128"/>
          <p:cNvGrpSpPr/>
          <p:nvPr/>
        </p:nvGrpSpPr>
        <p:grpSpPr>
          <a:xfrm>
            <a:off x="706392" y="2533730"/>
            <a:ext cx="1452710" cy="651923"/>
            <a:chOff x="803162" y="2667727"/>
            <a:chExt cx="1411906" cy="633611"/>
          </a:xfrm>
        </p:grpSpPr>
        <p:cxnSp>
          <p:nvCxnSpPr>
            <p:cNvPr id="9563" name="Google Shape;9563;p128"/>
            <p:cNvCxnSpPr>
              <a:stCxn id="9564" idx="2"/>
              <a:endCxn id="9565" idx="0"/>
            </p:cNvCxnSpPr>
            <p:nvPr/>
          </p:nvCxnSpPr>
          <p:spPr>
            <a:xfrm rot="-5400000" flipH="1">
              <a:off x="1629114" y="2672827"/>
              <a:ext cx="129300" cy="3693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66" name="Google Shape;9566;p128"/>
            <p:cNvCxnSpPr>
              <a:stCxn id="9567" idx="0"/>
              <a:endCxn id="9564" idx="2"/>
            </p:cNvCxnSpPr>
            <p:nvPr/>
          </p:nvCxnSpPr>
          <p:spPr>
            <a:xfrm rot="-5400000">
              <a:off x="1259830" y="2672682"/>
              <a:ext cx="129300" cy="3693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68" name="Google Shape;9568;p128"/>
            <p:cNvCxnSpPr>
              <a:stCxn id="9567" idx="2"/>
              <a:endCxn id="9569" idx="0"/>
            </p:cNvCxnSpPr>
            <p:nvPr/>
          </p:nvCxnSpPr>
          <p:spPr>
            <a:xfrm rot="-5400000" flipH="1">
              <a:off x="1163380" y="3023532"/>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70" name="Google Shape;9570;p128"/>
            <p:cNvCxnSpPr>
              <a:stCxn id="9571" idx="0"/>
              <a:endCxn id="9567" idx="2"/>
            </p:cNvCxnSpPr>
            <p:nvPr/>
          </p:nvCxnSpPr>
          <p:spPr>
            <a:xfrm rot="-5400000">
              <a:off x="987062" y="3023388"/>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72" name="Google Shape;9572;p128"/>
            <p:cNvCxnSpPr>
              <a:stCxn id="9565" idx="2"/>
              <a:endCxn id="9573" idx="0"/>
            </p:cNvCxnSpPr>
            <p:nvPr/>
          </p:nvCxnSpPr>
          <p:spPr>
            <a:xfrm rot="-5400000" flipH="1">
              <a:off x="1901948" y="3023532"/>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74" name="Google Shape;9574;p128"/>
            <p:cNvCxnSpPr>
              <a:stCxn id="9575" idx="0"/>
              <a:endCxn id="9565" idx="2"/>
            </p:cNvCxnSpPr>
            <p:nvPr/>
          </p:nvCxnSpPr>
          <p:spPr>
            <a:xfrm rot="-5400000">
              <a:off x="1725631" y="3023388"/>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sp>
          <p:nvSpPr>
            <p:cNvPr id="9571" name="Google Shape;9571;p128"/>
            <p:cNvSpPr/>
            <p:nvPr/>
          </p:nvSpPr>
          <p:spPr>
            <a:xfrm>
              <a:off x="803162"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69" name="Google Shape;9569;p128"/>
            <p:cNvSpPr/>
            <p:nvPr/>
          </p:nvSpPr>
          <p:spPr>
            <a:xfrm>
              <a:off x="1155799"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75" name="Google Shape;9575;p128"/>
            <p:cNvSpPr/>
            <p:nvPr/>
          </p:nvSpPr>
          <p:spPr>
            <a:xfrm>
              <a:off x="1541731"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73" name="Google Shape;9573;p128"/>
            <p:cNvSpPr/>
            <p:nvPr/>
          </p:nvSpPr>
          <p:spPr>
            <a:xfrm>
              <a:off x="1894368"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65" name="Google Shape;9565;p128"/>
            <p:cNvSpPr/>
            <p:nvPr/>
          </p:nvSpPr>
          <p:spPr>
            <a:xfrm>
              <a:off x="1718048" y="2921982"/>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67" name="Google Shape;9567;p128"/>
            <p:cNvSpPr/>
            <p:nvPr/>
          </p:nvSpPr>
          <p:spPr>
            <a:xfrm>
              <a:off x="979480" y="2921982"/>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64" name="Google Shape;9564;p128"/>
            <p:cNvSpPr/>
            <p:nvPr/>
          </p:nvSpPr>
          <p:spPr>
            <a:xfrm>
              <a:off x="1348764" y="2667727"/>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576" name="Google Shape;9576;p128"/>
          <p:cNvGrpSpPr/>
          <p:nvPr/>
        </p:nvGrpSpPr>
        <p:grpSpPr>
          <a:xfrm>
            <a:off x="706394" y="969268"/>
            <a:ext cx="2518541" cy="209309"/>
            <a:chOff x="803163" y="1111966"/>
            <a:chExt cx="2447800" cy="203430"/>
          </a:xfrm>
        </p:grpSpPr>
        <p:grpSp>
          <p:nvGrpSpPr>
            <p:cNvPr id="9577" name="Google Shape;9577;p128"/>
            <p:cNvGrpSpPr/>
            <p:nvPr/>
          </p:nvGrpSpPr>
          <p:grpSpPr>
            <a:xfrm>
              <a:off x="1958180" y="1111966"/>
              <a:ext cx="588019" cy="121396"/>
              <a:chOff x="4808316" y="2800065"/>
              <a:chExt cx="1999386" cy="412910"/>
            </a:xfrm>
          </p:grpSpPr>
          <p:sp>
            <p:nvSpPr>
              <p:cNvPr id="9578" name="Google Shape;9578;p128"/>
              <p:cNvSpPr/>
              <p:nvPr/>
            </p:nvSpPr>
            <p:spPr>
              <a:xfrm>
                <a:off x="4849302" y="3079475"/>
                <a:ext cx="1958400" cy="1335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9" name="Google Shape;9579;p128"/>
              <p:cNvGrpSpPr/>
              <p:nvPr/>
            </p:nvGrpSpPr>
            <p:grpSpPr>
              <a:xfrm>
                <a:off x="4808316" y="2800065"/>
                <a:ext cx="92400" cy="411825"/>
                <a:chOff x="845575" y="2563700"/>
                <a:chExt cx="92400" cy="411825"/>
              </a:xfrm>
            </p:grpSpPr>
            <p:cxnSp>
              <p:nvCxnSpPr>
                <p:cNvPr id="9580" name="Google Shape;9580;p128"/>
                <p:cNvCxnSpPr/>
                <p:nvPr/>
              </p:nvCxnSpPr>
              <p:spPr>
                <a:xfrm>
                  <a:off x="891775" y="2616125"/>
                  <a:ext cx="0" cy="359400"/>
                </a:xfrm>
                <a:prstGeom prst="straightConnector1">
                  <a:avLst/>
                </a:prstGeom>
                <a:noFill/>
                <a:ln w="9525" cap="flat" cmpd="sng">
                  <a:solidFill>
                    <a:schemeClr val="bg1"/>
                  </a:solidFill>
                  <a:prstDash val="solid"/>
                  <a:round/>
                  <a:headEnd type="none" w="sm" len="sm"/>
                  <a:tailEnd type="none" w="sm" len="sm"/>
                </a:ln>
              </p:spPr>
            </p:cxnSp>
            <p:sp>
              <p:nvSpPr>
                <p:cNvPr id="9581" name="Google Shape;9581;p128"/>
                <p:cNvSpPr/>
                <p:nvPr/>
              </p:nvSpPr>
              <p:spPr>
                <a:xfrm>
                  <a:off x="845575" y="2563700"/>
                  <a:ext cx="92400" cy="924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582" name="Google Shape;9582;p128"/>
            <p:cNvCxnSpPr/>
            <p:nvPr/>
          </p:nvCxnSpPr>
          <p:spPr>
            <a:xfrm>
              <a:off x="3237251" y="1127387"/>
              <a:ext cx="0" cy="105600"/>
            </a:xfrm>
            <a:prstGeom prst="straightConnector1">
              <a:avLst/>
            </a:prstGeom>
            <a:noFill/>
            <a:ln w="9525" cap="flat" cmpd="sng">
              <a:solidFill>
                <a:schemeClr val="bg1"/>
              </a:solidFill>
              <a:prstDash val="solid"/>
              <a:round/>
              <a:headEnd type="none" w="sm" len="sm"/>
              <a:tailEnd type="none" w="sm" len="sm"/>
            </a:ln>
          </p:spPr>
        </p:cxnSp>
        <p:sp>
          <p:nvSpPr>
            <p:cNvPr id="9583" name="Google Shape;9583;p128"/>
            <p:cNvSpPr/>
            <p:nvPr/>
          </p:nvSpPr>
          <p:spPr>
            <a:xfrm>
              <a:off x="3223663" y="1111974"/>
              <a:ext cx="27300" cy="273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4" name="Google Shape;9584;p128"/>
            <p:cNvGrpSpPr/>
            <p:nvPr/>
          </p:nvGrpSpPr>
          <p:grpSpPr>
            <a:xfrm>
              <a:off x="803163" y="1111974"/>
              <a:ext cx="591158" cy="121545"/>
              <a:chOff x="803163" y="1111974"/>
              <a:chExt cx="591158" cy="121545"/>
            </a:xfrm>
          </p:grpSpPr>
          <p:grpSp>
            <p:nvGrpSpPr>
              <p:cNvPr id="9585" name="Google Shape;9585;p128"/>
              <p:cNvGrpSpPr/>
              <p:nvPr/>
            </p:nvGrpSpPr>
            <p:grpSpPr>
              <a:xfrm>
                <a:off x="803163" y="1111974"/>
                <a:ext cx="27175" cy="121077"/>
                <a:chOff x="845575" y="2563700"/>
                <a:chExt cx="92400" cy="411825"/>
              </a:xfrm>
            </p:grpSpPr>
            <p:cxnSp>
              <p:nvCxnSpPr>
                <p:cNvPr id="9586" name="Google Shape;9586;p128"/>
                <p:cNvCxnSpPr/>
                <p:nvPr/>
              </p:nvCxnSpPr>
              <p:spPr>
                <a:xfrm>
                  <a:off x="891775" y="2616125"/>
                  <a:ext cx="0" cy="359400"/>
                </a:xfrm>
                <a:prstGeom prst="straightConnector1">
                  <a:avLst/>
                </a:prstGeom>
                <a:noFill/>
                <a:ln w="9525" cap="flat" cmpd="sng">
                  <a:solidFill>
                    <a:schemeClr val="bg1"/>
                  </a:solidFill>
                  <a:prstDash val="solid"/>
                  <a:round/>
                  <a:headEnd type="none" w="sm" len="sm"/>
                  <a:tailEnd type="none" w="sm" len="sm"/>
                </a:ln>
              </p:spPr>
            </p:cxnSp>
            <p:sp>
              <p:nvSpPr>
                <p:cNvPr id="9587" name="Google Shape;9587;p128"/>
                <p:cNvSpPr/>
                <p:nvPr/>
              </p:nvSpPr>
              <p:spPr>
                <a:xfrm>
                  <a:off x="845575" y="2563700"/>
                  <a:ext cx="92400" cy="924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128"/>
              <p:cNvSpPr/>
              <p:nvPr/>
            </p:nvSpPr>
            <p:spPr>
              <a:xfrm>
                <a:off x="818321" y="1194219"/>
                <a:ext cx="576000" cy="393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128"/>
            <p:cNvGrpSpPr/>
            <p:nvPr/>
          </p:nvGrpSpPr>
          <p:grpSpPr>
            <a:xfrm>
              <a:off x="1381910" y="1194219"/>
              <a:ext cx="588341" cy="121177"/>
              <a:chOff x="1381910" y="1194219"/>
              <a:chExt cx="588341" cy="121177"/>
            </a:xfrm>
          </p:grpSpPr>
          <p:grpSp>
            <p:nvGrpSpPr>
              <p:cNvPr id="9590" name="Google Shape;9590;p128"/>
              <p:cNvGrpSpPr/>
              <p:nvPr/>
            </p:nvGrpSpPr>
            <p:grpSpPr>
              <a:xfrm rot="10800000">
                <a:off x="1381910" y="1194319"/>
                <a:ext cx="27175" cy="121077"/>
                <a:chOff x="2070100" y="2563700"/>
                <a:chExt cx="92400" cy="411825"/>
              </a:xfrm>
            </p:grpSpPr>
            <p:cxnSp>
              <p:nvCxnSpPr>
                <p:cNvPr id="9591" name="Google Shape;9591;p128"/>
                <p:cNvCxnSpPr/>
                <p:nvPr/>
              </p:nvCxnSpPr>
              <p:spPr>
                <a:xfrm>
                  <a:off x="2116300" y="2616125"/>
                  <a:ext cx="0" cy="359400"/>
                </a:xfrm>
                <a:prstGeom prst="straightConnector1">
                  <a:avLst/>
                </a:prstGeom>
                <a:noFill/>
                <a:ln w="9525" cap="flat" cmpd="sng">
                  <a:solidFill>
                    <a:schemeClr val="bg1"/>
                  </a:solidFill>
                  <a:prstDash val="solid"/>
                  <a:round/>
                  <a:headEnd type="none" w="sm" len="sm"/>
                  <a:tailEnd type="none" w="sm" len="sm"/>
                </a:ln>
              </p:spPr>
            </p:cxnSp>
            <p:sp>
              <p:nvSpPr>
                <p:cNvPr id="9592" name="Google Shape;9592;p128"/>
                <p:cNvSpPr/>
                <p:nvPr/>
              </p:nvSpPr>
              <p:spPr>
                <a:xfrm>
                  <a:off x="2070100" y="2563700"/>
                  <a:ext cx="92400" cy="924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3" name="Google Shape;9593;p128"/>
              <p:cNvSpPr/>
              <p:nvPr/>
            </p:nvSpPr>
            <p:spPr>
              <a:xfrm>
                <a:off x="1394250" y="1194219"/>
                <a:ext cx="576000" cy="393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128"/>
            <p:cNvGrpSpPr/>
            <p:nvPr/>
          </p:nvGrpSpPr>
          <p:grpSpPr>
            <a:xfrm>
              <a:off x="2532079" y="1194219"/>
              <a:ext cx="704927" cy="121177"/>
              <a:chOff x="2532079" y="1194219"/>
              <a:chExt cx="704927" cy="121177"/>
            </a:xfrm>
          </p:grpSpPr>
          <p:grpSp>
            <p:nvGrpSpPr>
              <p:cNvPr id="9595" name="Google Shape;9595;p128"/>
              <p:cNvGrpSpPr/>
              <p:nvPr/>
            </p:nvGrpSpPr>
            <p:grpSpPr>
              <a:xfrm rot="10800000">
                <a:off x="2532079" y="1194319"/>
                <a:ext cx="27175" cy="121077"/>
                <a:chOff x="2070100" y="2563700"/>
                <a:chExt cx="92400" cy="411825"/>
              </a:xfrm>
            </p:grpSpPr>
            <p:cxnSp>
              <p:nvCxnSpPr>
                <p:cNvPr id="9596" name="Google Shape;9596;p128"/>
                <p:cNvCxnSpPr/>
                <p:nvPr/>
              </p:nvCxnSpPr>
              <p:spPr>
                <a:xfrm>
                  <a:off x="2116300" y="2616125"/>
                  <a:ext cx="0" cy="359400"/>
                </a:xfrm>
                <a:prstGeom prst="straightConnector1">
                  <a:avLst/>
                </a:prstGeom>
                <a:noFill/>
                <a:ln w="9525" cap="flat" cmpd="sng">
                  <a:solidFill>
                    <a:schemeClr val="bg1"/>
                  </a:solidFill>
                  <a:prstDash val="solid"/>
                  <a:round/>
                  <a:headEnd type="none" w="sm" len="sm"/>
                  <a:tailEnd type="none" w="sm" len="sm"/>
                </a:ln>
              </p:spPr>
            </p:cxnSp>
            <p:sp>
              <p:nvSpPr>
                <p:cNvPr id="9597" name="Google Shape;9597;p128"/>
                <p:cNvSpPr/>
                <p:nvPr/>
              </p:nvSpPr>
              <p:spPr>
                <a:xfrm>
                  <a:off x="2070100" y="2563700"/>
                  <a:ext cx="92400" cy="924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8" name="Google Shape;9598;p128"/>
              <p:cNvSpPr/>
              <p:nvPr/>
            </p:nvSpPr>
            <p:spPr>
              <a:xfrm>
                <a:off x="2546107" y="1194219"/>
                <a:ext cx="690900" cy="393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9" name="Google Shape;9599;p128"/>
          <p:cNvGrpSpPr/>
          <p:nvPr/>
        </p:nvGrpSpPr>
        <p:grpSpPr>
          <a:xfrm>
            <a:off x="3499404" y="3665900"/>
            <a:ext cx="1567778" cy="491677"/>
            <a:chOff x="5194708" y="3484366"/>
            <a:chExt cx="3148148" cy="987304"/>
          </a:xfrm>
        </p:grpSpPr>
        <p:grpSp>
          <p:nvGrpSpPr>
            <p:cNvPr id="9600" name="Google Shape;9600;p128"/>
            <p:cNvGrpSpPr/>
            <p:nvPr/>
          </p:nvGrpSpPr>
          <p:grpSpPr>
            <a:xfrm>
              <a:off x="7531521" y="3484366"/>
              <a:ext cx="811335" cy="987304"/>
              <a:chOff x="3379425" y="1617275"/>
              <a:chExt cx="1090650" cy="1327200"/>
            </a:xfrm>
          </p:grpSpPr>
          <p:sp>
            <p:nvSpPr>
              <p:cNvPr id="9601" name="Google Shape;9601;p12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2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2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128"/>
            <p:cNvGrpSpPr/>
            <p:nvPr/>
          </p:nvGrpSpPr>
          <p:grpSpPr>
            <a:xfrm>
              <a:off x="6752546" y="3484366"/>
              <a:ext cx="811428" cy="987304"/>
              <a:chOff x="2332275" y="1617275"/>
              <a:chExt cx="1090775" cy="1327200"/>
            </a:xfrm>
          </p:grpSpPr>
          <p:sp>
            <p:nvSpPr>
              <p:cNvPr id="9605" name="Google Shape;9605;p12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2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2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128"/>
            <p:cNvGrpSpPr/>
            <p:nvPr/>
          </p:nvGrpSpPr>
          <p:grpSpPr>
            <a:xfrm>
              <a:off x="5973664" y="3484366"/>
              <a:ext cx="811335" cy="987304"/>
              <a:chOff x="1285250" y="1617275"/>
              <a:chExt cx="1090650" cy="1327200"/>
            </a:xfrm>
          </p:grpSpPr>
          <p:sp>
            <p:nvSpPr>
              <p:cNvPr id="9609" name="Google Shape;9609;p12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2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2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128"/>
            <p:cNvGrpSpPr/>
            <p:nvPr/>
          </p:nvGrpSpPr>
          <p:grpSpPr>
            <a:xfrm>
              <a:off x="5194708" y="3484366"/>
              <a:ext cx="811409" cy="987304"/>
              <a:chOff x="238125" y="1617275"/>
              <a:chExt cx="1090750" cy="1327200"/>
            </a:xfrm>
          </p:grpSpPr>
          <p:sp>
            <p:nvSpPr>
              <p:cNvPr id="9613" name="Google Shape;9613;p12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2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2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6" name="Google Shape;9616;p128"/>
          <p:cNvGrpSpPr/>
          <p:nvPr/>
        </p:nvGrpSpPr>
        <p:grpSpPr>
          <a:xfrm>
            <a:off x="3460013" y="3146311"/>
            <a:ext cx="1616964" cy="346256"/>
            <a:chOff x="1808063" y="4294338"/>
            <a:chExt cx="3370782" cy="721817"/>
          </a:xfrm>
        </p:grpSpPr>
        <p:sp>
          <p:nvSpPr>
            <p:cNvPr id="9617" name="Google Shape;9617;p12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2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2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2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2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2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2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2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2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2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128"/>
          <p:cNvGrpSpPr/>
          <p:nvPr/>
        </p:nvGrpSpPr>
        <p:grpSpPr>
          <a:xfrm>
            <a:off x="738225" y="3432340"/>
            <a:ext cx="1295882" cy="646587"/>
            <a:chOff x="834100" y="3642869"/>
            <a:chExt cx="1259483" cy="628426"/>
          </a:xfrm>
        </p:grpSpPr>
        <p:sp>
          <p:nvSpPr>
            <p:cNvPr id="9628" name="Google Shape;9628;p12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2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2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2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2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2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2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2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2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2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2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2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2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2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2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2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2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2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2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2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2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2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2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2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2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3" name="Google Shape;9653;p128"/>
            <p:cNvGrpSpPr/>
            <p:nvPr/>
          </p:nvGrpSpPr>
          <p:grpSpPr>
            <a:xfrm>
              <a:off x="1360364" y="3847835"/>
              <a:ext cx="208119" cy="224359"/>
              <a:chOff x="1360769" y="3847100"/>
              <a:chExt cx="208119" cy="224359"/>
            </a:xfrm>
          </p:grpSpPr>
          <p:sp>
            <p:nvSpPr>
              <p:cNvPr id="9654" name="Google Shape;9654;p12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2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2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2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2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2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2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2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2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2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2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2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2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2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2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2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2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2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2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2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4" name="Google Shape;9674;p12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2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2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2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2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2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2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2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2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2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2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2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2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2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128"/>
          <p:cNvGrpSpPr/>
          <p:nvPr/>
        </p:nvGrpSpPr>
        <p:grpSpPr>
          <a:xfrm rot="5400000">
            <a:off x="5951338" y="3228837"/>
            <a:ext cx="164064" cy="1414916"/>
            <a:chOff x="4428249" y="1369375"/>
            <a:chExt cx="36905" cy="429569"/>
          </a:xfrm>
        </p:grpSpPr>
        <p:sp>
          <p:nvSpPr>
            <p:cNvPr id="9689" name="Google Shape;9689;p12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2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2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2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2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2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2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2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2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2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2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2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2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2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2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2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2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2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2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2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2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2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2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2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2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2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2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2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2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2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2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2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128"/>
          <p:cNvGrpSpPr/>
          <p:nvPr/>
        </p:nvGrpSpPr>
        <p:grpSpPr>
          <a:xfrm rot="10800000" flipH="1">
            <a:off x="5323767" y="2817380"/>
            <a:ext cx="1419207" cy="24808"/>
            <a:chOff x="219558" y="4738465"/>
            <a:chExt cx="5852400" cy="102300"/>
          </a:xfrm>
        </p:grpSpPr>
        <p:cxnSp>
          <p:nvCxnSpPr>
            <p:cNvPr id="9722" name="Google Shape;9722;p128"/>
            <p:cNvCxnSpPr/>
            <p:nvPr/>
          </p:nvCxnSpPr>
          <p:spPr>
            <a:xfrm>
              <a:off x="219558" y="4789684"/>
              <a:ext cx="5852400" cy="0"/>
            </a:xfrm>
            <a:prstGeom prst="straightConnector1">
              <a:avLst/>
            </a:prstGeom>
            <a:noFill/>
            <a:ln w="9525" cap="flat" cmpd="sng">
              <a:solidFill>
                <a:schemeClr val="bg1"/>
              </a:solidFill>
              <a:prstDash val="solid"/>
              <a:round/>
              <a:headEnd type="oval" w="med" len="med"/>
              <a:tailEnd type="oval" w="med" len="med"/>
            </a:ln>
          </p:spPr>
        </p:cxnSp>
        <p:sp>
          <p:nvSpPr>
            <p:cNvPr id="9723" name="Google Shape;9723;p128"/>
            <p:cNvSpPr/>
            <p:nvPr/>
          </p:nvSpPr>
          <p:spPr>
            <a:xfrm>
              <a:off x="1200298"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28"/>
            <p:cNvSpPr/>
            <p:nvPr/>
          </p:nvSpPr>
          <p:spPr>
            <a:xfrm>
              <a:off x="2175146"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28"/>
            <p:cNvSpPr/>
            <p:nvPr/>
          </p:nvSpPr>
          <p:spPr>
            <a:xfrm>
              <a:off x="3040751"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28"/>
            <p:cNvSpPr/>
            <p:nvPr/>
          </p:nvSpPr>
          <p:spPr>
            <a:xfrm>
              <a:off x="4028157"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28"/>
            <p:cNvSpPr/>
            <p:nvPr/>
          </p:nvSpPr>
          <p:spPr>
            <a:xfrm>
              <a:off x="5040827"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128"/>
          <p:cNvGrpSpPr/>
          <p:nvPr/>
        </p:nvGrpSpPr>
        <p:grpSpPr>
          <a:xfrm>
            <a:off x="5335086" y="3190444"/>
            <a:ext cx="1396570" cy="385016"/>
            <a:chOff x="5286284" y="2966544"/>
            <a:chExt cx="1396570" cy="385016"/>
          </a:xfrm>
        </p:grpSpPr>
        <p:cxnSp>
          <p:nvCxnSpPr>
            <p:cNvPr id="9729" name="Google Shape;9729;p128"/>
            <p:cNvCxnSpPr/>
            <p:nvPr/>
          </p:nvCxnSpPr>
          <p:spPr>
            <a:xfrm>
              <a:off x="5752056" y="3094781"/>
              <a:ext cx="470100" cy="0"/>
            </a:xfrm>
            <a:prstGeom prst="straightConnector1">
              <a:avLst/>
            </a:prstGeom>
            <a:noFill/>
            <a:ln w="9525" cap="flat" cmpd="sng">
              <a:solidFill>
                <a:schemeClr val="bg1"/>
              </a:solidFill>
              <a:prstDash val="solid"/>
              <a:round/>
              <a:headEnd type="oval" w="med" len="med"/>
              <a:tailEnd type="oval" w="med" len="med"/>
            </a:ln>
          </p:spPr>
        </p:cxnSp>
        <p:cxnSp>
          <p:nvCxnSpPr>
            <p:cNvPr id="9730" name="Google Shape;9730;p128"/>
            <p:cNvCxnSpPr/>
            <p:nvPr/>
          </p:nvCxnSpPr>
          <p:spPr>
            <a:xfrm>
              <a:off x="5980194" y="3351560"/>
              <a:ext cx="594300" cy="0"/>
            </a:xfrm>
            <a:prstGeom prst="straightConnector1">
              <a:avLst/>
            </a:prstGeom>
            <a:noFill/>
            <a:ln w="9525" cap="flat" cmpd="sng">
              <a:solidFill>
                <a:schemeClr val="bg1"/>
              </a:solidFill>
              <a:prstDash val="solid"/>
              <a:round/>
              <a:headEnd type="oval" w="med" len="med"/>
              <a:tailEnd type="oval" w="med" len="med"/>
            </a:ln>
          </p:spPr>
        </p:cxnSp>
        <p:grpSp>
          <p:nvGrpSpPr>
            <p:cNvPr id="9731" name="Google Shape;9731;p128"/>
            <p:cNvGrpSpPr/>
            <p:nvPr/>
          </p:nvGrpSpPr>
          <p:grpSpPr>
            <a:xfrm>
              <a:off x="5287688" y="3173364"/>
              <a:ext cx="1395166" cy="74100"/>
              <a:chOff x="5287688" y="3173364"/>
              <a:chExt cx="1395166" cy="74100"/>
            </a:xfrm>
          </p:grpSpPr>
          <p:cxnSp>
            <p:nvCxnSpPr>
              <p:cNvPr id="9732" name="Google Shape;9732;p128"/>
              <p:cNvCxnSpPr/>
              <p:nvPr/>
            </p:nvCxnSpPr>
            <p:spPr>
              <a:xfrm>
                <a:off x="6682853" y="3173540"/>
                <a:ext cx="0" cy="73800"/>
              </a:xfrm>
              <a:prstGeom prst="straightConnector1">
                <a:avLst/>
              </a:prstGeom>
              <a:noFill/>
              <a:ln w="9525" cap="flat" cmpd="sng">
                <a:solidFill>
                  <a:schemeClr val="bg1"/>
                </a:solidFill>
                <a:prstDash val="solid"/>
                <a:round/>
                <a:headEnd type="none" w="med" len="med"/>
                <a:tailEnd type="none" w="med" len="med"/>
              </a:ln>
            </p:spPr>
          </p:cxnSp>
          <p:cxnSp>
            <p:nvCxnSpPr>
              <p:cNvPr id="9733" name="Google Shape;9733;p128"/>
              <p:cNvCxnSpPr/>
              <p:nvPr/>
            </p:nvCxnSpPr>
            <p:spPr>
              <a:xfrm>
                <a:off x="5287688" y="3210371"/>
                <a:ext cx="1394700" cy="0"/>
              </a:xfrm>
              <a:prstGeom prst="straightConnector1">
                <a:avLst/>
              </a:prstGeom>
              <a:noFill/>
              <a:ln w="9525" cap="flat" cmpd="sng">
                <a:solidFill>
                  <a:schemeClr val="bg1"/>
                </a:solidFill>
                <a:prstDash val="solid"/>
                <a:round/>
                <a:headEnd type="none" w="med" len="med"/>
                <a:tailEnd type="none" w="med" len="med"/>
              </a:ln>
            </p:spPr>
          </p:cxnSp>
          <p:cxnSp>
            <p:nvCxnSpPr>
              <p:cNvPr id="9734" name="Google Shape;9734;p128"/>
              <p:cNvCxnSpPr/>
              <p:nvPr/>
            </p:nvCxnSpPr>
            <p:spPr>
              <a:xfrm>
                <a:off x="5518476"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5" name="Google Shape;9735;p128"/>
              <p:cNvCxnSpPr/>
              <p:nvPr/>
            </p:nvCxnSpPr>
            <p:spPr>
              <a:xfrm>
                <a:off x="5287935"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6" name="Google Shape;9736;p128"/>
              <p:cNvCxnSpPr/>
              <p:nvPr/>
            </p:nvCxnSpPr>
            <p:spPr>
              <a:xfrm>
                <a:off x="5751239"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7" name="Google Shape;9737;p128"/>
              <p:cNvCxnSpPr/>
              <p:nvPr/>
            </p:nvCxnSpPr>
            <p:spPr>
              <a:xfrm>
                <a:off x="5982252"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8" name="Google Shape;9738;p128"/>
              <p:cNvCxnSpPr/>
              <p:nvPr/>
            </p:nvCxnSpPr>
            <p:spPr>
              <a:xfrm>
                <a:off x="6216184"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9" name="Google Shape;9739;p128"/>
              <p:cNvCxnSpPr/>
              <p:nvPr/>
            </p:nvCxnSpPr>
            <p:spPr>
              <a:xfrm>
                <a:off x="6449534" y="3173364"/>
                <a:ext cx="0" cy="74100"/>
              </a:xfrm>
              <a:prstGeom prst="straightConnector1">
                <a:avLst/>
              </a:prstGeom>
              <a:noFill/>
              <a:ln w="9525" cap="flat" cmpd="sng">
                <a:solidFill>
                  <a:schemeClr val="bg1"/>
                </a:solidFill>
                <a:prstDash val="solid"/>
                <a:round/>
                <a:headEnd type="none" w="med" len="med"/>
                <a:tailEnd type="none" w="med" len="med"/>
              </a:ln>
            </p:spPr>
          </p:cxnSp>
        </p:grpSp>
        <p:cxnSp>
          <p:nvCxnSpPr>
            <p:cNvPr id="9740" name="Google Shape;9740;p128"/>
            <p:cNvCxnSpPr/>
            <p:nvPr/>
          </p:nvCxnSpPr>
          <p:spPr>
            <a:xfrm>
              <a:off x="5286284" y="2966544"/>
              <a:ext cx="468600" cy="0"/>
            </a:xfrm>
            <a:prstGeom prst="straightConnector1">
              <a:avLst/>
            </a:prstGeom>
            <a:noFill/>
            <a:ln w="9525" cap="flat" cmpd="sng">
              <a:solidFill>
                <a:schemeClr val="bg1"/>
              </a:solidFill>
              <a:prstDash val="solid"/>
              <a:round/>
              <a:headEnd type="oval" w="med" len="med"/>
              <a:tailEnd type="oval" w="med" len="med"/>
            </a:ln>
          </p:spPr>
        </p:cxnSp>
      </p:grpSp>
      <p:grpSp>
        <p:nvGrpSpPr>
          <p:cNvPr id="9741" name="Google Shape;9741;p128"/>
          <p:cNvGrpSpPr/>
          <p:nvPr/>
        </p:nvGrpSpPr>
        <p:grpSpPr>
          <a:xfrm>
            <a:off x="2021151" y="1609220"/>
            <a:ext cx="1182276" cy="662027"/>
            <a:chOff x="2029517" y="1732295"/>
            <a:chExt cx="1149068" cy="643432"/>
          </a:xfrm>
        </p:grpSpPr>
        <p:grpSp>
          <p:nvGrpSpPr>
            <p:cNvPr id="9742" name="Google Shape;9742;p128"/>
            <p:cNvGrpSpPr/>
            <p:nvPr/>
          </p:nvGrpSpPr>
          <p:grpSpPr>
            <a:xfrm>
              <a:off x="2708660" y="1746937"/>
              <a:ext cx="455427" cy="244429"/>
              <a:chOff x="2700693" y="1746937"/>
              <a:chExt cx="455427" cy="244429"/>
            </a:xfrm>
          </p:grpSpPr>
          <p:grpSp>
            <p:nvGrpSpPr>
              <p:cNvPr id="9743" name="Google Shape;9743;p128"/>
              <p:cNvGrpSpPr/>
              <p:nvPr/>
            </p:nvGrpSpPr>
            <p:grpSpPr>
              <a:xfrm>
                <a:off x="2905682" y="1782817"/>
                <a:ext cx="250438" cy="208549"/>
                <a:chOff x="2905682" y="1782817"/>
                <a:chExt cx="250438" cy="208549"/>
              </a:xfrm>
            </p:grpSpPr>
            <p:cxnSp>
              <p:nvCxnSpPr>
                <p:cNvPr id="9744" name="Google Shape;9744;p128"/>
                <p:cNvCxnSpPr/>
                <p:nvPr/>
              </p:nvCxnSpPr>
              <p:spPr>
                <a:xfrm rot="-5400000" flipH="1">
                  <a:off x="2905682" y="1782817"/>
                  <a:ext cx="175200" cy="1752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45" name="Google Shape;9745;p12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128"/>
              <p:cNvGrpSpPr/>
              <p:nvPr/>
            </p:nvGrpSpPr>
            <p:grpSpPr>
              <a:xfrm>
                <a:off x="2700693" y="1746937"/>
                <a:ext cx="449967" cy="72374"/>
                <a:chOff x="2700693" y="1746937"/>
                <a:chExt cx="449967" cy="72374"/>
              </a:xfrm>
            </p:grpSpPr>
            <p:cxnSp>
              <p:nvCxnSpPr>
                <p:cNvPr id="9747" name="Google Shape;9747;p128"/>
                <p:cNvCxnSpPr/>
                <p:nvPr/>
              </p:nvCxnSpPr>
              <p:spPr>
                <a:xfrm>
                  <a:off x="2700693" y="1782453"/>
                  <a:ext cx="379800" cy="6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48" name="Google Shape;9748;p12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9" name="Google Shape;9749;p128"/>
            <p:cNvGrpSpPr/>
            <p:nvPr/>
          </p:nvGrpSpPr>
          <p:grpSpPr>
            <a:xfrm>
              <a:off x="2029517" y="1732295"/>
              <a:ext cx="1149068" cy="643432"/>
              <a:chOff x="2029517" y="1732295"/>
              <a:chExt cx="1149068" cy="643432"/>
            </a:xfrm>
          </p:grpSpPr>
          <p:grpSp>
            <p:nvGrpSpPr>
              <p:cNvPr id="9750" name="Google Shape;9750;p128"/>
              <p:cNvGrpSpPr/>
              <p:nvPr/>
            </p:nvGrpSpPr>
            <p:grpSpPr>
              <a:xfrm>
                <a:off x="2703618" y="2103152"/>
                <a:ext cx="474966" cy="260017"/>
                <a:chOff x="2703618" y="2103152"/>
                <a:chExt cx="474966" cy="260017"/>
              </a:xfrm>
            </p:grpSpPr>
            <p:grpSp>
              <p:nvGrpSpPr>
                <p:cNvPr id="9751" name="Google Shape;9751;p128"/>
                <p:cNvGrpSpPr/>
                <p:nvPr/>
              </p:nvGrpSpPr>
              <p:grpSpPr>
                <a:xfrm>
                  <a:off x="2703618" y="2290640"/>
                  <a:ext cx="450291" cy="72529"/>
                  <a:chOff x="2703618" y="2290640"/>
                  <a:chExt cx="450291" cy="72529"/>
                </a:xfrm>
              </p:grpSpPr>
              <p:cxnSp>
                <p:nvCxnSpPr>
                  <p:cNvPr id="9752" name="Google Shape;9752;p128"/>
                  <p:cNvCxnSpPr/>
                  <p:nvPr/>
                </p:nvCxnSpPr>
                <p:spPr>
                  <a:xfrm>
                    <a:off x="2703618" y="2326818"/>
                    <a:ext cx="379800" cy="6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53" name="Google Shape;9753;p12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128"/>
                <p:cNvGrpSpPr/>
                <p:nvPr/>
              </p:nvGrpSpPr>
              <p:grpSpPr>
                <a:xfrm>
                  <a:off x="2908607" y="2103152"/>
                  <a:ext cx="269977" cy="223538"/>
                  <a:chOff x="2908607" y="2103152"/>
                  <a:chExt cx="269977" cy="223538"/>
                </a:xfrm>
              </p:grpSpPr>
              <p:cxnSp>
                <p:nvCxnSpPr>
                  <p:cNvPr id="9755" name="Google Shape;9755;p128"/>
                  <p:cNvCxnSpPr/>
                  <p:nvPr/>
                </p:nvCxnSpPr>
                <p:spPr>
                  <a:xfrm rot="10800000" flipH="1">
                    <a:off x="2908607" y="2140990"/>
                    <a:ext cx="199800" cy="1857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56" name="Google Shape;9756;p12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57" name="Google Shape;9757;p128"/>
              <p:cNvGrpSpPr/>
              <p:nvPr/>
            </p:nvGrpSpPr>
            <p:grpSpPr>
              <a:xfrm>
                <a:off x="2029517" y="1732295"/>
                <a:ext cx="685827" cy="643432"/>
                <a:chOff x="2029517" y="1732295"/>
                <a:chExt cx="685827" cy="643432"/>
              </a:xfrm>
            </p:grpSpPr>
            <p:sp>
              <p:nvSpPr>
                <p:cNvPr id="9758" name="Google Shape;9758;p12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9" name="Google Shape;9759;p128"/>
                <p:cNvGrpSpPr/>
                <p:nvPr/>
              </p:nvGrpSpPr>
              <p:grpSpPr>
                <a:xfrm>
                  <a:off x="2158948" y="1732295"/>
                  <a:ext cx="556396" cy="333108"/>
                  <a:chOff x="2158948" y="1732295"/>
                  <a:chExt cx="556396" cy="333108"/>
                </a:xfrm>
              </p:grpSpPr>
              <p:cxnSp>
                <p:nvCxnSpPr>
                  <p:cNvPr id="9760" name="Google Shape;9760;p128"/>
                  <p:cNvCxnSpPr/>
                  <p:nvPr/>
                </p:nvCxnSpPr>
                <p:spPr>
                  <a:xfrm rot="10800000" flipH="1">
                    <a:off x="2158948" y="1783103"/>
                    <a:ext cx="459000" cy="2823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61" name="Google Shape;9761;p12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128"/>
                <p:cNvGrpSpPr/>
                <p:nvPr/>
              </p:nvGrpSpPr>
              <p:grpSpPr>
                <a:xfrm>
                  <a:off x="2159908" y="2065057"/>
                  <a:ext cx="550884" cy="310670"/>
                  <a:chOff x="2159908" y="2065057"/>
                  <a:chExt cx="550884" cy="310670"/>
                </a:xfrm>
              </p:grpSpPr>
              <p:cxnSp>
                <p:nvCxnSpPr>
                  <p:cNvPr id="9763" name="Google Shape;9763;p128"/>
                  <p:cNvCxnSpPr/>
                  <p:nvPr/>
                </p:nvCxnSpPr>
                <p:spPr>
                  <a:xfrm>
                    <a:off x="2159908" y="2065057"/>
                    <a:ext cx="454500" cy="2622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64" name="Google Shape;9764;p12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765" name="Google Shape;9765;p128"/>
          <p:cNvGrpSpPr/>
          <p:nvPr/>
        </p:nvGrpSpPr>
        <p:grpSpPr>
          <a:xfrm>
            <a:off x="706400" y="1556833"/>
            <a:ext cx="962651" cy="810058"/>
            <a:chOff x="844912" y="1681380"/>
            <a:chExt cx="935611" cy="787305"/>
          </a:xfrm>
        </p:grpSpPr>
        <p:grpSp>
          <p:nvGrpSpPr>
            <p:cNvPr id="9766" name="Google Shape;9766;p128"/>
            <p:cNvGrpSpPr/>
            <p:nvPr/>
          </p:nvGrpSpPr>
          <p:grpSpPr>
            <a:xfrm>
              <a:off x="844912" y="1819635"/>
              <a:ext cx="329836" cy="510016"/>
              <a:chOff x="844912" y="1819635"/>
              <a:chExt cx="329836" cy="510016"/>
            </a:xfrm>
          </p:grpSpPr>
          <p:sp>
            <p:nvSpPr>
              <p:cNvPr id="9767" name="Google Shape;9767;p12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2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2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2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2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2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128"/>
            <p:cNvGrpSpPr/>
            <p:nvPr/>
          </p:nvGrpSpPr>
          <p:grpSpPr>
            <a:xfrm>
              <a:off x="1284601" y="2158168"/>
              <a:ext cx="495923" cy="310517"/>
              <a:chOff x="1284601" y="2158168"/>
              <a:chExt cx="495923" cy="310517"/>
            </a:xfrm>
          </p:grpSpPr>
          <p:sp>
            <p:nvSpPr>
              <p:cNvPr id="9774" name="Google Shape;9774;p12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128"/>
              <p:cNvGrpSpPr/>
              <p:nvPr/>
            </p:nvGrpSpPr>
            <p:grpSpPr>
              <a:xfrm>
                <a:off x="1507666" y="2158168"/>
                <a:ext cx="272858" cy="310517"/>
                <a:chOff x="1507666" y="2158168"/>
                <a:chExt cx="272858" cy="310517"/>
              </a:xfrm>
            </p:grpSpPr>
            <p:grpSp>
              <p:nvGrpSpPr>
                <p:cNvPr id="9776" name="Google Shape;9776;p128"/>
                <p:cNvGrpSpPr/>
                <p:nvPr/>
              </p:nvGrpSpPr>
              <p:grpSpPr>
                <a:xfrm>
                  <a:off x="1507666" y="2176104"/>
                  <a:ext cx="166395" cy="273149"/>
                  <a:chOff x="1507666" y="2176104"/>
                  <a:chExt cx="166395" cy="273149"/>
                </a:xfrm>
              </p:grpSpPr>
              <p:sp>
                <p:nvSpPr>
                  <p:cNvPr id="9777" name="Google Shape;9777;p12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2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2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2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2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2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2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4" name="Google Shape;9784;p12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2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86" name="Google Shape;9786;p128"/>
            <p:cNvGrpSpPr/>
            <p:nvPr/>
          </p:nvGrpSpPr>
          <p:grpSpPr>
            <a:xfrm>
              <a:off x="1284601" y="1681380"/>
              <a:ext cx="495923" cy="310517"/>
              <a:chOff x="1284601" y="1681380"/>
              <a:chExt cx="495923" cy="310517"/>
            </a:xfrm>
          </p:grpSpPr>
          <p:sp>
            <p:nvSpPr>
              <p:cNvPr id="9787" name="Google Shape;9787;p12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8" name="Google Shape;9788;p128"/>
              <p:cNvGrpSpPr/>
              <p:nvPr/>
            </p:nvGrpSpPr>
            <p:grpSpPr>
              <a:xfrm>
                <a:off x="1507666" y="1681380"/>
                <a:ext cx="272858" cy="310517"/>
                <a:chOff x="1507666" y="1681380"/>
                <a:chExt cx="272858" cy="310517"/>
              </a:xfrm>
            </p:grpSpPr>
            <p:grpSp>
              <p:nvGrpSpPr>
                <p:cNvPr id="9789" name="Google Shape;9789;p128"/>
                <p:cNvGrpSpPr/>
                <p:nvPr/>
              </p:nvGrpSpPr>
              <p:grpSpPr>
                <a:xfrm>
                  <a:off x="1507666" y="1700120"/>
                  <a:ext cx="166395" cy="272984"/>
                  <a:chOff x="1507666" y="1700120"/>
                  <a:chExt cx="166395" cy="272984"/>
                </a:xfrm>
              </p:grpSpPr>
              <p:sp>
                <p:nvSpPr>
                  <p:cNvPr id="9790" name="Google Shape;9790;p12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2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2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2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2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2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2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7" name="Google Shape;9797;p12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2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99" name="Google Shape;9799;p128"/>
          <p:cNvGrpSpPr/>
          <p:nvPr/>
        </p:nvGrpSpPr>
        <p:grpSpPr>
          <a:xfrm>
            <a:off x="6815341" y="2324262"/>
            <a:ext cx="1622269" cy="552443"/>
            <a:chOff x="6894650" y="2574740"/>
            <a:chExt cx="1445100" cy="492111"/>
          </a:xfrm>
        </p:grpSpPr>
        <p:sp>
          <p:nvSpPr>
            <p:cNvPr id="9800" name="Google Shape;9800;p12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2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2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2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2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05" name="Google Shape;9805;p128"/>
            <p:cNvCxnSpPr/>
            <p:nvPr/>
          </p:nvCxnSpPr>
          <p:spPr>
            <a:xfrm>
              <a:off x="6894650" y="2821921"/>
              <a:ext cx="1445100" cy="0"/>
            </a:xfrm>
            <a:prstGeom prst="straightConnector1">
              <a:avLst/>
            </a:prstGeom>
            <a:noFill/>
            <a:ln w="9525" cap="flat" cmpd="sng">
              <a:solidFill>
                <a:schemeClr val="bg1"/>
              </a:solidFill>
              <a:prstDash val="solid"/>
              <a:round/>
              <a:headEnd type="none" w="med" len="med"/>
              <a:tailEnd type="none" w="med" len="med"/>
            </a:ln>
          </p:spPr>
        </p:cxnSp>
      </p:grpSp>
      <p:grpSp>
        <p:nvGrpSpPr>
          <p:cNvPr id="9806" name="Google Shape;9806;p128"/>
          <p:cNvGrpSpPr/>
          <p:nvPr/>
        </p:nvGrpSpPr>
        <p:grpSpPr>
          <a:xfrm>
            <a:off x="6834884" y="3698518"/>
            <a:ext cx="1583206" cy="475705"/>
            <a:chOff x="6953919" y="3907920"/>
            <a:chExt cx="1377300" cy="475705"/>
          </a:xfrm>
        </p:grpSpPr>
        <p:cxnSp>
          <p:nvCxnSpPr>
            <p:cNvPr id="9807" name="Google Shape;9807;p128"/>
            <p:cNvCxnSpPr/>
            <p:nvPr/>
          </p:nvCxnSpPr>
          <p:spPr>
            <a:xfrm rot="10800000">
              <a:off x="7118546" y="4100689"/>
              <a:ext cx="0" cy="185100"/>
            </a:xfrm>
            <a:prstGeom prst="straightConnector1">
              <a:avLst/>
            </a:prstGeom>
            <a:noFill/>
            <a:ln w="19050" cap="flat" cmpd="sng">
              <a:solidFill>
                <a:schemeClr val="bg1"/>
              </a:solidFill>
              <a:prstDash val="solid"/>
              <a:round/>
              <a:headEnd type="none" w="med" len="med"/>
              <a:tailEnd type="none" w="med" len="med"/>
            </a:ln>
          </p:spPr>
        </p:cxnSp>
        <p:cxnSp>
          <p:nvCxnSpPr>
            <p:cNvPr id="9808" name="Google Shape;9808;p128"/>
            <p:cNvCxnSpPr/>
            <p:nvPr/>
          </p:nvCxnSpPr>
          <p:spPr>
            <a:xfrm>
              <a:off x="7480500" y="4197025"/>
              <a:ext cx="0" cy="186600"/>
            </a:xfrm>
            <a:prstGeom prst="straightConnector1">
              <a:avLst/>
            </a:prstGeom>
            <a:noFill/>
            <a:ln w="19050" cap="flat" cmpd="sng">
              <a:solidFill>
                <a:schemeClr val="bg1"/>
              </a:solidFill>
              <a:prstDash val="solid"/>
              <a:round/>
              <a:headEnd type="none" w="med" len="med"/>
              <a:tailEnd type="none" w="med" len="med"/>
            </a:ln>
          </p:spPr>
        </p:cxnSp>
        <p:cxnSp>
          <p:nvCxnSpPr>
            <p:cNvPr id="9809" name="Google Shape;9809;p128"/>
            <p:cNvCxnSpPr/>
            <p:nvPr/>
          </p:nvCxnSpPr>
          <p:spPr>
            <a:xfrm rot="10800000">
              <a:off x="7848574" y="3907920"/>
              <a:ext cx="0" cy="185100"/>
            </a:xfrm>
            <a:prstGeom prst="straightConnector1">
              <a:avLst/>
            </a:prstGeom>
            <a:noFill/>
            <a:ln w="19050" cap="flat" cmpd="sng">
              <a:solidFill>
                <a:schemeClr val="bg1"/>
              </a:solidFill>
              <a:prstDash val="solid"/>
              <a:round/>
              <a:headEnd type="none" w="med" len="med"/>
              <a:tailEnd type="none" w="med" len="med"/>
            </a:ln>
          </p:spPr>
        </p:cxnSp>
        <p:cxnSp>
          <p:nvCxnSpPr>
            <p:cNvPr id="9810" name="Google Shape;9810;p128"/>
            <p:cNvCxnSpPr/>
            <p:nvPr/>
          </p:nvCxnSpPr>
          <p:spPr>
            <a:xfrm>
              <a:off x="8218032" y="3997243"/>
              <a:ext cx="0" cy="197100"/>
            </a:xfrm>
            <a:prstGeom prst="straightConnector1">
              <a:avLst/>
            </a:prstGeom>
            <a:noFill/>
            <a:ln w="19050" cap="flat" cmpd="sng">
              <a:solidFill>
                <a:schemeClr val="bg1"/>
              </a:solidFill>
              <a:prstDash val="solid"/>
              <a:round/>
              <a:headEnd type="none" w="med" len="med"/>
              <a:tailEnd type="none" w="med" len="med"/>
            </a:ln>
          </p:spPr>
        </p:cxnSp>
        <p:cxnSp>
          <p:nvCxnSpPr>
            <p:cNvPr id="9811" name="Google Shape;9811;p128"/>
            <p:cNvCxnSpPr/>
            <p:nvPr/>
          </p:nvCxnSpPr>
          <p:spPr>
            <a:xfrm flipH="1">
              <a:off x="6953919" y="3961822"/>
              <a:ext cx="1377300" cy="376800"/>
            </a:xfrm>
            <a:prstGeom prst="straightConnector1">
              <a:avLst/>
            </a:prstGeom>
            <a:noFill/>
            <a:ln w="19050" cap="flat" cmpd="sng">
              <a:solidFill>
                <a:schemeClr val="bg1"/>
              </a:solidFill>
              <a:prstDash val="solid"/>
              <a:round/>
              <a:headEnd type="none" w="med" len="med"/>
              <a:tailEnd type="none" w="med" len="med"/>
            </a:ln>
          </p:spPr>
        </p:cxnSp>
      </p:grpSp>
      <p:grpSp>
        <p:nvGrpSpPr>
          <p:cNvPr id="9812" name="Google Shape;9812;p128"/>
          <p:cNvGrpSpPr/>
          <p:nvPr/>
        </p:nvGrpSpPr>
        <p:grpSpPr>
          <a:xfrm>
            <a:off x="2338472" y="2459663"/>
            <a:ext cx="836286" cy="824529"/>
            <a:chOff x="2389399" y="2595741"/>
            <a:chExt cx="812796" cy="801369"/>
          </a:xfrm>
        </p:grpSpPr>
        <p:grpSp>
          <p:nvGrpSpPr>
            <p:cNvPr id="9813" name="Google Shape;9813;p128"/>
            <p:cNvGrpSpPr/>
            <p:nvPr/>
          </p:nvGrpSpPr>
          <p:grpSpPr>
            <a:xfrm>
              <a:off x="2492145" y="2881565"/>
              <a:ext cx="607300" cy="229751"/>
              <a:chOff x="2492145" y="2881565"/>
              <a:chExt cx="607300" cy="229751"/>
            </a:xfrm>
          </p:grpSpPr>
          <p:sp>
            <p:nvSpPr>
              <p:cNvPr id="9814" name="Google Shape;9814;p12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2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2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128"/>
            <p:cNvGrpSpPr/>
            <p:nvPr/>
          </p:nvGrpSpPr>
          <p:grpSpPr>
            <a:xfrm>
              <a:off x="2389399" y="2595741"/>
              <a:ext cx="812796" cy="296825"/>
              <a:chOff x="2389399" y="2595741"/>
              <a:chExt cx="812796" cy="296825"/>
            </a:xfrm>
          </p:grpSpPr>
          <p:grpSp>
            <p:nvGrpSpPr>
              <p:cNvPr id="9818" name="Google Shape;9818;p128"/>
              <p:cNvGrpSpPr/>
              <p:nvPr/>
            </p:nvGrpSpPr>
            <p:grpSpPr>
              <a:xfrm>
                <a:off x="2389399" y="2595741"/>
                <a:ext cx="363638" cy="296825"/>
                <a:chOff x="2389399" y="2595741"/>
                <a:chExt cx="363638" cy="296825"/>
              </a:xfrm>
            </p:grpSpPr>
            <p:grpSp>
              <p:nvGrpSpPr>
                <p:cNvPr id="9819" name="Google Shape;9819;p128"/>
                <p:cNvGrpSpPr/>
                <p:nvPr/>
              </p:nvGrpSpPr>
              <p:grpSpPr>
                <a:xfrm>
                  <a:off x="2493852" y="2794333"/>
                  <a:ext cx="259185" cy="98232"/>
                  <a:chOff x="2493852" y="2794333"/>
                  <a:chExt cx="259185" cy="98232"/>
                </a:xfrm>
              </p:grpSpPr>
              <p:sp>
                <p:nvSpPr>
                  <p:cNvPr id="9820" name="Google Shape;9820;p12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2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2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128"/>
                <p:cNvGrpSpPr/>
                <p:nvPr/>
              </p:nvGrpSpPr>
              <p:grpSpPr>
                <a:xfrm>
                  <a:off x="2389399" y="2595741"/>
                  <a:ext cx="224343" cy="182054"/>
                  <a:chOff x="2389399" y="2595741"/>
                  <a:chExt cx="224343" cy="182054"/>
                </a:xfrm>
              </p:grpSpPr>
              <p:sp>
                <p:nvSpPr>
                  <p:cNvPr id="9824" name="Google Shape;9824;p12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2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6" name="Google Shape;9826;p128"/>
              <p:cNvGrpSpPr/>
              <p:nvPr/>
            </p:nvGrpSpPr>
            <p:grpSpPr>
              <a:xfrm>
                <a:off x="2683630" y="2595741"/>
                <a:ext cx="224334" cy="296825"/>
                <a:chOff x="2683630" y="2595741"/>
                <a:chExt cx="224334" cy="296825"/>
              </a:xfrm>
            </p:grpSpPr>
            <p:grpSp>
              <p:nvGrpSpPr>
                <p:cNvPr id="9827" name="Google Shape;9827;p128"/>
                <p:cNvGrpSpPr/>
                <p:nvPr/>
              </p:nvGrpSpPr>
              <p:grpSpPr>
                <a:xfrm>
                  <a:off x="2788083" y="2794333"/>
                  <a:ext cx="15356" cy="98232"/>
                  <a:chOff x="2788083" y="2794333"/>
                  <a:chExt cx="15356" cy="98232"/>
                </a:xfrm>
              </p:grpSpPr>
              <p:sp>
                <p:nvSpPr>
                  <p:cNvPr id="9828" name="Google Shape;9828;p12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2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2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128"/>
                <p:cNvGrpSpPr/>
                <p:nvPr/>
              </p:nvGrpSpPr>
              <p:grpSpPr>
                <a:xfrm>
                  <a:off x="2683630" y="2595741"/>
                  <a:ext cx="224334" cy="182054"/>
                  <a:chOff x="2683630" y="2595741"/>
                  <a:chExt cx="224334" cy="182054"/>
                </a:xfrm>
              </p:grpSpPr>
              <p:sp>
                <p:nvSpPr>
                  <p:cNvPr id="9832" name="Google Shape;9832;p12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2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4" name="Google Shape;9834;p128"/>
              <p:cNvGrpSpPr/>
              <p:nvPr/>
            </p:nvGrpSpPr>
            <p:grpSpPr>
              <a:xfrm>
                <a:off x="2838475" y="2595741"/>
                <a:ext cx="363719" cy="296825"/>
                <a:chOff x="2838475" y="2595741"/>
                <a:chExt cx="363719" cy="296825"/>
              </a:xfrm>
            </p:grpSpPr>
            <p:grpSp>
              <p:nvGrpSpPr>
                <p:cNvPr id="9835" name="Google Shape;9835;p128"/>
                <p:cNvGrpSpPr/>
                <p:nvPr/>
              </p:nvGrpSpPr>
              <p:grpSpPr>
                <a:xfrm>
                  <a:off x="2838475" y="2794333"/>
                  <a:ext cx="259185" cy="98232"/>
                  <a:chOff x="2838475" y="2794333"/>
                  <a:chExt cx="259185" cy="98232"/>
                </a:xfrm>
              </p:grpSpPr>
              <p:sp>
                <p:nvSpPr>
                  <p:cNvPr id="9836" name="Google Shape;9836;p12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2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2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128"/>
                <p:cNvGrpSpPr/>
                <p:nvPr/>
              </p:nvGrpSpPr>
              <p:grpSpPr>
                <a:xfrm>
                  <a:off x="2977852" y="2595741"/>
                  <a:ext cx="224343" cy="182054"/>
                  <a:chOff x="2977852" y="2595741"/>
                  <a:chExt cx="224343" cy="182054"/>
                </a:xfrm>
              </p:grpSpPr>
              <p:sp>
                <p:nvSpPr>
                  <p:cNvPr id="9840" name="Google Shape;9840;p12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2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42" name="Google Shape;9842;p128"/>
            <p:cNvGrpSpPr/>
            <p:nvPr/>
          </p:nvGrpSpPr>
          <p:grpSpPr>
            <a:xfrm>
              <a:off x="2389399" y="3100241"/>
              <a:ext cx="812796" cy="296869"/>
              <a:chOff x="2389399" y="3100241"/>
              <a:chExt cx="812796" cy="296869"/>
            </a:xfrm>
          </p:grpSpPr>
          <p:grpSp>
            <p:nvGrpSpPr>
              <p:cNvPr id="9843" name="Google Shape;9843;p128"/>
              <p:cNvGrpSpPr/>
              <p:nvPr/>
            </p:nvGrpSpPr>
            <p:grpSpPr>
              <a:xfrm>
                <a:off x="2683630" y="3100241"/>
                <a:ext cx="224334" cy="296869"/>
                <a:chOff x="2683630" y="3100241"/>
                <a:chExt cx="224334" cy="296869"/>
              </a:xfrm>
            </p:grpSpPr>
            <p:grpSp>
              <p:nvGrpSpPr>
                <p:cNvPr id="9844" name="Google Shape;9844;p128"/>
                <p:cNvGrpSpPr/>
                <p:nvPr/>
              </p:nvGrpSpPr>
              <p:grpSpPr>
                <a:xfrm>
                  <a:off x="2788083" y="3100241"/>
                  <a:ext cx="15356" cy="98237"/>
                  <a:chOff x="2788083" y="3100241"/>
                  <a:chExt cx="15356" cy="98237"/>
                </a:xfrm>
              </p:grpSpPr>
              <p:sp>
                <p:nvSpPr>
                  <p:cNvPr id="9845" name="Google Shape;9845;p12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2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2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128"/>
                <p:cNvGrpSpPr/>
                <p:nvPr/>
              </p:nvGrpSpPr>
              <p:grpSpPr>
                <a:xfrm>
                  <a:off x="2683630" y="3215065"/>
                  <a:ext cx="224334" cy="182045"/>
                  <a:chOff x="2683630" y="3215065"/>
                  <a:chExt cx="224334" cy="182045"/>
                </a:xfrm>
              </p:grpSpPr>
              <p:sp>
                <p:nvSpPr>
                  <p:cNvPr id="9849" name="Google Shape;9849;p12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2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1" name="Google Shape;9851;p128"/>
              <p:cNvGrpSpPr/>
              <p:nvPr/>
            </p:nvGrpSpPr>
            <p:grpSpPr>
              <a:xfrm>
                <a:off x="2389399" y="3100241"/>
                <a:ext cx="363638" cy="296869"/>
                <a:chOff x="2389399" y="3100241"/>
                <a:chExt cx="363638" cy="296869"/>
              </a:xfrm>
            </p:grpSpPr>
            <p:grpSp>
              <p:nvGrpSpPr>
                <p:cNvPr id="9852" name="Google Shape;9852;p128"/>
                <p:cNvGrpSpPr/>
                <p:nvPr/>
              </p:nvGrpSpPr>
              <p:grpSpPr>
                <a:xfrm>
                  <a:off x="2493852" y="3100241"/>
                  <a:ext cx="259185" cy="98237"/>
                  <a:chOff x="2493852" y="3100241"/>
                  <a:chExt cx="259185" cy="98237"/>
                </a:xfrm>
              </p:grpSpPr>
              <p:sp>
                <p:nvSpPr>
                  <p:cNvPr id="9853" name="Google Shape;9853;p12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2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2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128"/>
                <p:cNvGrpSpPr/>
                <p:nvPr/>
              </p:nvGrpSpPr>
              <p:grpSpPr>
                <a:xfrm>
                  <a:off x="2389399" y="3215065"/>
                  <a:ext cx="224343" cy="182045"/>
                  <a:chOff x="2389399" y="3215065"/>
                  <a:chExt cx="224343" cy="182045"/>
                </a:xfrm>
              </p:grpSpPr>
              <p:sp>
                <p:nvSpPr>
                  <p:cNvPr id="9857" name="Google Shape;9857;p12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2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9" name="Google Shape;9859;p128"/>
              <p:cNvGrpSpPr/>
              <p:nvPr/>
            </p:nvGrpSpPr>
            <p:grpSpPr>
              <a:xfrm>
                <a:off x="2838475" y="3100241"/>
                <a:ext cx="363719" cy="296869"/>
                <a:chOff x="2838475" y="3100241"/>
                <a:chExt cx="363719" cy="296869"/>
              </a:xfrm>
            </p:grpSpPr>
            <p:grpSp>
              <p:nvGrpSpPr>
                <p:cNvPr id="9860" name="Google Shape;9860;p128"/>
                <p:cNvGrpSpPr/>
                <p:nvPr/>
              </p:nvGrpSpPr>
              <p:grpSpPr>
                <a:xfrm>
                  <a:off x="2838475" y="3100241"/>
                  <a:ext cx="259185" cy="98237"/>
                  <a:chOff x="2838475" y="3100241"/>
                  <a:chExt cx="259185" cy="98237"/>
                </a:xfrm>
              </p:grpSpPr>
              <p:sp>
                <p:nvSpPr>
                  <p:cNvPr id="9861" name="Google Shape;9861;p12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2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2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128"/>
                <p:cNvGrpSpPr/>
                <p:nvPr/>
              </p:nvGrpSpPr>
              <p:grpSpPr>
                <a:xfrm>
                  <a:off x="2977852" y="3215065"/>
                  <a:ext cx="224343" cy="182045"/>
                  <a:chOff x="2977852" y="3215065"/>
                  <a:chExt cx="224343" cy="182045"/>
                </a:xfrm>
              </p:grpSpPr>
              <p:sp>
                <p:nvSpPr>
                  <p:cNvPr id="9865" name="Google Shape;9865;p12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2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9870"/>
        <p:cNvGrpSpPr/>
        <p:nvPr/>
      </p:nvGrpSpPr>
      <p:grpSpPr>
        <a:xfrm>
          <a:off x="0" y="0"/>
          <a:ext cx="0" cy="0"/>
          <a:chOff x="0" y="0"/>
          <a:chExt cx="0" cy="0"/>
        </a:xfrm>
      </p:grpSpPr>
      <p:grpSp>
        <p:nvGrpSpPr>
          <p:cNvPr id="9871" name="Google Shape;9871;p129"/>
          <p:cNvGrpSpPr/>
          <p:nvPr/>
        </p:nvGrpSpPr>
        <p:grpSpPr>
          <a:xfrm>
            <a:off x="702075" y="3155925"/>
            <a:ext cx="2390414" cy="1024800"/>
            <a:chOff x="728925" y="3296613"/>
            <a:chExt cx="2390414" cy="1024800"/>
          </a:xfrm>
        </p:grpSpPr>
        <p:grpSp>
          <p:nvGrpSpPr>
            <p:cNvPr id="9872" name="Google Shape;9872;p129"/>
            <p:cNvGrpSpPr/>
            <p:nvPr/>
          </p:nvGrpSpPr>
          <p:grpSpPr>
            <a:xfrm>
              <a:off x="728925" y="3619800"/>
              <a:ext cx="2390414" cy="500893"/>
              <a:chOff x="728925" y="3619800"/>
              <a:chExt cx="2390414" cy="500893"/>
            </a:xfrm>
          </p:grpSpPr>
          <p:sp>
            <p:nvSpPr>
              <p:cNvPr id="9873" name="Google Shape;9873;p129"/>
              <p:cNvSpPr/>
              <p:nvPr/>
            </p:nvSpPr>
            <p:spPr>
              <a:xfrm>
                <a:off x="728925" y="3619800"/>
                <a:ext cx="2390400" cy="1671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74" name="Google Shape;9874;p129"/>
              <p:cNvSpPr/>
              <p:nvPr/>
            </p:nvSpPr>
            <p:spPr>
              <a:xfrm>
                <a:off x="728939" y="3953593"/>
                <a:ext cx="2390400" cy="1671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875" name="Google Shape;9875;p129"/>
            <p:cNvGrpSpPr/>
            <p:nvPr/>
          </p:nvGrpSpPr>
          <p:grpSpPr>
            <a:xfrm>
              <a:off x="1348050" y="3296613"/>
              <a:ext cx="1706152" cy="1024800"/>
              <a:chOff x="1348050" y="3296613"/>
              <a:chExt cx="1706152" cy="1024800"/>
            </a:xfrm>
          </p:grpSpPr>
          <p:sp>
            <p:nvSpPr>
              <p:cNvPr id="9876" name="Google Shape;9876;p129"/>
              <p:cNvSpPr/>
              <p:nvPr/>
            </p:nvSpPr>
            <p:spPr>
              <a:xfrm>
                <a:off x="1348050"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77" name="Google Shape;9877;p129"/>
              <p:cNvSpPr/>
              <p:nvPr/>
            </p:nvSpPr>
            <p:spPr>
              <a:xfrm>
                <a:off x="1687082"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78" name="Google Shape;9878;p129"/>
              <p:cNvSpPr/>
              <p:nvPr/>
            </p:nvSpPr>
            <p:spPr>
              <a:xfrm>
                <a:off x="2040389"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79" name="Google Shape;9879;p129"/>
              <p:cNvSpPr/>
              <p:nvPr/>
            </p:nvSpPr>
            <p:spPr>
              <a:xfrm>
                <a:off x="2393695"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80" name="Google Shape;9880;p129"/>
              <p:cNvSpPr/>
              <p:nvPr/>
            </p:nvSpPr>
            <p:spPr>
              <a:xfrm>
                <a:off x="2747002"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881" name="Google Shape;9881;p129"/>
            <p:cNvGrpSpPr/>
            <p:nvPr/>
          </p:nvGrpSpPr>
          <p:grpSpPr>
            <a:xfrm>
              <a:off x="1455707" y="3654858"/>
              <a:ext cx="1491150" cy="417657"/>
              <a:chOff x="1455707" y="3654858"/>
              <a:chExt cx="1491150" cy="417657"/>
            </a:xfrm>
          </p:grpSpPr>
          <p:sp>
            <p:nvSpPr>
              <p:cNvPr id="9882" name="Google Shape;9882;p12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2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2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2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2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2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2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2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2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2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2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2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2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2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2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2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2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2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2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2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902" name="Google Shape;9902;p129"/>
          <p:cNvGraphicFramePr/>
          <p:nvPr/>
        </p:nvGraphicFramePr>
        <p:xfrm>
          <a:off x="5937775" y="2153837"/>
          <a:ext cx="2504100" cy="864780"/>
        </p:xfrm>
        <a:graphic>
          <a:graphicData uri="http://schemas.openxmlformats.org/drawingml/2006/table">
            <a:tbl>
              <a:tblPr>
                <a:noFill/>
                <a:tableStyleId>{B6D81804-BA67-47E4-8E18-1FC1171FD1F9}</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903" name="Google Shape;9903;p129"/>
          <p:cNvGrpSpPr/>
          <p:nvPr/>
        </p:nvGrpSpPr>
        <p:grpSpPr>
          <a:xfrm>
            <a:off x="710451" y="981601"/>
            <a:ext cx="2396505" cy="976502"/>
            <a:chOff x="749309" y="1112739"/>
            <a:chExt cx="2371603" cy="976502"/>
          </a:xfrm>
        </p:grpSpPr>
        <p:grpSp>
          <p:nvGrpSpPr>
            <p:cNvPr id="9904" name="Google Shape;9904;p129"/>
            <p:cNvGrpSpPr/>
            <p:nvPr/>
          </p:nvGrpSpPr>
          <p:grpSpPr>
            <a:xfrm>
              <a:off x="1092126" y="1112739"/>
              <a:ext cx="2028786" cy="975464"/>
              <a:chOff x="1092126" y="1112739"/>
              <a:chExt cx="2028786" cy="975464"/>
            </a:xfrm>
          </p:grpSpPr>
          <p:sp>
            <p:nvSpPr>
              <p:cNvPr id="9905" name="Google Shape;9905;p129"/>
              <p:cNvSpPr/>
              <p:nvPr/>
            </p:nvSpPr>
            <p:spPr>
              <a:xfrm>
                <a:off x="1092126"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29"/>
              <p:cNvSpPr/>
              <p:nvPr/>
            </p:nvSpPr>
            <p:spPr>
              <a:xfrm>
                <a:off x="1434943"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29"/>
              <p:cNvSpPr/>
              <p:nvPr/>
            </p:nvSpPr>
            <p:spPr>
              <a:xfrm>
                <a:off x="1777760"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29"/>
              <p:cNvSpPr/>
              <p:nvPr/>
            </p:nvSpPr>
            <p:spPr>
              <a:xfrm>
                <a:off x="2120578"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29"/>
              <p:cNvSpPr/>
              <p:nvPr/>
            </p:nvSpPr>
            <p:spPr>
              <a:xfrm>
                <a:off x="2463395"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29"/>
              <p:cNvSpPr/>
              <p:nvPr/>
            </p:nvSpPr>
            <p:spPr>
              <a:xfrm>
                <a:off x="2806212"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29"/>
              <p:cNvSpPr/>
              <p:nvPr/>
            </p:nvSpPr>
            <p:spPr>
              <a:xfrm>
                <a:off x="1092126"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29"/>
              <p:cNvSpPr/>
              <p:nvPr/>
            </p:nvSpPr>
            <p:spPr>
              <a:xfrm>
                <a:off x="1434943"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29"/>
              <p:cNvSpPr/>
              <p:nvPr/>
            </p:nvSpPr>
            <p:spPr>
              <a:xfrm>
                <a:off x="1777760"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29"/>
              <p:cNvSpPr/>
              <p:nvPr/>
            </p:nvSpPr>
            <p:spPr>
              <a:xfrm>
                <a:off x="2120578"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29"/>
              <p:cNvSpPr/>
              <p:nvPr/>
            </p:nvSpPr>
            <p:spPr>
              <a:xfrm>
                <a:off x="2463395"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29"/>
              <p:cNvSpPr/>
              <p:nvPr/>
            </p:nvSpPr>
            <p:spPr>
              <a:xfrm>
                <a:off x="2806212"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29"/>
              <p:cNvSpPr/>
              <p:nvPr/>
            </p:nvSpPr>
            <p:spPr>
              <a:xfrm>
                <a:off x="1092126"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29"/>
              <p:cNvSpPr/>
              <p:nvPr/>
            </p:nvSpPr>
            <p:spPr>
              <a:xfrm>
                <a:off x="1434943"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29"/>
              <p:cNvSpPr/>
              <p:nvPr/>
            </p:nvSpPr>
            <p:spPr>
              <a:xfrm>
                <a:off x="1777760"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29"/>
              <p:cNvSpPr/>
              <p:nvPr/>
            </p:nvSpPr>
            <p:spPr>
              <a:xfrm>
                <a:off x="2120578"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29"/>
              <p:cNvSpPr/>
              <p:nvPr/>
            </p:nvSpPr>
            <p:spPr>
              <a:xfrm>
                <a:off x="2463395"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29"/>
              <p:cNvSpPr/>
              <p:nvPr/>
            </p:nvSpPr>
            <p:spPr>
              <a:xfrm>
                <a:off x="2806212"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29"/>
              <p:cNvSpPr/>
              <p:nvPr/>
            </p:nvSpPr>
            <p:spPr>
              <a:xfrm>
                <a:off x="1092126"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29"/>
              <p:cNvSpPr/>
              <p:nvPr/>
            </p:nvSpPr>
            <p:spPr>
              <a:xfrm>
                <a:off x="1434943"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29"/>
              <p:cNvSpPr/>
              <p:nvPr/>
            </p:nvSpPr>
            <p:spPr>
              <a:xfrm>
                <a:off x="1777760"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29"/>
              <p:cNvSpPr/>
              <p:nvPr/>
            </p:nvSpPr>
            <p:spPr>
              <a:xfrm>
                <a:off x="2120578"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29"/>
              <p:cNvSpPr/>
              <p:nvPr/>
            </p:nvSpPr>
            <p:spPr>
              <a:xfrm>
                <a:off x="2463395"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29"/>
              <p:cNvSpPr/>
              <p:nvPr/>
            </p:nvSpPr>
            <p:spPr>
              <a:xfrm>
                <a:off x="2806212"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129"/>
            <p:cNvGrpSpPr/>
            <p:nvPr/>
          </p:nvGrpSpPr>
          <p:grpSpPr>
            <a:xfrm>
              <a:off x="749309" y="1112739"/>
              <a:ext cx="314700" cy="975464"/>
              <a:chOff x="749309" y="1112739"/>
              <a:chExt cx="314700" cy="975464"/>
            </a:xfrm>
          </p:grpSpPr>
          <p:sp>
            <p:nvSpPr>
              <p:cNvPr id="9930" name="Google Shape;9930;p129"/>
              <p:cNvSpPr/>
              <p:nvPr/>
            </p:nvSpPr>
            <p:spPr>
              <a:xfrm>
                <a:off x="749309"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29"/>
              <p:cNvSpPr/>
              <p:nvPr/>
            </p:nvSpPr>
            <p:spPr>
              <a:xfrm>
                <a:off x="749309"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29"/>
              <p:cNvSpPr/>
              <p:nvPr/>
            </p:nvSpPr>
            <p:spPr>
              <a:xfrm>
                <a:off x="749309"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29"/>
              <p:cNvSpPr/>
              <p:nvPr/>
            </p:nvSpPr>
            <p:spPr>
              <a:xfrm>
                <a:off x="749309"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4" name="Google Shape;9934;p129"/>
            <p:cNvSpPr/>
            <p:nvPr/>
          </p:nvSpPr>
          <p:spPr>
            <a:xfrm>
              <a:off x="1434877" y="1258345"/>
              <a:ext cx="1685700" cy="78600"/>
            </a:xfrm>
            <a:prstGeom prst="rect">
              <a:avLst/>
            </a:pr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29"/>
            <p:cNvSpPr/>
            <p:nvPr/>
          </p:nvSpPr>
          <p:spPr>
            <a:xfrm>
              <a:off x="1777683" y="2010641"/>
              <a:ext cx="1000200" cy="78600"/>
            </a:xfrm>
            <a:prstGeom prst="rect">
              <a:avLst/>
            </a:pr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29"/>
            <p:cNvSpPr/>
            <p:nvPr/>
          </p:nvSpPr>
          <p:spPr>
            <a:xfrm>
              <a:off x="1092070" y="1759876"/>
              <a:ext cx="657600" cy="78600"/>
            </a:xfrm>
            <a:prstGeom prst="rect">
              <a:avLst/>
            </a:pr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29"/>
            <p:cNvSpPr/>
            <p:nvPr/>
          </p:nvSpPr>
          <p:spPr>
            <a:xfrm>
              <a:off x="2463277" y="1759876"/>
              <a:ext cx="657600" cy="78600"/>
            </a:xfrm>
            <a:prstGeom prst="rect">
              <a:avLst/>
            </a:pr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938" name="Google Shape;9938;p129"/>
          <p:cNvGraphicFramePr/>
          <p:nvPr/>
        </p:nvGraphicFramePr>
        <p:xfrm>
          <a:off x="5937800" y="981587"/>
          <a:ext cx="2504100" cy="976500"/>
        </p:xfrm>
        <a:graphic>
          <a:graphicData uri="http://schemas.openxmlformats.org/drawingml/2006/table">
            <a:tbl>
              <a:tblPr>
                <a:noFill/>
                <a:tableStyleId>{B6D81804-BA67-47E4-8E18-1FC1171FD1F9}</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939" name="Google Shape;9939;p129"/>
          <p:cNvGraphicFramePr/>
          <p:nvPr/>
        </p:nvGraphicFramePr>
        <p:xfrm>
          <a:off x="3358663" y="2153837"/>
          <a:ext cx="2363400" cy="868575"/>
        </p:xfrm>
        <a:graphic>
          <a:graphicData uri="http://schemas.openxmlformats.org/drawingml/2006/table">
            <a:tbl>
              <a:tblPr>
                <a:noFill/>
                <a:tableStyleId>{B6D81804-BA67-47E4-8E18-1FC1171FD1F9}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940" name="Google Shape;9940;p129"/>
          <p:cNvGrpSpPr/>
          <p:nvPr/>
        </p:nvGrpSpPr>
        <p:grpSpPr>
          <a:xfrm>
            <a:off x="3360649" y="3144798"/>
            <a:ext cx="2363377" cy="1047062"/>
            <a:chOff x="3358399" y="3285485"/>
            <a:chExt cx="2363377" cy="1047062"/>
          </a:xfrm>
        </p:grpSpPr>
        <p:grpSp>
          <p:nvGrpSpPr>
            <p:cNvPr id="9941" name="Google Shape;9941;p129"/>
            <p:cNvGrpSpPr/>
            <p:nvPr/>
          </p:nvGrpSpPr>
          <p:grpSpPr>
            <a:xfrm>
              <a:off x="3358412" y="3285485"/>
              <a:ext cx="2363244" cy="139500"/>
              <a:chOff x="3358412" y="3285485"/>
              <a:chExt cx="2363244" cy="139500"/>
            </a:xfrm>
          </p:grpSpPr>
          <p:sp>
            <p:nvSpPr>
              <p:cNvPr id="9942" name="Google Shape;9942;p129"/>
              <p:cNvSpPr/>
              <p:nvPr/>
            </p:nvSpPr>
            <p:spPr>
              <a:xfrm>
                <a:off x="3358412"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29"/>
              <p:cNvSpPr/>
              <p:nvPr/>
            </p:nvSpPr>
            <p:spPr>
              <a:xfrm>
                <a:off x="3838898"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29"/>
              <p:cNvSpPr/>
              <p:nvPr/>
            </p:nvSpPr>
            <p:spPr>
              <a:xfrm>
                <a:off x="4319384"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29"/>
              <p:cNvSpPr/>
              <p:nvPr/>
            </p:nvSpPr>
            <p:spPr>
              <a:xfrm>
                <a:off x="4799870"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29"/>
              <p:cNvSpPr/>
              <p:nvPr/>
            </p:nvSpPr>
            <p:spPr>
              <a:xfrm>
                <a:off x="5280356"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129"/>
            <p:cNvGrpSpPr/>
            <p:nvPr/>
          </p:nvGrpSpPr>
          <p:grpSpPr>
            <a:xfrm>
              <a:off x="3358412" y="3466996"/>
              <a:ext cx="2363244" cy="139500"/>
              <a:chOff x="3358412" y="3466996"/>
              <a:chExt cx="2363244" cy="139500"/>
            </a:xfrm>
          </p:grpSpPr>
          <p:sp>
            <p:nvSpPr>
              <p:cNvPr id="9948" name="Google Shape;9948;p129"/>
              <p:cNvSpPr/>
              <p:nvPr/>
            </p:nvSpPr>
            <p:spPr>
              <a:xfrm>
                <a:off x="3358412"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29"/>
              <p:cNvSpPr/>
              <p:nvPr/>
            </p:nvSpPr>
            <p:spPr>
              <a:xfrm>
                <a:off x="3838898"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29"/>
              <p:cNvSpPr/>
              <p:nvPr/>
            </p:nvSpPr>
            <p:spPr>
              <a:xfrm>
                <a:off x="4319384"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29"/>
              <p:cNvSpPr/>
              <p:nvPr/>
            </p:nvSpPr>
            <p:spPr>
              <a:xfrm>
                <a:off x="4799870"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29"/>
              <p:cNvSpPr/>
              <p:nvPr/>
            </p:nvSpPr>
            <p:spPr>
              <a:xfrm>
                <a:off x="5280356"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3" name="Google Shape;9953;p129"/>
            <p:cNvGrpSpPr/>
            <p:nvPr/>
          </p:nvGrpSpPr>
          <p:grpSpPr>
            <a:xfrm>
              <a:off x="3358412" y="3648507"/>
              <a:ext cx="2363244" cy="139500"/>
              <a:chOff x="3358412" y="3648507"/>
              <a:chExt cx="2363244" cy="139500"/>
            </a:xfrm>
          </p:grpSpPr>
          <p:sp>
            <p:nvSpPr>
              <p:cNvPr id="9954" name="Google Shape;9954;p129"/>
              <p:cNvSpPr/>
              <p:nvPr/>
            </p:nvSpPr>
            <p:spPr>
              <a:xfrm>
                <a:off x="3358412"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29"/>
              <p:cNvSpPr/>
              <p:nvPr/>
            </p:nvSpPr>
            <p:spPr>
              <a:xfrm>
                <a:off x="3838898"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29"/>
              <p:cNvSpPr/>
              <p:nvPr/>
            </p:nvSpPr>
            <p:spPr>
              <a:xfrm>
                <a:off x="4319384"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29"/>
              <p:cNvSpPr/>
              <p:nvPr/>
            </p:nvSpPr>
            <p:spPr>
              <a:xfrm>
                <a:off x="4799870"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29"/>
              <p:cNvSpPr/>
              <p:nvPr/>
            </p:nvSpPr>
            <p:spPr>
              <a:xfrm>
                <a:off x="5280356"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129"/>
            <p:cNvGrpSpPr/>
            <p:nvPr/>
          </p:nvGrpSpPr>
          <p:grpSpPr>
            <a:xfrm>
              <a:off x="3358412" y="3830018"/>
              <a:ext cx="2363244" cy="139500"/>
              <a:chOff x="3358412" y="3830018"/>
              <a:chExt cx="2363244" cy="139500"/>
            </a:xfrm>
          </p:grpSpPr>
          <p:sp>
            <p:nvSpPr>
              <p:cNvPr id="9960" name="Google Shape;9960;p129"/>
              <p:cNvSpPr/>
              <p:nvPr/>
            </p:nvSpPr>
            <p:spPr>
              <a:xfrm>
                <a:off x="3358412"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29"/>
              <p:cNvSpPr/>
              <p:nvPr/>
            </p:nvSpPr>
            <p:spPr>
              <a:xfrm>
                <a:off x="3838898"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29"/>
              <p:cNvSpPr/>
              <p:nvPr/>
            </p:nvSpPr>
            <p:spPr>
              <a:xfrm>
                <a:off x="4319384"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29"/>
              <p:cNvSpPr/>
              <p:nvPr/>
            </p:nvSpPr>
            <p:spPr>
              <a:xfrm>
                <a:off x="4799870"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29"/>
              <p:cNvSpPr/>
              <p:nvPr/>
            </p:nvSpPr>
            <p:spPr>
              <a:xfrm>
                <a:off x="5280356"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129"/>
            <p:cNvGrpSpPr/>
            <p:nvPr/>
          </p:nvGrpSpPr>
          <p:grpSpPr>
            <a:xfrm>
              <a:off x="3358399" y="4011514"/>
              <a:ext cx="2363377" cy="139537"/>
              <a:chOff x="3294800" y="4134603"/>
              <a:chExt cx="2638876" cy="152400"/>
            </a:xfrm>
          </p:grpSpPr>
          <p:sp>
            <p:nvSpPr>
              <p:cNvPr id="9966" name="Google Shape;9966;p129"/>
              <p:cNvSpPr/>
              <p:nvPr/>
            </p:nvSpPr>
            <p:spPr>
              <a:xfrm>
                <a:off x="3294800"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29"/>
              <p:cNvSpPr/>
              <p:nvPr/>
            </p:nvSpPr>
            <p:spPr>
              <a:xfrm>
                <a:off x="3831294"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29"/>
              <p:cNvSpPr/>
              <p:nvPr/>
            </p:nvSpPr>
            <p:spPr>
              <a:xfrm>
                <a:off x="4367788"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29"/>
              <p:cNvSpPr/>
              <p:nvPr/>
            </p:nvSpPr>
            <p:spPr>
              <a:xfrm>
                <a:off x="4904282"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29"/>
              <p:cNvSpPr/>
              <p:nvPr/>
            </p:nvSpPr>
            <p:spPr>
              <a:xfrm>
                <a:off x="5440776"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1" name="Google Shape;9971;p129"/>
            <p:cNvGrpSpPr/>
            <p:nvPr/>
          </p:nvGrpSpPr>
          <p:grpSpPr>
            <a:xfrm>
              <a:off x="3358399" y="4193010"/>
              <a:ext cx="2363377" cy="139537"/>
              <a:chOff x="3294800" y="4134603"/>
              <a:chExt cx="2638876" cy="152400"/>
            </a:xfrm>
          </p:grpSpPr>
          <p:sp>
            <p:nvSpPr>
              <p:cNvPr id="9972" name="Google Shape;9972;p129"/>
              <p:cNvSpPr/>
              <p:nvPr/>
            </p:nvSpPr>
            <p:spPr>
              <a:xfrm>
                <a:off x="3294800"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29"/>
              <p:cNvSpPr/>
              <p:nvPr/>
            </p:nvSpPr>
            <p:spPr>
              <a:xfrm>
                <a:off x="3831294"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29"/>
              <p:cNvSpPr/>
              <p:nvPr/>
            </p:nvSpPr>
            <p:spPr>
              <a:xfrm>
                <a:off x="4367788"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29"/>
              <p:cNvSpPr/>
              <p:nvPr/>
            </p:nvSpPr>
            <p:spPr>
              <a:xfrm>
                <a:off x="4904282"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29"/>
              <p:cNvSpPr/>
              <p:nvPr/>
            </p:nvSpPr>
            <p:spPr>
              <a:xfrm>
                <a:off x="5440776"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977" name="Google Shape;9977;p129"/>
          <p:cNvGraphicFramePr/>
          <p:nvPr/>
        </p:nvGraphicFramePr>
        <p:xfrm>
          <a:off x="711450" y="2153837"/>
          <a:ext cx="2369800" cy="889350"/>
        </p:xfrm>
        <a:graphic>
          <a:graphicData uri="http://schemas.openxmlformats.org/drawingml/2006/table">
            <a:tbl>
              <a:tblPr>
                <a:noFill/>
                <a:tableStyleId>{B6D81804-BA67-47E4-8E18-1FC1171FD1F9}</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978" name="Google Shape;9978;p129"/>
          <p:cNvGrpSpPr/>
          <p:nvPr/>
        </p:nvGrpSpPr>
        <p:grpSpPr>
          <a:xfrm>
            <a:off x="4161119" y="2557652"/>
            <a:ext cx="1302095" cy="60959"/>
            <a:chOff x="3558802" y="4011427"/>
            <a:chExt cx="1866000" cy="111300"/>
          </a:xfrm>
        </p:grpSpPr>
        <p:sp>
          <p:nvSpPr>
            <p:cNvPr id="9979" name="Google Shape;9979;p129"/>
            <p:cNvSpPr/>
            <p:nvPr/>
          </p:nvSpPr>
          <p:spPr>
            <a:xfrm rot="5400000" flipH="1">
              <a:off x="4436152" y="3134077"/>
              <a:ext cx="111300" cy="1866000"/>
            </a:xfrm>
            <a:prstGeom prst="round2SameRect">
              <a:avLst>
                <a:gd name="adj1" fmla="val 50000"/>
                <a:gd name="adj2"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29"/>
            <p:cNvSpPr/>
            <p:nvPr/>
          </p:nvSpPr>
          <p:spPr>
            <a:xfrm rot="5400000" flipH="1">
              <a:off x="4167866" y="3416648"/>
              <a:ext cx="97200" cy="1301400"/>
            </a:xfrm>
            <a:prstGeom prst="round2SameRect">
              <a:avLst>
                <a:gd name="adj1" fmla="val 50000"/>
                <a:gd name="adj2" fmla="val 50000"/>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129"/>
          <p:cNvGrpSpPr/>
          <p:nvPr/>
        </p:nvGrpSpPr>
        <p:grpSpPr>
          <a:xfrm>
            <a:off x="4706607" y="2839811"/>
            <a:ext cx="914340" cy="60959"/>
            <a:chOff x="3558802" y="4011427"/>
            <a:chExt cx="1866000" cy="111300"/>
          </a:xfrm>
        </p:grpSpPr>
        <p:sp>
          <p:nvSpPr>
            <p:cNvPr id="9982" name="Google Shape;9982;p129"/>
            <p:cNvSpPr/>
            <p:nvPr/>
          </p:nvSpPr>
          <p:spPr>
            <a:xfrm rot="5400000" flipH="1">
              <a:off x="4436152" y="3134077"/>
              <a:ext cx="111300" cy="1866000"/>
            </a:xfrm>
            <a:prstGeom prst="round2SameRect">
              <a:avLst>
                <a:gd name="adj1" fmla="val 50000"/>
                <a:gd name="adj2"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29"/>
            <p:cNvSpPr/>
            <p:nvPr/>
          </p:nvSpPr>
          <p:spPr>
            <a:xfrm rot="5400000" flipH="1">
              <a:off x="4167866" y="3416648"/>
              <a:ext cx="97200" cy="1301400"/>
            </a:xfrm>
            <a:prstGeom prst="round2SameRect">
              <a:avLst>
                <a:gd name="adj1" fmla="val 50000"/>
                <a:gd name="adj2" fmla="val 50000"/>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129"/>
          <p:cNvGrpSpPr/>
          <p:nvPr/>
        </p:nvGrpSpPr>
        <p:grpSpPr>
          <a:xfrm>
            <a:off x="5874449" y="3167609"/>
            <a:ext cx="2519825" cy="1001454"/>
            <a:chOff x="1906114" y="789980"/>
            <a:chExt cx="1487676" cy="606868"/>
          </a:xfrm>
        </p:grpSpPr>
        <p:cxnSp>
          <p:nvCxnSpPr>
            <p:cNvPr id="9985" name="Google Shape;9985;p129"/>
            <p:cNvCxnSpPr/>
            <p:nvPr/>
          </p:nvCxnSpPr>
          <p:spPr>
            <a:xfrm rot="10800000">
              <a:off x="2109981" y="1180903"/>
              <a:ext cx="1280400" cy="0"/>
            </a:xfrm>
            <a:prstGeom prst="straightConnector1">
              <a:avLst/>
            </a:prstGeom>
            <a:noFill/>
            <a:ln w="9525" cap="flat" cmpd="sng">
              <a:solidFill>
                <a:schemeClr val="bg1"/>
              </a:solidFill>
              <a:prstDash val="solid"/>
              <a:round/>
              <a:headEnd type="none" w="med" len="med"/>
              <a:tailEnd type="none" w="med" len="med"/>
            </a:ln>
          </p:spPr>
        </p:cxnSp>
        <p:cxnSp>
          <p:nvCxnSpPr>
            <p:cNvPr id="9986" name="Google Shape;9986;p129"/>
            <p:cNvCxnSpPr/>
            <p:nvPr/>
          </p:nvCxnSpPr>
          <p:spPr>
            <a:xfrm rot="10800000">
              <a:off x="2109981" y="985080"/>
              <a:ext cx="1280400" cy="0"/>
            </a:xfrm>
            <a:prstGeom prst="straightConnector1">
              <a:avLst/>
            </a:prstGeom>
            <a:noFill/>
            <a:ln w="9525" cap="flat" cmpd="sng">
              <a:solidFill>
                <a:schemeClr val="bg1"/>
              </a:solidFill>
              <a:prstDash val="solid"/>
              <a:round/>
              <a:headEnd type="none" w="med" len="med"/>
              <a:tailEnd type="none" w="med" len="med"/>
            </a:ln>
          </p:spPr>
        </p:cxnSp>
        <p:cxnSp>
          <p:nvCxnSpPr>
            <p:cNvPr id="9987" name="Google Shape;9987;p129"/>
            <p:cNvCxnSpPr/>
            <p:nvPr/>
          </p:nvCxnSpPr>
          <p:spPr>
            <a:xfrm rot="10800000">
              <a:off x="2109981" y="1376729"/>
              <a:ext cx="1280400" cy="0"/>
            </a:xfrm>
            <a:prstGeom prst="straightConnector1">
              <a:avLst/>
            </a:prstGeom>
            <a:noFill/>
            <a:ln w="9525" cap="flat" cmpd="sng">
              <a:solidFill>
                <a:schemeClr val="bg1"/>
              </a:solidFill>
              <a:prstDash val="solid"/>
              <a:round/>
              <a:headEnd type="none" w="med" len="med"/>
              <a:tailEnd type="none" w="med" len="med"/>
            </a:ln>
          </p:spPr>
        </p:cxnSp>
        <p:sp>
          <p:nvSpPr>
            <p:cNvPr id="9988" name="Google Shape;9988;p129"/>
            <p:cNvSpPr txBox="1"/>
            <p:nvPr/>
          </p:nvSpPr>
          <p:spPr>
            <a:xfrm flipH="1">
              <a:off x="2109710" y="789981"/>
              <a:ext cx="281100" cy="107400"/>
            </a:xfrm>
            <a:prstGeom prst="rect">
              <a:avLst/>
            </a:prstGeom>
            <a:noFill/>
            <a:ln>
              <a:solidFill>
                <a:schemeClr val="bg1"/>
              </a:solid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989" name="Google Shape;9989;p129"/>
            <p:cNvSpPr txBox="1"/>
            <p:nvPr/>
          </p:nvSpPr>
          <p:spPr>
            <a:xfrm flipH="1">
              <a:off x="2434275" y="789980"/>
              <a:ext cx="289200" cy="107400"/>
            </a:xfrm>
            <a:prstGeom prst="rect">
              <a:avLst/>
            </a:prstGeom>
            <a:noFill/>
            <a:ln>
              <a:solidFill>
                <a:schemeClr val="bg1"/>
              </a:solid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990" name="Google Shape;9990;p129"/>
            <p:cNvSpPr txBox="1"/>
            <p:nvPr/>
          </p:nvSpPr>
          <p:spPr>
            <a:xfrm flipH="1">
              <a:off x="2781049" y="789981"/>
              <a:ext cx="281100" cy="107400"/>
            </a:xfrm>
            <a:prstGeom prst="rect">
              <a:avLst/>
            </a:prstGeom>
            <a:noFill/>
            <a:ln>
              <a:solidFill>
                <a:schemeClr val="bg1"/>
              </a:solid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991" name="Google Shape;9991;p129"/>
            <p:cNvSpPr txBox="1"/>
            <p:nvPr/>
          </p:nvSpPr>
          <p:spPr>
            <a:xfrm flipH="1">
              <a:off x="3112690" y="789981"/>
              <a:ext cx="281100" cy="107400"/>
            </a:xfrm>
            <a:prstGeom prst="rect">
              <a:avLst/>
            </a:prstGeom>
            <a:noFill/>
            <a:ln>
              <a:solidFill>
                <a:schemeClr val="bg1"/>
              </a:solid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992" name="Google Shape;9992;p129"/>
            <p:cNvSpPr/>
            <p:nvPr/>
          </p:nvSpPr>
          <p:spPr>
            <a:xfrm>
              <a:off x="2105681" y="964326"/>
              <a:ext cx="289200" cy="42600"/>
            </a:xfrm>
            <a:prstGeom prst="rect">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29"/>
            <p:cNvSpPr/>
            <p:nvPr/>
          </p:nvSpPr>
          <p:spPr>
            <a:xfrm>
              <a:off x="2109515" y="1159286"/>
              <a:ext cx="280200" cy="42600"/>
            </a:xfrm>
            <a:prstGeom prst="rect">
              <a:avLst/>
            </a:prstGeom>
            <a:solidFill>
              <a:srgbClr val="EEEEEE"/>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29"/>
            <p:cNvSpPr/>
            <p:nvPr/>
          </p:nvSpPr>
          <p:spPr>
            <a:xfrm>
              <a:off x="2753389" y="1353677"/>
              <a:ext cx="325500" cy="42600"/>
            </a:xfrm>
            <a:prstGeom prst="rect">
              <a:avLst/>
            </a:pr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29"/>
            <p:cNvSpPr/>
            <p:nvPr/>
          </p:nvSpPr>
          <p:spPr>
            <a:xfrm>
              <a:off x="2105681" y="1159287"/>
              <a:ext cx="289200" cy="42600"/>
            </a:xfrm>
            <a:prstGeom prst="rect">
              <a:avLst/>
            </a:pr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29"/>
            <p:cNvSpPr/>
            <p:nvPr/>
          </p:nvSpPr>
          <p:spPr>
            <a:xfrm>
              <a:off x="2412005" y="1354248"/>
              <a:ext cx="325500" cy="42600"/>
            </a:xfrm>
            <a:prstGeom prst="rect">
              <a:avLst/>
            </a:pr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29"/>
            <p:cNvSpPr/>
            <p:nvPr/>
          </p:nvSpPr>
          <p:spPr>
            <a:xfrm>
              <a:off x="2410087" y="964961"/>
              <a:ext cx="325500" cy="42600"/>
            </a:xfrm>
            <a:prstGeom prst="rect">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29"/>
            <p:cNvSpPr txBox="1"/>
            <p:nvPr/>
          </p:nvSpPr>
          <p:spPr>
            <a:xfrm flipH="1">
              <a:off x="1906114" y="918164"/>
              <a:ext cx="203400" cy="106500"/>
            </a:xfrm>
            <a:prstGeom prst="rect">
              <a:avLst/>
            </a:prstGeom>
            <a:noFill/>
            <a:ln>
              <a:solidFill>
                <a:schemeClr val="bg1"/>
              </a:solid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999" name="Google Shape;9999;p129"/>
            <p:cNvSpPr txBox="1"/>
            <p:nvPr/>
          </p:nvSpPr>
          <p:spPr>
            <a:xfrm flipH="1">
              <a:off x="1919618" y="1113390"/>
              <a:ext cx="189900" cy="91200"/>
            </a:xfrm>
            <a:prstGeom prst="rect">
              <a:avLst/>
            </a:prstGeom>
            <a:noFill/>
            <a:ln>
              <a:solidFill>
                <a:schemeClr val="bg1"/>
              </a:solid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000" name="Google Shape;10000;p129"/>
            <p:cNvSpPr txBox="1"/>
            <p:nvPr/>
          </p:nvSpPr>
          <p:spPr>
            <a:xfrm flipH="1">
              <a:off x="1906118" y="1304527"/>
              <a:ext cx="203400" cy="91200"/>
            </a:xfrm>
            <a:prstGeom prst="rect">
              <a:avLst/>
            </a:prstGeom>
            <a:noFill/>
            <a:ln>
              <a:solidFill>
                <a:schemeClr val="bg1"/>
              </a:solid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001" name="Google Shape;10001;p129"/>
            <p:cNvSpPr/>
            <p:nvPr/>
          </p:nvSpPr>
          <p:spPr>
            <a:xfrm>
              <a:off x="2750975" y="964961"/>
              <a:ext cx="325500" cy="42600"/>
            </a:xfrm>
            <a:prstGeom prst="rect">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129"/>
          <p:cNvGrpSpPr/>
          <p:nvPr/>
        </p:nvGrpSpPr>
        <p:grpSpPr>
          <a:xfrm>
            <a:off x="3355812" y="951645"/>
            <a:ext cx="2363393" cy="1005865"/>
            <a:chOff x="3292400" y="1193188"/>
            <a:chExt cx="2615240" cy="1131075"/>
          </a:xfrm>
        </p:grpSpPr>
        <p:sp>
          <p:nvSpPr>
            <p:cNvPr id="10003" name="Google Shape;10003;p129"/>
            <p:cNvSpPr/>
            <p:nvPr/>
          </p:nvSpPr>
          <p:spPr>
            <a:xfrm>
              <a:off x="3292400" y="1845763"/>
              <a:ext cx="370500" cy="478500"/>
            </a:xfrm>
            <a:prstGeom prst="round2DiagRect">
              <a:avLst>
                <a:gd name="adj1" fmla="val 16667"/>
                <a:gd name="adj2" fmla="val 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04" name="Google Shape;10004;p129"/>
            <p:cNvSpPr/>
            <p:nvPr/>
          </p:nvSpPr>
          <p:spPr>
            <a:xfrm>
              <a:off x="3292400" y="1314860"/>
              <a:ext cx="370500" cy="478500"/>
            </a:xfrm>
            <a:prstGeom prst="round2DiagRect">
              <a:avLst>
                <a:gd name="adj1" fmla="val 16667"/>
                <a:gd name="adj2" fmla="val 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05" name="Google Shape;10005;p129"/>
            <p:cNvSpPr txBox="1"/>
            <p:nvPr/>
          </p:nvSpPr>
          <p:spPr>
            <a:xfrm flipH="1">
              <a:off x="3678794" y="1193199"/>
              <a:ext cx="3705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006" name="Google Shape;10006;p129"/>
            <p:cNvSpPr txBox="1"/>
            <p:nvPr/>
          </p:nvSpPr>
          <p:spPr>
            <a:xfrm flipH="1">
              <a:off x="4051671" y="1193188"/>
              <a:ext cx="4014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007" name="Google Shape;10007;p129"/>
            <p:cNvSpPr txBox="1"/>
            <p:nvPr/>
          </p:nvSpPr>
          <p:spPr>
            <a:xfrm flipH="1">
              <a:off x="4453057" y="1193188"/>
              <a:ext cx="3480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008" name="Google Shape;10008;p129"/>
            <p:cNvSpPr txBox="1"/>
            <p:nvPr/>
          </p:nvSpPr>
          <p:spPr>
            <a:xfrm flipH="1">
              <a:off x="4831790" y="1193197"/>
              <a:ext cx="3132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009" name="Google Shape;10009;p129"/>
            <p:cNvSpPr txBox="1"/>
            <p:nvPr/>
          </p:nvSpPr>
          <p:spPr>
            <a:xfrm flipH="1">
              <a:off x="5186134" y="1193197"/>
              <a:ext cx="3132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010" name="Google Shape;10010;p129"/>
            <p:cNvSpPr txBox="1"/>
            <p:nvPr/>
          </p:nvSpPr>
          <p:spPr>
            <a:xfrm flipH="1">
              <a:off x="5562148" y="1193197"/>
              <a:ext cx="3132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011" name="Google Shape;10011;p129"/>
            <p:cNvSpPr txBox="1"/>
            <p:nvPr/>
          </p:nvSpPr>
          <p:spPr>
            <a:xfrm flipH="1">
              <a:off x="3349576" y="1372466"/>
              <a:ext cx="272700" cy="96600"/>
            </a:xfrm>
            <a:prstGeom prst="rect">
              <a:avLst/>
            </a:prstGeom>
            <a:noFill/>
            <a:ln>
              <a:solidFill>
                <a:schemeClr val="bg1"/>
              </a:solid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012" name="Google Shape;10012;p129"/>
            <p:cNvSpPr txBox="1"/>
            <p:nvPr/>
          </p:nvSpPr>
          <p:spPr>
            <a:xfrm flipH="1">
              <a:off x="3349579" y="1895516"/>
              <a:ext cx="272700" cy="96600"/>
            </a:xfrm>
            <a:prstGeom prst="rect">
              <a:avLst/>
            </a:prstGeom>
            <a:noFill/>
            <a:ln>
              <a:solidFill>
                <a:schemeClr val="bg1"/>
              </a:solid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013" name="Google Shape;10013;p129"/>
            <p:cNvSpPr txBox="1"/>
            <p:nvPr/>
          </p:nvSpPr>
          <p:spPr>
            <a:xfrm flipH="1">
              <a:off x="3355878" y="1543623"/>
              <a:ext cx="256200" cy="96600"/>
            </a:xfrm>
            <a:prstGeom prst="rect">
              <a:avLst/>
            </a:prstGeom>
            <a:noFill/>
            <a:ln>
              <a:solidFill>
                <a:schemeClr val="bg1"/>
              </a:solid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014" name="Google Shape;10014;p129"/>
            <p:cNvSpPr txBox="1"/>
            <p:nvPr/>
          </p:nvSpPr>
          <p:spPr>
            <a:xfrm flipH="1">
              <a:off x="3355878" y="1720328"/>
              <a:ext cx="256200" cy="96600"/>
            </a:xfrm>
            <a:prstGeom prst="rect">
              <a:avLst/>
            </a:prstGeom>
            <a:noFill/>
            <a:ln>
              <a:solidFill>
                <a:schemeClr val="bg1"/>
              </a:solid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015" name="Google Shape;10015;p129"/>
            <p:cNvSpPr txBox="1"/>
            <p:nvPr/>
          </p:nvSpPr>
          <p:spPr>
            <a:xfrm flipH="1">
              <a:off x="3355878" y="2072220"/>
              <a:ext cx="256200" cy="96600"/>
            </a:xfrm>
            <a:prstGeom prst="rect">
              <a:avLst/>
            </a:prstGeom>
            <a:noFill/>
            <a:ln>
              <a:solidFill>
                <a:schemeClr val="bg1"/>
              </a:solid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016" name="Google Shape;10016;p129"/>
            <p:cNvSpPr txBox="1"/>
            <p:nvPr/>
          </p:nvSpPr>
          <p:spPr>
            <a:xfrm flipH="1">
              <a:off x="3355889" y="2248920"/>
              <a:ext cx="256200" cy="68400"/>
            </a:xfrm>
            <a:prstGeom prst="rect">
              <a:avLst/>
            </a:prstGeom>
            <a:noFill/>
            <a:ln>
              <a:solidFill>
                <a:schemeClr val="bg1"/>
              </a:solid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017" name="Google Shape;10017;p129"/>
            <p:cNvGrpSpPr/>
            <p:nvPr/>
          </p:nvGrpSpPr>
          <p:grpSpPr>
            <a:xfrm>
              <a:off x="3748438" y="1378608"/>
              <a:ext cx="2159202" cy="903971"/>
              <a:chOff x="1683525" y="2179850"/>
              <a:chExt cx="4519050" cy="2134525"/>
            </a:xfrm>
          </p:grpSpPr>
          <p:sp>
            <p:nvSpPr>
              <p:cNvPr id="10018" name="Google Shape;10018;p12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19" name="Google Shape;10019;p12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0" name="Google Shape;10020;p12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1" name="Google Shape;10021;p12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2" name="Google Shape;10022;p12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3" name="Google Shape;10023;p12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4" name="Google Shape;10024;p12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5" name="Google Shape;10025;p12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6" name="Google Shape;10026;p12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7" name="Google Shape;10027;p12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8" name="Google Shape;10028;p12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9" name="Google Shape;10029;p12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0033"/>
        <p:cNvGrpSpPr/>
        <p:nvPr/>
      </p:nvGrpSpPr>
      <p:grpSpPr>
        <a:xfrm>
          <a:off x="0" y="0"/>
          <a:ext cx="0" cy="0"/>
          <a:chOff x="0" y="0"/>
          <a:chExt cx="0" cy="0"/>
        </a:xfrm>
      </p:grpSpPr>
      <p:grpSp>
        <p:nvGrpSpPr>
          <p:cNvPr id="10034" name="Google Shape;10034;p130"/>
          <p:cNvGrpSpPr/>
          <p:nvPr/>
        </p:nvGrpSpPr>
        <p:grpSpPr>
          <a:xfrm>
            <a:off x="4796684" y="970941"/>
            <a:ext cx="745431" cy="718863"/>
            <a:chOff x="4249973" y="1201875"/>
            <a:chExt cx="1958568" cy="1888762"/>
          </a:xfrm>
        </p:grpSpPr>
        <p:sp>
          <p:nvSpPr>
            <p:cNvPr id="10035" name="Google Shape;10035;p130"/>
            <p:cNvSpPr/>
            <p:nvPr/>
          </p:nvSpPr>
          <p:spPr>
            <a:xfrm>
              <a:off x="4468527" y="1411932"/>
              <a:ext cx="1528500" cy="1452600"/>
            </a:xfrm>
            <a:prstGeom prst="pentagon">
              <a:avLst>
                <a:gd name="hf" fmla="val 105146"/>
                <a:gd name="vf" fmla="val 110557"/>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6" name="Google Shape;10036;p130"/>
            <p:cNvGrpSpPr/>
            <p:nvPr/>
          </p:nvGrpSpPr>
          <p:grpSpPr>
            <a:xfrm>
              <a:off x="5853086" y="1789142"/>
              <a:ext cx="355454" cy="1048099"/>
              <a:chOff x="5576108" y="2016725"/>
              <a:chExt cx="565200" cy="1666560"/>
            </a:xfrm>
          </p:grpSpPr>
          <p:sp>
            <p:nvSpPr>
              <p:cNvPr id="10037" name="Google Shape;10037;p130"/>
              <p:cNvSpPr/>
              <p:nvPr/>
            </p:nvSpPr>
            <p:spPr>
              <a:xfrm>
                <a:off x="5576108" y="20167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38" name="Google Shape;10038;p130"/>
              <p:cNvSpPr/>
              <p:nvPr/>
            </p:nvSpPr>
            <p:spPr>
              <a:xfrm rot="6479001">
                <a:off x="5275897" y="3050667"/>
                <a:ext cx="1119386" cy="152834"/>
              </a:xfrm>
              <a:prstGeom prst="rightArrow">
                <a:avLst>
                  <a:gd name="adj1" fmla="val 25514"/>
                  <a:gd name="adj2" fmla="val 64322"/>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130"/>
            <p:cNvGrpSpPr/>
            <p:nvPr/>
          </p:nvGrpSpPr>
          <p:grpSpPr>
            <a:xfrm>
              <a:off x="4869455" y="2691676"/>
              <a:ext cx="1013897" cy="398961"/>
              <a:chOff x="4012057" y="3451825"/>
              <a:chExt cx="1612175" cy="634379"/>
            </a:xfrm>
          </p:grpSpPr>
          <p:sp>
            <p:nvSpPr>
              <p:cNvPr id="10040" name="Google Shape;10040;p130"/>
              <p:cNvSpPr/>
              <p:nvPr/>
            </p:nvSpPr>
            <p:spPr>
              <a:xfrm>
                <a:off x="5059033" y="34518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41" name="Google Shape;10041;p130"/>
              <p:cNvSpPr/>
              <p:nvPr/>
            </p:nvSpPr>
            <p:spPr>
              <a:xfrm rot="10799079">
                <a:off x="4012507" y="3933353"/>
                <a:ext cx="1119600" cy="152703"/>
              </a:xfrm>
              <a:prstGeom prst="rightArrow">
                <a:avLst>
                  <a:gd name="adj1" fmla="val 25514"/>
                  <a:gd name="adj2" fmla="val 64322"/>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130"/>
            <p:cNvGrpSpPr/>
            <p:nvPr/>
          </p:nvGrpSpPr>
          <p:grpSpPr>
            <a:xfrm>
              <a:off x="4276937" y="2155961"/>
              <a:ext cx="651965" cy="891358"/>
              <a:chOff x="3069908" y="2599997"/>
              <a:chExt cx="1036675" cy="1417328"/>
            </a:xfrm>
          </p:grpSpPr>
          <p:sp>
            <p:nvSpPr>
              <p:cNvPr id="10043" name="Google Shape;10043;p130"/>
              <p:cNvSpPr/>
              <p:nvPr/>
            </p:nvSpPr>
            <p:spPr>
              <a:xfrm>
                <a:off x="3541383" y="34518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44" name="Google Shape;10044;p130"/>
              <p:cNvSpPr/>
              <p:nvPr/>
            </p:nvSpPr>
            <p:spPr>
              <a:xfrm rot="-6478717">
                <a:off x="2755922" y="3079191"/>
                <a:ext cx="1119672" cy="153413"/>
              </a:xfrm>
              <a:prstGeom prst="rightArrow">
                <a:avLst>
                  <a:gd name="adj1" fmla="val 25514"/>
                  <a:gd name="adj2" fmla="val 64322"/>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130"/>
            <p:cNvGrpSpPr/>
            <p:nvPr/>
          </p:nvGrpSpPr>
          <p:grpSpPr>
            <a:xfrm>
              <a:off x="5054918" y="1201875"/>
              <a:ext cx="999548" cy="602711"/>
              <a:chOff x="4306958" y="1082925"/>
              <a:chExt cx="1589359" cy="958358"/>
            </a:xfrm>
          </p:grpSpPr>
          <p:sp>
            <p:nvSpPr>
              <p:cNvPr id="10046" name="Google Shape;10046;p130"/>
              <p:cNvSpPr/>
              <p:nvPr/>
            </p:nvSpPr>
            <p:spPr>
              <a:xfrm>
                <a:off x="4306958" y="10829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47" name="Google Shape;10047;p130"/>
              <p:cNvSpPr/>
              <p:nvPr/>
            </p:nvSpPr>
            <p:spPr>
              <a:xfrm rot="2159678">
                <a:off x="4838902" y="1574444"/>
                <a:ext cx="1119431" cy="152476"/>
              </a:xfrm>
              <a:prstGeom prst="rightArrow">
                <a:avLst>
                  <a:gd name="adj1" fmla="val 25514"/>
                  <a:gd name="adj2" fmla="val 64322"/>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130"/>
            <p:cNvGrpSpPr/>
            <p:nvPr/>
          </p:nvGrpSpPr>
          <p:grpSpPr>
            <a:xfrm>
              <a:off x="4249973" y="1303451"/>
              <a:ext cx="799317" cy="841334"/>
              <a:chOff x="3027033" y="1244439"/>
              <a:chExt cx="1270977" cy="1337786"/>
            </a:xfrm>
          </p:grpSpPr>
          <p:sp>
            <p:nvSpPr>
              <p:cNvPr id="10049" name="Google Shape;10049;p130"/>
              <p:cNvSpPr/>
              <p:nvPr/>
            </p:nvSpPr>
            <p:spPr>
              <a:xfrm>
                <a:off x="3027033" y="20167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50" name="Google Shape;10050;p130"/>
              <p:cNvSpPr/>
              <p:nvPr/>
            </p:nvSpPr>
            <p:spPr>
              <a:xfrm rot="-2159137">
                <a:off x="3240473" y="1559002"/>
                <a:ext cx="1119673" cy="153273"/>
              </a:xfrm>
              <a:prstGeom prst="rightArrow">
                <a:avLst>
                  <a:gd name="adj1" fmla="val 25514"/>
                  <a:gd name="adj2" fmla="val 64322"/>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1" name="Google Shape;10051;p130"/>
          <p:cNvGrpSpPr/>
          <p:nvPr/>
        </p:nvGrpSpPr>
        <p:grpSpPr>
          <a:xfrm>
            <a:off x="713057" y="1849390"/>
            <a:ext cx="761767" cy="729896"/>
            <a:chOff x="2657744" y="2337745"/>
            <a:chExt cx="832987" cy="798137"/>
          </a:xfrm>
        </p:grpSpPr>
        <p:sp>
          <p:nvSpPr>
            <p:cNvPr id="10052" name="Google Shape;10052;p13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3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3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3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3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3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130"/>
          <p:cNvGrpSpPr/>
          <p:nvPr/>
        </p:nvGrpSpPr>
        <p:grpSpPr>
          <a:xfrm>
            <a:off x="3224022" y="1852597"/>
            <a:ext cx="685569" cy="723586"/>
            <a:chOff x="3398134" y="2057755"/>
            <a:chExt cx="704087" cy="743130"/>
          </a:xfrm>
        </p:grpSpPr>
        <p:grpSp>
          <p:nvGrpSpPr>
            <p:cNvPr id="10059" name="Google Shape;10059;p130"/>
            <p:cNvGrpSpPr/>
            <p:nvPr/>
          </p:nvGrpSpPr>
          <p:grpSpPr>
            <a:xfrm>
              <a:off x="3398134" y="2290183"/>
              <a:ext cx="315300" cy="219900"/>
              <a:chOff x="3398134" y="2290183"/>
              <a:chExt cx="315300" cy="219900"/>
            </a:xfrm>
          </p:grpSpPr>
          <p:sp>
            <p:nvSpPr>
              <p:cNvPr id="10060" name="Google Shape;10060;p130"/>
              <p:cNvSpPr/>
              <p:nvPr/>
            </p:nvSpPr>
            <p:spPr>
              <a:xfrm>
                <a:off x="3493534" y="2290183"/>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61" name="Google Shape;10061;p130"/>
              <p:cNvCxnSpPr>
                <a:stCxn id="10060" idx="2"/>
              </p:cNvCxnSpPr>
              <p:nvPr/>
            </p:nvCxnSpPr>
            <p:spPr>
              <a:xfrm rot="10800000">
                <a:off x="3398134" y="2400133"/>
                <a:ext cx="95400" cy="0"/>
              </a:xfrm>
              <a:prstGeom prst="straightConnector1">
                <a:avLst/>
              </a:prstGeom>
              <a:noFill/>
              <a:ln w="9525" cap="flat" cmpd="sng">
                <a:solidFill>
                  <a:schemeClr val="bg1"/>
                </a:solidFill>
                <a:prstDash val="solid"/>
                <a:round/>
                <a:headEnd type="none" w="med" len="med"/>
                <a:tailEnd type="none" w="med" len="med"/>
              </a:ln>
            </p:spPr>
          </p:cxnSp>
        </p:grpSp>
        <p:grpSp>
          <p:nvGrpSpPr>
            <p:cNvPr id="10062" name="Google Shape;10062;p130"/>
            <p:cNvGrpSpPr/>
            <p:nvPr/>
          </p:nvGrpSpPr>
          <p:grpSpPr>
            <a:xfrm>
              <a:off x="3547823" y="2467358"/>
              <a:ext cx="219900" cy="333527"/>
              <a:chOff x="3547823" y="2467358"/>
              <a:chExt cx="219900" cy="333527"/>
            </a:xfrm>
          </p:grpSpPr>
          <p:sp>
            <p:nvSpPr>
              <p:cNvPr id="10063" name="Google Shape;10063;p130"/>
              <p:cNvSpPr/>
              <p:nvPr/>
            </p:nvSpPr>
            <p:spPr>
              <a:xfrm>
                <a:off x="3547823" y="2467358"/>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64" name="Google Shape;10064;p130"/>
              <p:cNvCxnSpPr/>
              <p:nvPr/>
            </p:nvCxnSpPr>
            <p:spPr>
              <a:xfrm rot="10800000">
                <a:off x="3657701" y="2687185"/>
                <a:ext cx="0" cy="113700"/>
              </a:xfrm>
              <a:prstGeom prst="straightConnector1">
                <a:avLst/>
              </a:prstGeom>
              <a:noFill/>
              <a:ln w="9525" cap="flat" cmpd="sng">
                <a:solidFill>
                  <a:schemeClr val="bg1"/>
                </a:solidFill>
                <a:prstDash val="solid"/>
                <a:round/>
                <a:headEnd type="none" w="med" len="med"/>
                <a:tailEnd type="none" w="med" len="med"/>
              </a:ln>
            </p:spPr>
          </p:cxnSp>
        </p:grpSp>
        <p:grpSp>
          <p:nvGrpSpPr>
            <p:cNvPr id="10065" name="Google Shape;10065;p130"/>
            <p:cNvGrpSpPr/>
            <p:nvPr/>
          </p:nvGrpSpPr>
          <p:grpSpPr>
            <a:xfrm>
              <a:off x="3734138" y="2467358"/>
              <a:ext cx="219900" cy="333527"/>
              <a:chOff x="3734138" y="2467358"/>
              <a:chExt cx="219900" cy="333527"/>
            </a:xfrm>
          </p:grpSpPr>
          <p:sp>
            <p:nvSpPr>
              <p:cNvPr id="10066" name="Google Shape;10066;p130"/>
              <p:cNvSpPr/>
              <p:nvPr/>
            </p:nvSpPr>
            <p:spPr>
              <a:xfrm>
                <a:off x="3734138" y="2467358"/>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67" name="Google Shape;10067;p130"/>
              <p:cNvCxnSpPr/>
              <p:nvPr/>
            </p:nvCxnSpPr>
            <p:spPr>
              <a:xfrm rot="10800000">
                <a:off x="3844020" y="2687185"/>
                <a:ext cx="0" cy="113700"/>
              </a:xfrm>
              <a:prstGeom prst="straightConnector1">
                <a:avLst/>
              </a:prstGeom>
              <a:noFill/>
              <a:ln w="9525" cap="flat" cmpd="sng">
                <a:solidFill>
                  <a:schemeClr val="bg1"/>
                </a:solidFill>
                <a:prstDash val="solid"/>
                <a:round/>
                <a:headEnd type="none" w="med" len="med"/>
                <a:tailEnd type="none" w="med" len="med"/>
              </a:ln>
            </p:spPr>
          </p:cxnSp>
        </p:grpSp>
        <p:grpSp>
          <p:nvGrpSpPr>
            <p:cNvPr id="10068" name="Google Shape;10068;p130"/>
            <p:cNvGrpSpPr/>
            <p:nvPr/>
          </p:nvGrpSpPr>
          <p:grpSpPr>
            <a:xfrm>
              <a:off x="3787560" y="2288011"/>
              <a:ext cx="314661" cy="219900"/>
              <a:chOff x="3787560" y="2288011"/>
              <a:chExt cx="314661" cy="219900"/>
            </a:xfrm>
          </p:grpSpPr>
          <p:sp>
            <p:nvSpPr>
              <p:cNvPr id="10069" name="Google Shape;10069;p130"/>
              <p:cNvSpPr/>
              <p:nvPr/>
            </p:nvSpPr>
            <p:spPr>
              <a:xfrm>
                <a:off x="3787560" y="2288011"/>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70" name="Google Shape;10070;p130"/>
              <p:cNvCxnSpPr/>
              <p:nvPr/>
            </p:nvCxnSpPr>
            <p:spPr>
              <a:xfrm rot="10800000">
                <a:off x="4007421" y="2400064"/>
                <a:ext cx="94800" cy="0"/>
              </a:xfrm>
              <a:prstGeom prst="straightConnector1">
                <a:avLst/>
              </a:prstGeom>
              <a:noFill/>
              <a:ln w="9525" cap="flat" cmpd="sng">
                <a:solidFill>
                  <a:schemeClr val="bg1"/>
                </a:solidFill>
                <a:prstDash val="solid"/>
                <a:round/>
                <a:headEnd type="none" w="med" len="med"/>
                <a:tailEnd type="none" w="med" len="med"/>
              </a:ln>
            </p:spPr>
          </p:cxnSp>
        </p:grpSp>
        <p:grpSp>
          <p:nvGrpSpPr>
            <p:cNvPr id="10071" name="Google Shape;10071;p130"/>
            <p:cNvGrpSpPr/>
            <p:nvPr/>
          </p:nvGrpSpPr>
          <p:grpSpPr>
            <a:xfrm>
              <a:off x="3637290" y="2057755"/>
              <a:ext cx="219900" cy="335499"/>
              <a:chOff x="3637290" y="2057755"/>
              <a:chExt cx="219900" cy="335499"/>
            </a:xfrm>
          </p:grpSpPr>
          <p:sp>
            <p:nvSpPr>
              <p:cNvPr id="10072" name="Google Shape;10072;p130"/>
              <p:cNvSpPr/>
              <p:nvPr/>
            </p:nvSpPr>
            <p:spPr>
              <a:xfrm>
                <a:off x="3637290" y="2173354"/>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073" name="Google Shape;10073;p130"/>
              <p:cNvCxnSpPr/>
              <p:nvPr/>
            </p:nvCxnSpPr>
            <p:spPr>
              <a:xfrm rot="10800000">
                <a:off x="3747169" y="2057755"/>
                <a:ext cx="0" cy="113700"/>
              </a:xfrm>
              <a:prstGeom prst="straightConnector1">
                <a:avLst/>
              </a:prstGeom>
              <a:noFill/>
              <a:ln w="9525" cap="flat" cmpd="sng">
                <a:solidFill>
                  <a:schemeClr val="bg1"/>
                </a:solidFill>
                <a:prstDash val="solid"/>
                <a:round/>
                <a:headEnd type="none" w="med" len="med"/>
                <a:tailEnd type="none" w="med" len="med"/>
              </a:ln>
            </p:spPr>
          </p:cxnSp>
        </p:grpSp>
      </p:grpSp>
      <p:grpSp>
        <p:nvGrpSpPr>
          <p:cNvPr id="10074" name="Google Shape;10074;p130"/>
          <p:cNvGrpSpPr/>
          <p:nvPr/>
        </p:nvGrpSpPr>
        <p:grpSpPr>
          <a:xfrm>
            <a:off x="4899244" y="1859292"/>
            <a:ext cx="710153" cy="710153"/>
            <a:chOff x="5007123" y="2079403"/>
            <a:chExt cx="687600" cy="687600"/>
          </a:xfrm>
        </p:grpSpPr>
        <p:sp>
          <p:nvSpPr>
            <p:cNvPr id="10075" name="Google Shape;10075;p130"/>
            <p:cNvSpPr/>
            <p:nvPr/>
          </p:nvSpPr>
          <p:spPr>
            <a:xfrm>
              <a:off x="5007123" y="2079403"/>
              <a:ext cx="687600" cy="6876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30"/>
            <p:cNvSpPr/>
            <p:nvPr/>
          </p:nvSpPr>
          <p:spPr>
            <a:xfrm>
              <a:off x="5069448" y="2141702"/>
              <a:ext cx="563100" cy="562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30"/>
            <p:cNvSpPr/>
            <p:nvPr/>
          </p:nvSpPr>
          <p:spPr>
            <a:xfrm>
              <a:off x="5146403" y="2218605"/>
              <a:ext cx="409200" cy="4092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0"/>
            <p:cNvSpPr/>
            <p:nvPr/>
          </p:nvSpPr>
          <p:spPr>
            <a:xfrm>
              <a:off x="5221891" y="2294066"/>
              <a:ext cx="258300" cy="2583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130"/>
          <p:cNvGrpSpPr/>
          <p:nvPr/>
        </p:nvGrpSpPr>
        <p:grpSpPr>
          <a:xfrm>
            <a:off x="5708681" y="1853799"/>
            <a:ext cx="720998" cy="721183"/>
            <a:chOff x="5797446" y="2063053"/>
            <a:chExt cx="698100" cy="698280"/>
          </a:xfrm>
        </p:grpSpPr>
        <p:sp>
          <p:nvSpPr>
            <p:cNvPr id="10080" name="Google Shape;10080;p130"/>
            <p:cNvSpPr/>
            <p:nvPr/>
          </p:nvSpPr>
          <p:spPr>
            <a:xfrm>
              <a:off x="5797446" y="2063053"/>
              <a:ext cx="698100" cy="6981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30"/>
            <p:cNvSpPr/>
            <p:nvPr/>
          </p:nvSpPr>
          <p:spPr>
            <a:xfrm>
              <a:off x="5872067" y="2212295"/>
              <a:ext cx="549000" cy="5490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30"/>
            <p:cNvSpPr/>
            <p:nvPr/>
          </p:nvSpPr>
          <p:spPr>
            <a:xfrm>
              <a:off x="5921353" y="2310867"/>
              <a:ext cx="450300" cy="4503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30"/>
            <p:cNvSpPr/>
            <p:nvPr/>
          </p:nvSpPr>
          <p:spPr>
            <a:xfrm>
              <a:off x="5967936" y="2404033"/>
              <a:ext cx="357300" cy="3573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130"/>
          <p:cNvGrpSpPr/>
          <p:nvPr/>
        </p:nvGrpSpPr>
        <p:grpSpPr>
          <a:xfrm>
            <a:off x="8153828" y="3499404"/>
            <a:ext cx="280585" cy="673164"/>
            <a:chOff x="8075075" y="3754290"/>
            <a:chExt cx="255612" cy="613194"/>
          </a:xfrm>
        </p:grpSpPr>
        <p:grpSp>
          <p:nvGrpSpPr>
            <p:cNvPr id="10085" name="Google Shape;10085;p130"/>
            <p:cNvGrpSpPr/>
            <p:nvPr/>
          </p:nvGrpSpPr>
          <p:grpSpPr>
            <a:xfrm>
              <a:off x="8075075" y="3754290"/>
              <a:ext cx="255612" cy="613194"/>
              <a:chOff x="8075075" y="3754290"/>
              <a:chExt cx="255612" cy="613194"/>
            </a:xfrm>
          </p:grpSpPr>
          <p:sp>
            <p:nvSpPr>
              <p:cNvPr id="10086" name="Google Shape;10086;p13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3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8" name="Google Shape;10088;p13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130"/>
          <p:cNvGrpSpPr/>
          <p:nvPr/>
        </p:nvGrpSpPr>
        <p:grpSpPr>
          <a:xfrm>
            <a:off x="5270887" y="3488200"/>
            <a:ext cx="470352" cy="683745"/>
            <a:chOff x="1697726" y="3244179"/>
            <a:chExt cx="788124" cy="1146069"/>
          </a:xfrm>
        </p:grpSpPr>
        <p:sp>
          <p:nvSpPr>
            <p:cNvPr id="10090" name="Google Shape;10090;p13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3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2" name="Google Shape;10092;p130"/>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3" name="Google Shape;10093;p130"/>
          <p:cNvGrpSpPr/>
          <p:nvPr/>
        </p:nvGrpSpPr>
        <p:grpSpPr>
          <a:xfrm>
            <a:off x="5892037" y="3499402"/>
            <a:ext cx="293891" cy="293845"/>
            <a:chOff x="6134814" y="3754290"/>
            <a:chExt cx="293891" cy="293845"/>
          </a:xfrm>
        </p:grpSpPr>
        <p:sp>
          <p:nvSpPr>
            <p:cNvPr id="10094" name="Google Shape;10094;p13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130"/>
          <p:cNvGrpSpPr/>
          <p:nvPr/>
        </p:nvGrpSpPr>
        <p:grpSpPr>
          <a:xfrm>
            <a:off x="5892037" y="3878074"/>
            <a:ext cx="293891" cy="293891"/>
            <a:chOff x="6134814" y="4086186"/>
            <a:chExt cx="293891" cy="293891"/>
          </a:xfrm>
        </p:grpSpPr>
        <p:sp>
          <p:nvSpPr>
            <p:cNvPr id="10097" name="Google Shape;10097;p13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9" name="Google Shape;10099;p130"/>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30"/>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1" name="Google Shape;10101;p130"/>
          <p:cNvGrpSpPr/>
          <p:nvPr/>
        </p:nvGrpSpPr>
        <p:grpSpPr>
          <a:xfrm>
            <a:off x="7817013" y="2706766"/>
            <a:ext cx="622883" cy="621944"/>
            <a:chOff x="1187048" y="238125"/>
            <a:chExt cx="5256397" cy="5248476"/>
          </a:xfrm>
        </p:grpSpPr>
        <p:sp>
          <p:nvSpPr>
            <p:cNvPr id="10102" name="Google Shape;10102;p13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3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3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130"/>
          <p:cNvGrpSpPr/>
          <p:nvPr/>
        </p:nvGrpSpPr>
        <p:grpSpPr>
          <a:xfrm>
            <a:off x="2274118" y="2716375"/>
            <a:ext cx="1310987" cy="612407"/>
            <a:chOff x="238125" y="1188750"/>
            <a:chExt cx="7140450" cy="3335550"/>
          </a:xfrm>
        </p:grpSpPr>
        <p:sp>
          <p:nvSpPr>
            <p:cNvPr id="10107" name="Google Shape;10107;p13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3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3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3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3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130"/>
          <p:cNvGrpSpPr/>
          <p:nvPr/>
        </p:nvGrpSpPr>
        <p:grpSpPr>
          <a:xfrm>
            <a:off x="6599990" y="2706930"/>
            <a:ext cx="1110299" cy="621702"/>
            <a:chOff x="238125" y="1335475"/>
            <a:chExt cx="5418735" cy="3034175"/>
          </a:xfrm>
        </p:grpSpPr>
        <p:sp>
          <p:nvSpPr>
            <p:cNvPr id="10113" name="Google Shape;10113;p13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3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3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30"/>
          <p:cNvGrpSpPr/>
          <p:nvPr/>
        </p:nvGrpSpPr>
        <p:grpSpPr>
          <a:xfrm>
            <a:off x="5417649" y="2703827"/>
            <a:ext cx="1074451" cy="627181"/>
            <a:chOff x="5359127" y="2910889"/>
            <a:chExt cx="1097723" cy="640831"/>
          </a:xfrm>
        </p:grpSpPr>
        <p:grpSp>
          <p:nvGrpSpPr>
            <p:cNvPr id="10117" name="Google Shape;10117;p130"/>
            <p:cNvGrpSpPr/>
            <p:nvPr/>
          </p:nvGrpSpPr>
          <p:grpSpPr>
            <a:xfrm>
              <a:off x="5929791" y="3263088"/>
              <a:ext cx="527060" cy="287097"/>
              <a:chOff x="5929791" y="3263088"/>
              <a:chExt cx="527060" cy="287097"/>
            </a:xfrm>
          </p:grpSpPr>
          <p:sp>
            <p:nvSpPr>
              <p:cNvPr id="10118" name="Google Shape;10118;p13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119" name="Google Shape;10119;p13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120" name="Google Shape;10120;p130"/>
            <p:cNvGrpSpPr/>
            <p:nvPr/>
          </p:nvGrpSpPr>
          <p:grpSpPr>
            <a:xfrm>
              <a:off x="5359127" y="3263089"/>
              <a:ext cx="526428" cy="288631"/>
              <a:chOff x="5359127" y="3263089"/>
              <a:chExt cx="526428" cy="288631"/>
            </a:xfrm>
          </p:grpSpPr>
          <p:sp>
            <p:nvSpPr>
              <p:cNvPr id="10121" name="Google Shape;10121;p13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122" name="Google Shape;10122;p13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123" name="Google Shape;10123;p130"/>
            <p:cNvGrpSpPr/>
            <p:nvPr/>
          </p:nvGrpSpPr>
          <p:grpSpPr>
            <a:xfrm>
              <a:off x="5551525" y="2910889"/>
              <a:ext cx="520901" cy="610283"/>
              <a:chOff x="5551525" y="2910889"/>
              <a:chExt cx="520901" cy="610283"/>
            </a:xfrm>
          </p:grpSpPr>
          <p:sp>
            <p:nvSpPr>
              <p:cNvPr id="10124" name="Google Shape;10124;p13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125" name="Google Shape;10125;p13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126" name="Google Shape;10126;p130"/>
            <p:cNvGrpSpPr/>
            <p:nvPr/>
          </p:nvGrpSpPr>
          <p:grpSpPr>
            <a:xfrm>
              <a:off x="5743962" y="2919100"/>
              <a:ext cx="623674" cy="284502"/>
              <a:chOff x="5743962" y="2919100"/>
              <a:chExt cx="623674" cy="284502"/>
            </a:xfrm>
          </p:grpSpPr>
          <p:sp>
            <p:nvSpPr>
              <p:cNvPr id="10127" name="Google Shape;10127;p13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128" name="Google Shape;10128;p13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129" name="Google Shape;10129;p130"/>
          <p:cNvGrpSpPr/>
          <p:nvPr/>
        </p:nvGrpSpPr>
        <p:grpSpPr>
          <a:xfrm>
            <a:off x="7568863" y="1854538"/>
            <a:ext cx="874976" cy="719600"/>
            <a:chOff x="7608988" y="2093194"/>
            <a:chExt cx="817276" cy="672147"/>
          </a:xfrm>
        </p:grpSpPr>
        <p:cxnSp>
          <p:nvCxnSpPr>
            <p:cNvPr id="10130" name="Google Shape;10130;p130"/>
            <p:cNvCxnSpPr/>
            <p:nvPr/>
          </p:nvCxnSpPr>
          <p:spPr>
            <a:xfrm rot="5400000" flipH="1">
              <a:off x="7620257" y="213649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10131" name="Google Shape;10131;p130"/>
            <p:cNvCxnSpPr/>
            <p:nvPr/>
          </p:nvCxnSpPr>
          <p:spPr>
            <a:xfrm rot="-5400000">
              <a:off x="8285120" y="213649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10132" name="Google Shape;10132;p130"/>
            <p:cNvCxnSpPr/>
            <p:nvPr/>
          </p:nvCxnSpPr>
          <p:spPr>
            <a:xfrm rot="5400000">
              <a:off x="7620257" y="264474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10133" name="Google Shape;10133;p130"/>
            <p:cNvCxnSpPr/>
            <p:nvPr/>
          </p:nvCxnSpPr>
          <p:spPr>
            <a:xfrm rot="-5400000" flipH="1">
              <a:off x="8285120" y="264474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10134" name="Google Shape;10134;p130"/>
            <p:cNvCxnSpPr/>
            <p:nvPr/>
          </p:nvCxnSpPr>
          <p:spPr>
            <a:xfrm rot="10800000">
              <a:off x="7608988" y="2425132"/>
              <a:ext cx="83400" cy="0"/>
            </a:xfrm>
            <a:prstGeom prst="straightConnector1">
              <a:avLst/>
            </a:prstGeom>
            <a:noFill/>
            <a:ln w="9525" cap="flat" cmpd="sng">
              <a:solidFill>
                <a:schemeClr val="bg1"/>
              </a:solidFill>
              <a:prstDash val="solid"/>
              <a:round/>
              <a:headEnd type="none" w="med" len="med"/>
              <a:tailEnd type="none" w="med" len="med"/>
            </a:ln>
          </p:spPr>
        </p:cxnSp>
        <p:cxnSp>
          <p:nvCxnSpPr>
            <p:cNvPr id="10135" name="Google Shape;10135;p130"/>
            <p:cNvCxnSpPr/>
            <p:nvPr/>
          </p:nvCxnSpPr>
          <p:spPr>
            <a:xfrm rot="10800000">
              <a:off x="8342865" y="2425132"/>
              <a:ext cx="83400" cy="0"/>
            </a:xfrm>
            <a:prstGeom prst="straightConnector1">
              <a:avLst/>
            </a:prstGeom>
            <a:noFill/>
            <a:ln w="9525" cap="flat" cmpd="sng">
              <a:solidFill>
                <a:schemeClr val="bg1"/>
              </a:solidFill>
              <a:prstDash val="solid"/>
              <a:round/>
              <a:headEnd type="none" w="med" len="med"/>
              <a:tailEnd type="none" w="med" len="med"/>
            </a:ln>
          </p:spPr>
        </p:cxnSp>
        <p:grpSp>
          <p:nvGrpSpPr>
            <p:cNvPr id="10136" name="Google Shape;10136;p130"/>
            <p:cNvGrpSpPr/>
            <p:nvPr/>
          </p:nvGrpSpPr>
          <p:grpSpPr>
            <a:xfrm>
              <a:off x="7721175" y="2093194"/>
              <a:ext cx="599587" cy="623846"/>
              <a:chOff x="7721175" y="2093194"/>
              <a:chExt cx="599587" cy="623846"/>
            </a:xfrm>
          </p:grpSpPr>
          <p:grpSp>
            <p:nvGrpSpPr>
              <p:cNvPr id="10137" name="Google Shape;10137;p130"/>
              <p:cNvGrpSpPr/>
              <p:nvPr/>
            </p:nvGrpSpPr>
            <p:grpSpPr>
              <a:xfrm>
                <a:off x="7721175" y="2093194"/>
                <a:ext cx="291605" cy="623846"/>
                <a:chOff x="9405575" y="2061418"/>
                <a:chExt cx="291605" cy="623846"/>
              </a:xfrm>
            </p:grpSpPr>
            <p:sp>
              <p:nvSpPr>
                <p:cNvPr id="10138" name="Google Shape;10138;p13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3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3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5" name="Google Shape;10145;p130"/>
              <p:cNvGrpSpPr/>
              <p:nvPr/>
            </p:nvGrpSpPr>
            <p:grpSpPr>
              <a:xfrm flipH="1">
                <a:off x="8029157" y="2093194"/>
                <a:ext cx="291605" cy="623846"/>
                <a:chOff x="9405575" y="2061418"/>
                <a:chExt cx="291605" cy="623846"/>
              </a:xfrm>
            </p:grpSpPr>
            <p:sp>
              <p:nvSpPr>
                <p:cNvPr id="10146" name="Google Shape;10146;p13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3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3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3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153" name="Google Shape;10153;p130"/>
          <p:cNvGrpSpPr/>
          <p:nvPr/>
        </p:nvGrpSpPr>
        <p:grpSpPr>
          <a:xfrm>
            <a:off x="4013299" y="970941"/>
            <a:ext cx="712557" cy="785901"/>
            <a:chOff x="4206459" y="1191441"/>
            <a:chExt cx="712557" cy="785901"/>
          </a:xfrm>
        </p:grpSpPr>
        <p:sp>
          <p:nvSpPr>
            <p:cNvPr id="10154" name="Google Shape;10154;p13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3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3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8" name="Google Shape;10158;p130"/>
            <p:cNvGrpSpPr/>
            <p:nvPr/>
          </p:nvGrpSpPr>
          <p:grpSpPr>
            <a:xfrm>
              <a:off x="4644280" y="1290523"/>
              <a:ext cx="143716" cy="29463"/>
              <a:chOff x="4644280" y="1290523"/>
              <a:chExt cx="143716" cy="29463"/>
            </a:xfrm>
          </p:grpSpPr>
          <p:sp>
            <p:nvSpPr>
              <p:cNvPr id="10159" name="Google Shape;10159;p13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3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3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3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130"/>
            <p:cNvGrpSpPr/>
            <p:nvPr/>
          </p:nvGrpSpPr>
          <p:grpSpPr>
            <a:xfrm>
              <a:off x="4356567" y="1191441"/>
              <a:ext cx="143690" cy="29488"/>
              <a:chOff x="4356567" y="1191441"/>
              <a:chExt cx="143690" cy="29488"/>
            </a:xfrm>
          </p:grpSpPr>
          <p:sp>
            <p:nvSpPr>
              <p:cNvPr id="10164" name="Google Shape;10164;p13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3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3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3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130"/>
            <p:cNvGrpSpPr/>
            <p:nvPr/>
          </p:nvGrpSpPr>
          <p:grpSpPr>
            <a:xfrm>
              <a:off x="4339009" y="1863727"/>
              <a:ext cx="143703" cy="29476"/>
              <a:chOff x="4339009" y="1863727"/>
              <a:chExt cx="143703" cy="29476"/>
            </a:xfrm>
          </p:grpSpPr>
          <p:sp>
            <p:nvSpPr>
              <p:cNvPr id="10169" name="Google Shape;10169;p13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3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3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3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130"/>
            <p:cNvGrpSpPr/>
            <p:nvPr/>
          </p:nvGrpSpPr>
          <p:grpSpPr>
            <a:xfrm>
              <a:off x="4206459" y="1607315"/>
              <a:ext cx="29539" cy="142899"/>
              <a:chOff x="4206459" y="1607315"/>
              <a:chExt cx="29539" cy="142899"/>
            </a:xfrm>
          </p:grpSpPr>
          <p:sp>
            <p:nvSpPr>
              <p:cNvPr id="10174" name="Google Shape;10174;p13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3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3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3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8" name="Google Shape;10178;p13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3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3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2" name="Google Shape;10182;p130"/>
            <p:cNvGrpSpPr/>
            <p:nvPr/>
          </p:nvGrpSpPr>
          <p:grpSpPr>
            <a:xfrm>
              <a:off x="4889463" y="1423737"/>
              <a:ext cx="29552" cy="142899"/>
              <a:chOff x="4889463" y="1423737"/>
              <a:chExt cx="29552" cy="142899"/>
            </a:xfrm>
          </p:grpSpPr>
          <p:sp>
            <p:nvSpPr>
              <p:cNvPr id="10183" name="Google Shape;10183;p13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3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3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130"/>
            <p:cNvGrpSpPr/>
            <p:nvPr/>
          </p:nvGrpSpPr>
          <p:grpSpPr>
            <a:xfrm>
              <a:off x="4771663" y="1876896"/>
              <a:ext cx="108651" cy="100447"/>
              <a:chOff x="4771663" y="1876896"/>
              <a:chExt cx="108651" cy="100447"/>
            </a:xfrm>
          </p:grpSpPr>
          <p:sp>
            <p:nvSpPr>
              <p:cNvPr id="10188" name="Google Shape;10188;p13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3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3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3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92" name="Google Shape;10192;p130"/>
          <p:cNvGrpSpPr/>
          <p:nvPr/>
        </p:nvGrpSpPr>
        <p:grpSpPr>
          <a:xfrm>
            <a:off x="4008774" y="1854164"/>
            <a:ext cx="791287" cy="720350"/>
            <a:chOff x="267375" y="1071875"/>
            <a:chExt cx="470500" cy="428550"/>
          </a:xfrm>
        </p:grpSpPr>
        <p:sp>
          <p:nvSpPr>
            <p:cNvPr id="10193" name="Google Shape;10193;p13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3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3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3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3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3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3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3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130"/>
          <p:cNvGrpSpPr/>
          <p:nvPr/>
        </p:nvGrpSpPr>
        <p:grpSpPr>
          <a:xfrm>
            <a:off x="709269" y="3498794"/>
            <a:ext cx="1408444" cy="673166"/>
            <a:chOff x="712664" y="3693287"/>
            <a:chExt cx="1460738" cy="698160"/>
          </a:xfrm>
        </p:grpSpPr>
        <p:grpSp>
          <p:nvGrpSpPr>
            <p:cNvPr id="10202" name="Google Shape;10202;p130"/>
            <p:cNvGrpSpPr/>
            <p:nvPr/>
          </p:nvGrpSpPr>
          <p:grpSpPr>
            <a:xfrm>
              <a:off x="1380079" y="4133090"/>
              <a:ext cx="234048" cy="258099"/>
              <a:chOff x="1380079" y="4133090"/>
              <a:chExt cx="234048" cy="258099"/>
            </a:xfrm>
          </p:grpSpPr>
          <p:sp>
            <p:nvSpPr>
              <p:cNvPr id="10203" name="Google Shape;10203;p13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3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130"/>
            <p:cNvGrpSpPr/>
            <p:nvPr/>
          </p:nvGrpSpPr>
          <p:grpSpPr>
            <a:xfrm>
              <a:off x="884610" y="3864082"/>
              <a:ext cx="1118566" cy="527275"/>
              <a:chOff x="890961" y="3865463"/>
              <a:chExt cx="1115221" cy="525698"/>
            </a:xfrm>
          </p:grpSpPr>
          <p:sp>
            <p:nvSpPr>
              <p:cNvPr id="10207" name="Google Shape;10207;p13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130"/>
            <p:cNvGrpSpPr/>
            <p:nvPr/>
          </p:nvGrpSpPr>
          <p:grpSpPr>
            <a:xfrm>
              <a:off x="712664" y="3693287"/>
              <a:ext cx="1460738" cy="698160"/>
              <a:chOff x="712664" y="3693025"/>
              <a:chExt cx="1460738" cy="698160"/>
            </a:xfrm>
          </p:grpSpPr>
          <p:sp>
            <p:nvSpPr>
              <p:cNvPr id="10211" name="Google Shape;10211;p13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3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3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3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3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3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7" name="Google Shape;10217;p130"/>
          <p:cNvGrpSpPr/>
          <p:nvPr/>
        </p:nvGrpSpPr>
        <p:grpSpPr>
          <a:xfrm>
            <a:off x="3146985" y="970941"/>
            <a:ext cx="795485" cy="738831"/>
            <a:chOff x="3348603" y="1236445"/>
            <a:chExt cx="749256" cy="695894"/>
          </a:xfrm>
        </p:grpSpPr>
        <p:grpSp>
          <p:nvGrpSpPr>
            <p:cNvPr id="10218" name="Google Shape;10218;p130"/>
            <p:cNvGrpSpPr/>
            <p:nvPr/>
          </p:nvGrpSpPr>
          <p:grpSpPr>
            <a:xfrm>
              <a:off x="3583779" y="1236445"/>
              <a:ext cx="293795" cy="285811"/>
              <a:chOff x="3750225" y="1774000"/>
              <a:chExt cx="149575" cy="145525"/>
            </a:xfrm>
          </p:grpSpPr>
          <p:sp>
            <p:nvSpPr>
              <p:cNvPr id="10219" name="Google Shape;10219;p13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3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130"/>
            <p:cNvGrpSpPr/>
            <p:nvPr/>
          </p:nvGrpSpPr>
          <p:grpSpPr>
            <a:xfrm>
              <a:off x="3775534" y="1462599"/>
              <a:ext cx="322325" cy="285958"/>
              <a:chOff x="3847850" y="1889150"/>
              <a:chExt cx="164100" cy="145600"/>
            </a:xfrm>
          </p:grpSpPr>
          <p:sp>
            <p:nvSpPr>
              <p:cNvPr id="10222" name="Google Shape;10222;p13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3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130"/>
            <p:cNvGrpSpPr/>
            <p:nvPr/>
          </p:nvGrpSpPr>
          <p:grpSpPr>
            <a:xfrm>
              <a:off x="3545329" y="1646528"/>
              <a:ext cx="293746" cy="285811"/>
              <a:chOff x="3730650" y="1982800"/>
              <a:chExt cx="149550" cy="145525"/>
            </a:xfrm>
          </p:grpSpPr>
          <p:sp>
            <p:nvSpPr>
              <p:cNvPr id="10225" name="Google Shape;10225;p13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3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130"/>
            <p:cNvGrpSpPr/>
            <p:nvPr/>
          </p:nvGrpSpPr>
          <p:grpSpPr>
            <a:xfrm>
              <a:off x="3348603" y="1415046"/>
              <a:ext cx="294384" cy="284387"/>
              <a:chOff x="3630494" y="1864938"/>
              <a:chExt cx="149875" cy="144800"/>
            </a:xfrm>
          </p:grpSpPr>
          <p:sp>
            <p:nvSpPr>
              <p:cNvPr id="10228" name="Google Shape;10228;p13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3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30" name="Google Shape;10230;p130"/>
          <p:cNvGrpSpPr/>
          <p:nvPr/>
        </p:nvGrpSpPr>
        <p:grpSpPr>
          <a:xfrm>
            <a:off x="2268512" y="3493837"/>
            <a:ext cx="1324924" cy="678083"/>
            <a:chOff x="2413923" y="3711366"/>
            <a:chExt cx="1374117" cy="703260"/>
          </a:xfrm>
        </p:grpSpPr>
        <p:grpSp>
          <p:nvGrpSpPr>
            <p:cNvPr id="10231" name="Google Shape;10231;p130"/>
            <p:cNvGrpSpPr/>
            <p:nvPr/>
          </p:nvGrpSpPr>
          <p:grpSpPr>
            <a:xfrm>
              <a:off x="2413923" y="3711366"/>
              <a:ext cx="1374117" cy="703260"/>
              <a:chOff x="2413923" y="3711366"/>
              <a:chExt cx="1374117" cy="703260"/>
            </a:xfrm>
          </p:grpSpPr>
          <p:sp>
            <p:nvSpPr>
              <p:cNvPr id="10232" name="Google Shape;10232;p13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3" name="Google Shape;10233;p130"/>
              <p:cNvGrpSpPr/>
              <p:nvPr/>
            </p:nvGrpSpPr>
            <p:grpSpPr>
              <a:xfrm>
                <a:off x="2600284" y="3808654"/>
                <a:ext cx="234506" cy="138009"/>
                <a:chOff x="2600284" y="3808654"/>
                <a:chExt cx="234506" cy="138009"/>
              </a:xfrm>
            </p:grpSpPr>
            <p:sp>
              <p:nvSpPr>
                <p:cNvPr id="10234" name="Google Shape;10234;p130"/>
                <p:cNvSpPr/>
                <p:nvPr/>
              </p:nvSpPr>
              <p:spPr>
                <a:xfrm>
                  <a:off x="2767890" y="3879764"/>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35" name="Google Shape;10235;p130"/>
                <p:cNvCxnSpPr/>
                <p:nvPr/>
              </p:nvCxnSpPr>
              <p:spPr>
                <a:xfrm rot="10800000">
                  <a:off x="2600284" y="3808654"/>
                  <a:ext cx="201000" cy="723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10236" name="Google Shape;10236;p130"/>
              <p:cNvGrpSpPr/>
              <p:nvPr/>
            </p:nvGrpSpPr>
            <p:grpSpPr>
              <a:xfrm>
                <a:off x="3359659" y="3805664"/>
                <a:ext cx="232294" cy="141000"/>
                <a:chOff x="3359659" y="3805664"/>
                <a:chExt cx="232294" cy="141000"/>
              </a:xfrm>
            </p:grpSpPr>
            <p:sp>
              <p:nvSpPr>
                <p:cNvPr id="10237" name="Google Shape;10237;p130"/>
                <p:cNvSpPr/>
                <p:nvPr/>
              </p:nvSpPr>
              <p:spPr>
                <a:xfrm>
                  <a:off x="3359659" y="3879764"/>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38" name="Google Shape;10238;p130"/>
                <p:cNvCxnSpPr/>
                <p:nvPr/>
              </p:nvCxnSpPr>
              <p:spPr>
                <a:xfrm rot="10800000" flipH="1">
                  <a:off x="3393053" y="3805664"/>
                  <a:ext cx="198900" cy="780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10239" name="Google Shape;10239;p130"/>
              <p:cNvGrpSpPr/>
              <p:nvPr/>
            </p:nvGrpSpPr>
            <p:grpSpPr>
              <a:xfrm>
                <a:off x="3067316" y="3711366"/>
                <a:ext cx="66900" cy="166809"/>
                <a:chOff x="3067316" y="3711366"/>
                <a:chExt cx="66900" cy="166809"/>
              </a:xfrm>
            </p:grpSpPr>
            <p:sp>
              <p:nvSpPr>
                <p:cNvPr id="10240" name="Google Shape;10240;p130"/>
                <p:cNvSpPr/>
                <p:nvPr/>
              </p:nvSpPr>
              <p:spPr>
                <a:xfrm>
                  <a:off x="3067316" y="3811276"/>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1" name="Google Shape;10241;p130"/>
                <p:cNvCxnSpPr/>
                <p:nvPr/>
              </p:nvCxnSpPr>
              <p:spPr>
                <a:xfrm rot="-5400000">
                  <a:off x="3050460" y="3761616"/>
                  <a:ext cx="101100" cy="6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10242" name="Google Shape;10242;p130"/>
              <p:cNvGrpSpPr/>
              <p:nvPr/>
            </p:nvGrpSpPr>
            <p:grpSpPr>
              <a:xfrm>
                <a:off x="2413923" y="4058666"/>
                <a:ext cx="224119" cy="66900"/>
                <a:chOff x="2413923" y="4058666"/>
                <a:chExt cx="224119" cy="66900"/>
              </a:xfrm>
            </p:grpSpPr>
            <p:sp>
              <p:nvSpPr>
                <p:cNvPr id="10243" name="Google Shape;10243;p130"/>
                <p:cNvSpPr/>
                <p:nvPr/>
              </p:nvSpPr>
              <p:spPr>
                <a:xfrm>
                  <a:off x="2571142" y="4058666"/>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4" name="Google Shape;10244;p130"/>
                <p:cNvCxnSpPr/>
                <p:nvPr/>
              </p:nvCxnSpPr>
              <p:spPr>
                <a:xfrm flipH="1">
                  <a:off x="2413923" y="4092060"/>
                  <a:ext cx="159600" cy="6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10245" name="Google Shape;10245;p130"/>
              <p:cNvGrpSpPr/>
              <p:nvPr/>
            </p:nvGrpSpPr>
            <p:grpSpPr>
              <a:xfrm>
                <a:off x="3564643" y="4058666"/>
                <a:ext cx="223397" cy="66900"/>
                <a:chOff x="3564643" y="4058666"/>
                <a:chExt cx="223397" cy="66900"/>
              </a:xfrm>
            </p:grpSpPr>
            <p:sp>
              <p:nvSpPr>
                <p:cNvPr id="10246" name="Google Shape;10246;p130"/>
                <p:cNvSpPr/>
                <p:nvPr/>
              </p:nvSpPr>
              <p:spPr>
                <a:xfrm>
                  <a:off x="3564643" y="4058666"/>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7" name="Google Shape;10247;p130"/>
                <p:cNvCxnSpPr/>
                <p:nvPr/>
              </p:nvCxnSpPr>
              <p:spPr>
                <a:xfrm>
                  <a:off x="3630240" y="4092060"/>
                  <a:ext cx="157800" cy="6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grpSp>
          <p:nvGrpSpPr>
            <p:cNvPr id="10248" name="Google Shape;10248;p130"/>
            <p:cNvGrpSpPr/>
            <p:nvPr/>
          </p:nvGrpSpPr>
          <p:grpSpPr>
            <a:xfrm>
              <a:off x="2633353" y="3965763"/>
              <a:ext cx="933975" cy="445687"/>
              <a:chOff x="2633353" y="3965763"/>
              <a:chExt cx="933975" cy="445687"/>
            </a:xfrm>
          </p:grpSpPr>
          <p:sp>
            <p:nvSpPr>
              <p:cNvPr id="10249" name="Google Shape;10249;p13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3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51" name="Google Shape;10251;p130"/>
          <p:cNvGrpSpPr/>
          <p:nvPr/>
        </p:nvGrpSpPr>
        <p:grpSpPr>
          <a:xfrm>
            <a:off x="6392784" y="1044384"/>
            <a:ext cx="1131087" cy="587383"/>
            <a:chOff x="238125" y="999450"/>
            <a:chExt cx="7140700" cy="3708225"/>
          </a:xfrm>
        </p:grpSpPr>
        <p:sp>
          <p:nvSpPr>
            <p:cNvPr id="10252" name="Google Shape;10252;p13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3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3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3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3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3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3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3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3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130"/>
          <p:cNvGrpSpPr/>
          <p:nvPr/>
        </p:nvGrpSpPr>
        <p:grpSpPr>
          <a:xfrm>
            <a:off x="3744234" y="3493879"/>
            <a:ext cx="1375854" cy="678131"/>
            <a:chOff x="3913765" y="3641905"/>
            <a:chExt cx="1522805" cy="750560"/>
          </a:xfrm>
        </p:grpSpPr>
        <p:grpSp>
          <p:nvGrpSpPr>
            <p:cNvPr id="10262" name="Google Shape;10262;p130"/>
            <p:cNvGrpSpPr/>
            <p:nvPr/>
          </p:nvGrpSpPr>
          <p:grpSpPr>
            <a:xfrm>
              <a:off x="3913765" y="3997002"/>
              <a:ext cx="1522805" cy="395463"/>
              <a:chOff x="3913765" y="3997002"/>
              <a:chExt cx="1522805" cy="395463"/>
            </a:xfrm>
          </p:grpSpPr>
          <p:grpSp>
            <p:nvGrpSpPr>
              <p:cNvPr id="10263" name="Google Shape;10263;p130"/>
              <p:cNvGrpSpPr/>
              <p:nvPr/>
            </p:nvGrpSpPr>
            <p:grpSpPr>
              <a:xfrm>
                <a:off x="3913765" y="4138659"/>
                <a:ext cx="507602" cy="253806"/>
                <a:chOff x="3913765" y="4138659"/>
                <a:chExt cx="507602" cy="253806"/>
              </a:xfrm>
            </p:grpSpPr>
            <p:sp>
              <p:nvSpPr>
                <p:cNvPr id="10264" name="Google Shape;10264;p13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266" name="Google Shape;10266;p130"/>
              <p:cNvGrpSpPr/>
              <p:nvPr/>
            </p:nvGrpSpPr>
            <p:grpSpPr>
              <a:xfrm>
                <a:off x="4421361" y="3997002"/>
                <a:ext cx="507618" cy="395463"/>
                <a:chOff x="4421361" y="3997002"/>
                <a:chExt cx="507618" cy="395463"/>
              </a:xfrm>
            </p:grpSpPr>
            <p:sp>
              <p:nvSpPr>
                <p:cNvPr id="10267" name="Google Shape;10267;p13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3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130"/>
              <p:cNvGrpSpPr/>
              <p:nvPr/>
            </p:nvGrpSpPr>
            <p:grpSpPr>
              <a:xfrm>
                <a:off x="4928973" y="4189418"/>
                <a:ext cx="507596" cy="203047"/>
                <a:chOff x="4928973" y="4189418"/>
                <a:chExt cx="507596" cy="203047"/>
              </a:xfrm>
            </p:grpSpPr>
            <p:sp>
              <p:nvSpPr>
                <p:cNvPr id="10270" name="Google Shape;10270;p13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3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2" name="Google Shape;10272;p130"/>
            <p:cNvGrpSpPr/>
            <p:nvPr/>
          </p:nvGrpSpPr>
          <p:grpSpPr>
            <a:xfrm>
              <a:off x="4482186" y="3641905"/>
              <a:ext cx="397605" cy="349784"/>
              <a:chOff x="2906375" y="1159725"/>
              <a:chExt cx="1860575" cy="1636800"/>
            </a:xfrm>
          </p:grpSpPr>
          <p:sp>
            <p:nvSpPr>
              <p:cNvPr id="10273" name="Google Shape;10273;p13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3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3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3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7" name="Google Shape;10277;p130"/>
          <p:cNvGrpSpPr/>
          <p:nvPr/>
        </p:nvGrpSpPr>
        <p:grpSpPr>
          <a:xfrm>
            <a:off x="6528943" y="1853805"/>
            <a:ext cx="940737" cy="721067"/>
            <a:chOff x="6599718" y="2068734"/>
            <a:chExt cx="940737" cy="721067"/>
          </a:xfrm>
        </p:grpSpPr>
        <p:sp>
          <p:nvSpPr>
            <p:cNvPr id="10278" name="Google Shape;10278;p13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3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3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3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3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3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4" name="Google Shape;10284;p130"/>
            <p:cNvGrpSpPr/>
            <p:nvPr/>
          </p:nvGrpSpPr>
          <p:grpSpPr>
            <a:xfrm>
              <a:off x="6836957" y="2068734"/>
              <a:ext cx="461892" cy="721067"/>
              <a:chOff x="6836957" y="2068734"/>
              <a:chExt cx="461892" cy="721067"/>
            </a:xfrm>
          </p:grpSpPr>
          <p:sp>
            <p:nvSpPr>
              <p:cNvPr id="10285" name="Google Shape;10285;p13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3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3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3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3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3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1" name="Google Shape;10291;p130"/>
              <p:cNvGrpSpPr/>
              <p:nvPr/>
            </p:nvGrpSpPr>
            <p:grpSpPr>
              <a:xfrm>
                <a:off x="6836957" y="2068734"/>
                <a:ext cx="461892" cy="721067"/>
                <a:chOff x="6836957" y="2068734"/>
                <a:chExt cx="461892" cy="721067"/>
              </a:xfrm>
            </p:grpSpPr>
            <p:sp>
              <p:nvSpPr>
                <p:cNvPr id="10292" name="Google Shape;10292;p13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3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3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3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3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3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99" name="Google Shape;10299;p130"/>
          <p:cNvGrpSpPr/>
          <p:nvPr/>
        </p:nvGrpSpPr>
        <p:grpSpPr>
          <a:xfrm>
            <a:off x="2412262" y="1858152"/>
            <a:ext cx="712577" cy="712374"/>
            <a:chOff x="2559249" y="2069323"/>
            <a:chExt cx="685566" cy="685634"/>
          </a:xfrm>
          <a:solidFill>
            <a:srgbClr val="007055"/>
          </a:solidFill>
        </p:grpSpPr>
        <p:sp>
          <p:nvSpPr>
            <p:cNvPr id="10300" name="Google Shape;10300;p13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3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3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3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3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3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3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3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3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3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3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3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3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130"/>
          <p:cNvGrpSpPr/>
          <p:nvPr/>
        </p:nvGrpSpPr>
        <p:grpSpPr>
          <a:xfrm>
            <a:off x="7594699" y="970941"/>
            <a:ext cx="845645" cy="711911"/>
            <a:chOff x="951975" y="315800"/>
            <a:chExt cx="5860325" cy="4933550"/>
          </a:xfrm>
        </p:grpSpPr>
        <p:sp>
          <p:nvSpPr>
            <p:cNvPr id="10314" name="Google Shape;10314;p13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3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3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3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3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3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3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130"/>
          <p:cNvGrpSpPr/>
          <p:nvPr/>
        </p:nvGrpSpPr>
        <p:grpSpPr>
          <a:xfrm>
            <a:off x="3691828" y="2707050"/>
            <a:ext cx="1617932" cy="621724"/>
            <a:chOff x="3862800" y="3038525"/>
            <a:chExt cx="1329006" cy="510698"/>
          </a:xfrm>
        </p:grpSpPr>
        <p:sp>
          <p:nvSpPr>
            <p:cNvPr id="10323" name="Google Shape;10323;p13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3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5" name="Google Shape;10325;p130"/>
            <p:cNvGrpSpPr/>
            <p:nvPr/>
          </p:nvGrpSpPr>
          <p:grpSpPr>
            <a:xfrm>
              <a:off x="3967075" y="3040337"/>
              <a:ext cx="1019927" cy="402126"/>
              <a:chOff x="3967075" y="3040337"/>
              <a:chExt cx="1019927" cy="402126"/>
            </a:xfrm>
          </p:grpSpPr>
          <p:sp>
            <p:nvSpPr>
              <p:cNvPr id="10326" name="Google Shape;10326;p13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3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130"/>
            <p:cNvGrpSpPr/>
            <p:nvPr/>
          </p:nvGrpSpPr>
          <p:grpSpPr>
            <a:xfrm>
              <a:off x="4186700" y="3040337"/>
              <a:ext cx="390475" cy="183289"/>
              <a:chOff x="4186700" y="3040337"/>
              <a:chExt cx="390475" cy="183289"/>
            </a:xfrm>
          </p:grpSpPr>
          <p:sp>
            <p:nvSpPr>
              <p:cNvPr id="10329" name="Google Shape;10329;p13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3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130"/>
            <p:cNvGrpSpPr/>
            <p:nvPr/>
          </p:nvGrpSpPr>
          <p:grpSpPr>
            <a:xfrm>
              <a:off x="4073727" y="3040337"/>
              <a:ext cx="697794" cy="296263"/>
              <a:chOff x="4073727" y="3040337"/>
              <a:chExt cx="697794" cy="296263"/>
            </a:xfrm>
          </p:grpSpPr>
          <p:sp>
            <p:nvSpPr>
              <p:cNvPr id="10332" name="Google Shape;10332;p13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3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130"/>
            <p:cNvGrpSpPr/>
            <p:nvPr/>
          </p:nvGrpSpPr>
          <p:grpSpPr>
            <a:xfrm>
              <a:off x="3862800" y="3038525"/>
              <a:ext cx="1329006" cy="510698"/>
              <a:chOff x="3862800" y="3038525"/>
              <a:chExt cx="1329006" cy="510698"/>
            </a:xfrm>
          </p:grpSpPr>
          <p:sp>
            <p:nvSpPr>
              <p:cNvPr id="10335" name="Google Shape;10335;p13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3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37" name="Google Shape;10337;p130"/>
          <p:cNvGrpSpPr/>
          <p:nvPr/>
        </p:nvGrpSpPr>
        <p:grpSpPr>
          <a:xfrm>
            <a:off x="700150" y="970941"/>
            <a:ext cx="883205" cy="775176"/>
            <a:chOff x="649648" y="271400"/>
            <a:chExt cx="6215377" cy="5455143"/>
          </a:xfrm>
        </p:grpSpPr>
        <p:sp>
          <p:nvSpPr>
            <p:cNvPr id="10338" name="Google Shape;10338;p13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3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3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3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3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3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3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3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3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3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3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3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130"/>
          <p:cNvGrpSpPr/>
          <p:nvPr/>
        </p:nvGrpSpPr>
        <p:grpSpPr>
          <a:xfrm>
            <a:off x="2308452" y="970941"/>
            <a:ext cx="767704" cy="815489"/>
            <a:chOff x="2499700" y="1135950"/>
            <a:chExt cx="732402" cy="777990"/>
          </a:xfrm>
        </p:grpSpPr>
        <p:grpSp>
          <p:nvGrpSpPr>
            <p:cNvPr id="10351" name="Google Shape;10351;p130"/>
            <p:cNvGrpSpPr/>
            <p:nvPr/>
          </p:nvGrpSpPr>
          <p:grpSpPr>
            <a:xfrm>
              <a:off x="2499700" y="1135950"/>
              <a:ext cx="732402" cy="694705"/>
              <a:chOff x="2499700" y="1135950"/>
              <a:chExt cx="732402" cy="694705"/>
            </a:xfrm>
          </p:grpSpPr>
          <p:sp>
            <p:nvSpPr>
              <p:cNvPr id="10352" name="Google Shape;10352;p13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3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3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3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3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3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3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3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3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3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3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3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3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3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3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3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3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3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3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3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3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3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3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chemeClr val="bg1"/>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130"/>
            <p:cNvGrpSpPr/>
            <p:nvPr/>
          </p:nvGrpSpPr>
          <p:grpSpPr>
            <a:xfrm>
              <a:off x="2517909" y="1188726"/>
              <a:ext cx="702702" cy="725214"/>
              <a:chOff x="2517909" y="1188726"/>
              <a:chExt cx="702702" cy="725214"/>
            </a:xfrm>
          </p:grpSpPr>
          <p:sp>
            <p:nvSpPr>
              <p:cNvPr id="10380" name="Google Shape;10380;p13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3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3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85" name="Google Shape;10385;p130"/>
          <p:cNvGrpSpPr/>
          <p:nvPr/>
        </p:nvGrpSpPr>
        <p:grpSpPr>
          <a:xfrm>
            <a:off x="1654184" y="970941"/>
            <a:ext cx="583439" cy="870229"/>
            <a:chOff x="1716825" y="1121550"/>
            <a:chExt cx="622800" cy="928938"/>
          </a:xfrm>
        </p:grpSpPr>
        <p:grpSp>
          <p:nvGrpSpPr>
            <p:cNvPr id="10386" name="Google Shape;10386;p130"/>
            <p:cNvGrpSpPr/>
            <p:nvPr/>
          </p:nvGrpSpPr>
          <p:grpSpPr>
            <a:xfrm>
              <a:off x="1716825" y="1121550"/>
              <a:ext cx="622800" cy="928938"/>
              <a:chOff x="1716825" y="1121550"/>
              <a:chExt cx="622800" cy="928938"/>
            </a:xfrm>
          </p:grpSpPr>
          <p:cxnSp>
            <p:nvCxnSpPr>
              <p:cNvPr id="10387" name="Google Shape;10387;p130"/>
              <p:cNvCxnSpPr/>
              <p:nvPr/>
            </p:nvCxnSpPr>
            <p:spPr>
              <a:xfrm>
                <a:off x="1954750" y="1738188"/>
                <a:ext cx="0" cy="312300"/>
              </a:xfrm>
              <a:prstGeom prst="straightConnector1">
                <a:avLst/>
              </a:prstGeom>
              <a:noFill/>
              <a:ln w="9525" cap="flat" cmpd="sng">
                <a:solidFill>
                  <a:schemeClr val="bg1"/>
                </a:solidFill>
                <a:prstDash val="solid"/>
                <a:round/>
                <a:headEnd type="none" w="med" len="med"/>
                <a:tailEnd type="none" w="med" len="med"/>
              </a:ln>
            </p:spPr>
          </p:cxnSp>
          <p:sp>
            <p:nvSpPr>
              <p:cNvPr id="10388" name="Google Shape;10388;p130"/>
              <p:cNvSpPr/>
              <p:nvPr/>
            </p:nvSpPr>
            <p:spPr>
              <a:xfrm>
                <a:off x="1716825" y="1121550"/>
                <a:ext cx="622800" cy="622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130"/>
            <p:cNvGrpSpPr/>
            <p:nvPr/>
          </p:nvGrpSpPr>
          <p:grpSpPr>
            <a:xfrm>
              <a:off x="1768050" y="1172775"/>
              <a:ext cx="520200" cy="832000"/>
              <a:chOff x="1768050" y="1172775"/>
              <a:chExt cx="520200" cy="832000"/>
            </a:xfrm>
          </p:grpSpPr>
          <p:cxnSp>
            <p:nvCxnSpPr>
              <p:cNvPr id="10390" name="Google Shape;10390;p130"/>
              <p:cNvCxnSpPr/>
              <p:nvPr/>
            </p:nvCxnSpPr>
            <p:spPr>
              <a:xfrm>
                <a:off x="2003025" y="1692475"/>
                <a:ext cx="0" cy="312300"/>
              </a:xfrm>
              <a:prstGeom prst="straightConnector1">
                <a:avLst/>
              </a:prstGeom>
              <a:noFill/>
              <a:ln w="9525" cap="flat" cmpd="sng">
                <a:solidFill>
                  <a:schemeClr val="bg1"/>
                </a:solidFill>
                <a:prstDash val="solid"/>
                <a:round/>
                <a:headEnd type="none" w="med" len="med"/>
                <a:tailEnd type="none" w="med" len="med"/>
              </a:ln>
            </p:spPr>
          </p:cxnSp>
          <p:sp>
            <p:nvSpPr>
              <p:cNvPr id="10391" name="Google Shape;10391;p130"/>
              <p:cNvSpPr/>
              <p:nvPr/>
            </p:nvSpPr>
            <p:spPr>
              <a:xfrm>
                <a:off x="1768050" y="1172775"/>
                <a:ext cx="520200" cy="5202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2" name="Google Shape;10392;p130"/>
            <p:cNvGrpSpPr/>
            <p:nvPr/>
          </p:nvGrpSpPr>
          <p:grpSpPr>
            <a:xfrm>
              <a:off x="1820100" y="1225475"/>
              <a:ext cx="416400" cy="729575"/>
              <a:chOff x="1820100" y="1225475"/>
              <a:chExt cx="416400" cy="729575"/>
            </a:xfrm>
          </p:grpSpPr>
          <p:cxnSp>
            <p:nvCxnSpPr>
              <p:cNvPr id="10393" name="Google Shape;10393;p130"/>
              <p:cNvCxnSpPr/>
              <p:nvPr/>
            </p:nvCxnSpPr>
            <p:spPr>
              <a:xfrm>
                <a:off x="2051300" y="1642750"/>
                <a:ext cx="0" cy="312300"/>
              </a:xfrm>
              <a:prstGeom prst="straightConnector1">
                <a:avLst/>
              </a:prstGeom>
              <a:noFill/>
              <a:ln w="9525" cap="flat" cmpd="sng">
                <a:solidFill>
                  <a:schemeClr val="bg1"/>
                </a:solidFill>
                <a:prstDash val="solid"/>
                <a:round/>
                <a:headEnd type="none" w="med" len="med"/>
                <a:tailEnd type="none" w="med" len="med"/>
              </a:ln>
            </p:spPr>
          </p:cxnSp>
          <p:sp>
            <p:nvSpPr>
              <p:cNvPr id="10394" name="Google Shape;10394;p130"/>
              <p:cNvSpPr/>
              <p:nvPr/>
            </p:nvSpPr>
            <p:spPr>
              <a:xfrm>
                <a:off x="1820100" y="1225475"/>
                <a:ext cx="416400" cy="4164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130"/>
            <p:cNvGrpSpPr/>
            <p:nvPr/>
          </p:nvGrpSpPr>
          <p:grpSpPr>
            <a:xfrm>
              <a:off x="1874250" y="1278825"/>
              <a:ext cx="308100" cy="605275"/>
              <a:chOff x="1874250" y="1278825"/>
              <a:chExt cx="308100" cy="605275"/>
            </a:xfrm>
          </p:grpSpPr>
          <p:cxnSp>
            <p:nvCxnSpPr>
              <p:cNvPr id="10396" name="Google Shape;10396;p130"/>
              <p:cNvCxnSpPr/>
              <p:nvPr/>
            </p:nvCxnSpPr>
            <p:spPr>
              <a:xfrm>
                <a:off x="2099575" y="1571800"/>
                <a:ext cx="0" cy="312300"/>
              </a:xfrm>
              <a:prstGeom prst="straightConnector1">
                <a:avLst/>
              </a:prstGeom>
              <a:noFill/>
              <a:ln w="9525" cap="flat" cmpd="sng">
                <a:solidFill>
                  <a:schemeClr val="bg1"/>
                </a:solidFill>
                <a:prstDash val="solid"/>
                <a:round/>
                <a:headEnd type="none" w="med" len="med"/>
                <a:tailEnd type="none" w="med" len="med"/>
              </a:ln>
            </p:spPr>
          </p:cxnSp>
          <p:sp>
            <p:nvSpPr>
              <p:cNvPr id="10397" name="Google Shape;10397;p130"/>
              <p:cNvSpPr/>
              <p:nvPr/>
            </p:nvSpPr>
            <p:spPr>
              <a:xfrm>
                <a:off x="1874250" y="1278825"/>
                <a:ext cx="308100" cy="3081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8" name="Google Shape;10398;p130"/>
            <p:cNvSpPr/>
            <p:nvPr/>
          </p:nvSpPr>
          <p:spPr>
            <a:xfrm>
              <a:off x="1920625" y="1326000"/>
              <a:ext cx="215400" cy="2154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130"/>
          <p:cNvGrpSpPr/>
          <p:nvPr/>
        </p:nvGrpSpPr>
        <p:grpSpPr>
          <a:xfrm>
            <a:off x="1574007" y="1857263"/>
            <a:ext cx="739072" cy="714152"/>
            <a:chOff x="4334725" y="1355875"/>
            <a:chExt cx="3106650" cy="3001900"/>
          </a:xfrm>
        </p:grpSpPr>
        <p:grpSp>
          <p:nvGrpSpPr>
            <p:cNvPr id="10400" name="Google Shape;10400;p130"/>
            <p:cNvGrpSpPr/>
            <p:nvPr/>
          </p:nvGrpSpPr>
          <p:grpSpPr>
            <a:xfrm>
              <a:off x="4516050" y="1724875"/>
              <a:ext cx="2693725" cy="2632900"/>
              <a:chOff x="4516050" y="1724875"/>
              <a:chExt cx="2693725" cy="2632900"/>
            </a:xfrm>
          </p:grpSpPr>
          <p:sp>
            <p:nvSpPr>
              <p:cNvPr id="10401" name="Google Shape;10401;p13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3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130"/>
            <p:cNvGrpSpPr/>
            <p:nvPr/>
          </p:nvGrpSpPr>
          <p:grpSpPr>
            <a:xfrm>
              <a:off x="4334725" y="1355875"/>
              <a:ext cx="3106650" cy="2709650"/>
              <a:chOff x="4334725" y="1355875"/>
              <a:chExt cx="3106650" cy="2709650"/>
            </a:xfrm>
          </p:grpSpPr>
          <p:sp>
            <p:nvSpPr>
              <p:cNvPr id="10405" name="Google Shape;10405;p13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chemeClr val="bg1"/>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chemeClr val="bg1"/>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3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chemeClr val="bg1"/>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8" name="Google Shape;10408;p130"/>
          <p:cNvGrpSpPr/>
          <p:nvPr/>
        </p:nvGrpSpPr>
        <p:grpSpPr>
          <a:xfrm>
            <a:off x="7690956" y="3488034"/>
            <a:ext cx="312074" cy="684173"/>
            <a:chOff x="7645573" y="3754300"/>
            <a:chExt cx="293855" cy="644170"/>
          </a:xfrm>
        </p:grpSpPr>
        <p:sp>
          <p:nvSpPr>
            <p:cNvPr id="10409" name="Google Shape;10409;p13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130"/>
          <p:cNvGrpSpPr/>
          <p:nvPr/>
        </p:nvGrpSpPr>
        <p:grpSpPr>
          <a:xfrm>
            <a:off x="5612944" y="970941"/>
            <a:ext cx="709011" cy="739359"/>
            <a:chOff x="5830645" y="1256617"/>
            <a:chExt cx="530340" cy="553040"/>
          </a:xfrm>
        </p:grpSpPr>
        <p:grpSp>
          <p:nvGrpSpPr>
            <p:cNvPr id="10412" name="Google Shape;10412;p130"/>
            <p:cNvGrpSpPr/>
            <p:nvPr/>
          </p:nvGrpSpPr>
          <p:grpSpPr>
            <a:xfrm>
              <a:off x="5830645" y="1256617"/>
              <a:ext cx="259743" cy="269909"/>
              <a:chOff x="5830645" y="1256617"/>
              <a:chExt cx="259743" cy="269909"/>
            </a:xfrm>
          </p:grpSpPr>
          <p:sp>
            <p:nvSpPr>
              <p:cNvPr id="10413" name="Google Shape;10413;p13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3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130"/>
            <p:cNvGrpSpPr/>
            <p:nvPr/>
          </p:nvGrpSpPr>
          <p:grpSpPr>
            <a:xfrm>
              <a:off x="6101293" y="1256617"/>
              <a:ext cx="259692" cy="269909"/>
              <a:chOff x="6101293" y="1256617"/>
              <a:chExt cx="259692" cy="269909"/>
            </a:xfrm>
          </p:grpSpPr>
          <p:sp>
            <p:nvSpPr>
              <p:cNvPr id="10416" name="Google Shape;10416;p13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3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130"/>
            <p:cNvGrpSpPr/>
            <p:nvPr/>
          </p:nvGrpSpPr>
          <p:grpSpPr>
            <a:xfrm>
              <a:off x="5830645" y="1539749"/>
              <a:ext cx="259692" cy="269909"/>
              <a:chOff x="5830645" y="1539749"/>
              <a:chExt cx="259692" cy="269909"/>
            </a:xfrm>
          </p:grpSpPr>
          <p:sp>
            <p:nvSpPr>
              <p:cNvPr id="10419" name="Google Shape;10419;p13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3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130"/>
            <p:cNvGrpSpPr/>
            <p:nvPr/>
          </p:nvGrpSpPr>
          <p:grpSpPr>
            <a:xfrm>
              <a:off x="6101293" y="1539749"/>
              <a:ext cx="259692" cy="269909"/>
              <a:chOff x="6101293" y="1539749"/>
              <a:chExt cx="259692" cy="269909"/>
            </a:xfrm>
          </p:grpSpPr>
          <p:sp>
            <p:nvSpPr>
              <p:cNvPr id="10422" name="Google Shape;10422;p13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3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4" name="Google Shape;10424;p13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130"/>
          <p:cNvGrpSpPr/>
          <p:nvPr/>
        </p:nvGrpSpPr>
        <p:grpSpPr>
          <a:xfrm>
            <a:off x="714438" y="2707057"/>
            <a:ext cx="1452955" cy="621360"/>
            <a:chOff x="732422" y="2990152"/>
            <a:chExt cx="1337773" cy="572102"/>
          </a:xfrm>
        </p:grpSpPr>
        <p:sp>
          <p:nvSpPr>
            <p:cNvPr id="10426" name="Google Shape;10426;p13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3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3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3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3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0435"/>
        <p:cNvGrpSpPr/>
        <p:nvPr/>
      </p:nvGrpSpPr>
      <p:grpSpPr>
        <a:xfrm>
          <a:off x="0" y="0"/>
          <a:ext cx="0" cy="0"/>
          <a:chOff x="0" y="0"/>
          <a:chExt cx="0" cy="0"/>
        </a:xfrm>
      </p:grpSpPr>
      <p:grpSp>
        <p:nvGrpSpPr>
          <p:cNvPr id="10436" name="Google Shape;10436;p131"/>
          <p:cNvGrpSpPr/>
          <p:nvPr/>
        </p:nvGrpSpPr>
        <p:grpSpPr>
          <a:xfrm>
            <a:off x="708575" y="965865"/>
            <a:ext cx="1636117" cy="1526144"/>
            <a:chOff x="729238" y="1179665"/>
            <a:chExt cx="1636117" cy="1526144"/>
          </a:xfrm>
          <a:solidFill>
            <a:schemeClr val="bg1"/>
          </a:solidFill>
        </p:grpSpPr>
        <p:grpSp>
          <p:nvGrpSpPr>
            <p:cNvPr id="10437" name="Google Shape;10437;p131"/>
            <p:cNvGrpSpPr/>
            <p:nvPr/>
          </p:nvGrpSpPr>
          <p:grpSpPr>
            <a:xfrm>
              <a:off x="729238" y="1179665"/>
              <a:ext cx="80700" cy="1526144"/>
              <a:chOff x="729238" y="1179665"/>
              <a:chExt cx="80700" cy="1526144"/>
            </a:xfrm>
            <a:grpFill/>
          </p:grpSpPr>
          <p:sp>
            <p:nvSpPr>
              <p:cNvPr id="10438" name="Google Shape;10438;p131"/>
              <p:cNvSpPr/>
              <p:nvPr/>
            </p:nvSpPr>
            <p:spPr>
              <a:xfrm>
                <a:off x="729238"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31"/>
              <p:cNvSpPr/>
              <p:nvPr/>
            </p:nvSpPr>
            <p:spPr>
              <a:xfrm>
                <a:off x="729238"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31"/>
              <p:cNvSpPr/>
              <p:nvPr/>
            </p:nvSpPr>
            <p:spPr>
              <a:xfrm>
                <a:off x="729238"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31"/>
              <p:cNvSpPr/>
              <p:nvPr/>
            </p:nvSpPr>
            <p:spPr>
              <a:xfrm>
                <a:off x="729238"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31"/>
              <p:cNvSpPr/>
              <p:nvPr/>
            </p:nvSpPr>
            <p:spPr>
              <a:xfrm>
                <a:off x="729238" y="1821630"/>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31"/>
              <p:cNvSpPr/>
              <p:nvPr/>
            </p:nvSpPr>
            <p:spPr>
              <a:xfrm>
                <a:off x="729238" y="1982326"/>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31"/>
              <p:cNvSpPr/>
              <p:nvPr/>
            </p:nvSpPr>
            <p:spPr>
              <a:xfrm>
                <a:off x="729238"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31"/>
              <p:cNvSpPr/>
              <p:nvPr/>
            </p:nvSpPr>
            <p:spPr>
              <a:xfrm>
                <a:off x="729238"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31"/>
              <p:cNvSpPr/>
              <p:nvPr/>
            </p:nvSpPr>
            <p:spPr>
              <a:xfrm>
                <a:off x="729238"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31"/>
              <p:cNvSpPr/>
              <p:nvPr/>
            </p:nvSpPr>
            <p:spPr>
              <a:xfrm>
                <a:off x="729238"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131"/>
            <p:cNvGrpSpPr/>
            <p:nvPr/>
          </p:nvGrpSpPr>
          <p:grpSpPr>
            <a:xfrm>
              <a:off x="903098" y="1179665"/>
              <a:ext cx="80700" cy="1526144"/>
              <a:chOff x="903098" y="1179665"/>
              <a:chExt cx="80700" cy="1526144"/>
            </a:xfrm>
            <a:grpFill/>
          </p:grpSpPr>
          <p:sp>
            <p:nvSpPr>
              <p:cNvPr id="10449" name="Google Shape;10449;p131"/>
              <p:cNvSpPr/>
              <p:nvPr/>
            </p:nvSpPr>
            <p:spPr>
              <a:xfrm>
                <a:off x="903098"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31"/>
              <p:cNvSpPr/>
              <p:nvPr/>
            </p:nvSpPr>
            <p:spPr>
              <a:xfrm>
                <a:off x="903098"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31"/>
              <p:cNvSpPr/>
              <p:nvPr/>
            </p:nvSpPr>
            <p:spPr>
              <a:xfrm>
                <a:off x="903098"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31"/>
              <p:cNvSpPr/>
              <p:nvPr/>
            </p:nvSpPr>
            <p:spPr>
              <a:xfrm>
                <a:off x="903098"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31"/>
              <p:cNvSpPr/>
              <p:nvPr/>
            </p:nvSpPr>
            <p:spPr>
              <a:xfrm>
                <a:off x="903098"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31"/>
              <p:cNvSpPr/>
              <p:nvPr/>
            </p:nvSpPr>
            <p:spPr>
              <a:xfrm>
                <a:off x="903098"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31"/>
              <p:cNvSpPr/>
              <p:nvPr/>
            </p:nvSpPr>
            <p:spPr>
              <a:xfrm>
                <a:off x="903098"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31"/>
              <p:cNvSpPr/>
              <p:nvPr/>
            </p:nvSpPr>
            <p:spPr>
              <a:xfrm>
                <a:off x="903098"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31"/>
              <p:cNvSpPr/>
              <p:nvPr/>
            </p:nvSpPr>
            <p:spPr>
              <a:xfrm>
                <a:off x="903098"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31"/>
              <p:cNvSpPr/>
              <p:nvPr/>
            </p:nvSpPr>
            <p:spPr>
              <a:xfrm>
                <a:off x="903098"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131"/>
            <p:cNvGrpSpPr/>
            <p:nvPr/>
          </p:nvGrpSpPr>
          <p:grpSpPr>
            <a:xfrm>
              <a:off x="1076958" y="1179665"/>
              <a:ext cx="80700" cy="1526144"/>
              <a:chOff x="1076958" y="1179665"/>
              <a:chExt cx="80700" cy="1526144"/>
            </a:xfrm>
            <a:grpFill/>
          </p:grpSpPr>
          <p:sp>
            <p:nvSpPr>
              <p:cNvPr id="10460" name="Google Shape;10460;p131"/>
              <p:cNvSpPr/>
              <p:nvPr/>
            </p:nvSpPr>
            <p:spPr>
              <a:xfrm>
                <a:off x="1076958"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31"/>
              <p:cNvSpPr/>
              <p:nvPr/>
            </p:nvSpPr>
            <p:spPr>
              <a:xfrm>
                <a:off x="1076958"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31"/>
              <p:cNvSpPr/>
              <p:nvPr/>
            </p:nvSpPr>
            <p:spPr>
              <a:xfrm>
                <a:off x="1076958"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31"/>
              <p:cNvSpPr/>
              <p:nvPr/>
            </p:nvSpPr>
            <p:spPr>
              <a:xfrm>
                <a:off x="1076958"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31"/>
              <p:cNvSpPr/>
              <p:nvPr/>
            </p:nvSpPr>
            <p:spPr>
              <a:xfrm>
                <a:off x="1076958"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31"/>
              <p:cNvSpPr/>
              <p:nvPr/>
            </p:nvSpPr>
            <p:spPr>
              <a:xfrm>
                <a:off x="1076958"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31"/>
              <p:cNvSpPr/>
              <p:nvPr/>
            </p:nvSpPr>
            <p:spPr>
              <a:xfrm>
                <a:off x="1076958" y="214302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1"/>
              <p:cNvSpPr/>
              <p:nvPr/>
            </p:nvSpPr>
            <p:spPr>
              <a:xfrm>
                <a:off x="1076958"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31"/>
              <p:cNvSpPr/>
              <p:nvPr/>
            </p:nvSpPr>
            <p:spPr>
              <a:xfrm>
                <a:off x="1076958"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31"/>
              <p:cNvSpPr/>
              <p:nvPr/>
            </p:nvSpPr>
            <p:spPr>
              <a:xfrm>
                <a:off x="1076958"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131"/>
            <p:cNvGrpSpPr/>
            <p:nvPr/>
          </p:nvGrpSpPr>
          <p:grpSpPr>
            <a:xfrm>
              <a:off x="1247707" y="1179665"/>
              <a:ext cx="80700" cy="1526144"/>
              <a:chOff x="1247707" y="1179665"/>
              <a:chExt cx="80700" cy="1526144"/>
            </a:xfrm>
            <a:grpFill/>
          </p:grpSpPr>
          <p:sp>
            <p:nvSpPr>
              <p:cNvPr id="10471" name="Google Shape;10471;p131"/>
              <p:cNvSpPr/>
              <p:nvPr/>
            </p:nvSpPr>
            <p:spPr>
              <a:xfrm>
                <a:off x="1247707"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1"/>
              <p:cNvSpPr/>
              <p:nvPr/>
            </p:nvSpPr>
            <p:spPr>
              <a:xfrm>
                <a:off x="1247707"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31"/>
              <p:cNvSpPr/>
              <p:nvPr/>
            </p:nvSpPr>
            <p:spPr>
              <a:xfrm>
                <a:off x="1247707"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31"/>
              <p:cNvSpPr/>
              <p:nvPr/>
            </p:nvSpPr>
            <p:spPr>
              <a:xfrm>
                <a:off x="1247707" y="166175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31"/>
              <p:cNvSpPr/>
              <p:nvPr/>
            </p:nvSpPr>
            <p:spPr>
              <a:xfrm>
                <a:off x="1247707" y="1821630"/>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31"/>
              <p:cNvSpPr/>
              <p:nvPr/>
            </p:nvSpPr>
            <p:spPr>
              <a:xfrm>
                <a:off x="1247707" y="1982326"/>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1"/>
              <p:cNvSpPr/>
              <p:nvPr/>
            </p:nvSpPr>
            <p:spPr>
              <a:xfrm>
                <a:off x="1247707"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31"/>
              <p:cNvSpPr/>
              <p:nvPr/>
            </p:nvSpPr>
            <p:spPr>
              <a:xfrm>
                <a:off x="1247707"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31"/>
              <p:cNvSpPr/>
              <p:nvPr/>
            </p:nvSpPr>
            <p:spPr>
              <a:xfrm>
                <a:off x="1247707"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1"/>
              <p:cNvSpPr/>
              <p:nvPr/>
            </p:nvSpPr>
            <p:spPr>
              <a:xfrm>
                <a:off x="1247707"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131"/>
            <p:cNvGrpSpPr/>
            <p:nvPr/>
          </p:nvGrpSpPr>
          <p:grpSpPr>
            <a:xfrm>
              <a:off x="1421567" y="1179665"/>
              <a:ext cx="80700" cy="1526144"/>
              <a:chOff x="1421567" y="1179665"/>
              <a:chExt cx="80700" cy="1526144"/>
            </a:xfrm>
            <a:grpFill/>
          </p:grpSpPr>
          <p:sp>
            <p:nvSpPr>
              <p:cNvPr id="10482" name="Google Shape;10482;p131"/>
              <p:cNvSpPr/>
              <p:nvPr/>
            </p:nvSpPr>
            <p:spPr>
              <a:xfrm>
                <a:off x="1421567"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31"/>
              <p:cNvSpPr/>
              <p:nvPr/>
            </p:nvSpPr>
            <p:spPr>
              <a:xfrm>
                <a:off x="1421567"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31"/>
              <p:cNvSpPr/>
              <p:nvPr/>
            </p:nvSpPr>
            <p:spPr>
              <a:xfrm>
                <a:off x="1421567"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31"/>
              <p:cNvSpPr/>
              <p:nvPr/>
            </p:nvSpPr>
            <p:spPr>
              <a:xfrm>
                <a:off x="1421567"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31"/>
              <p:cNvSpPr/>
              <p:nvPr/>
            </p:nvSpPr>
            <p:spPr>
              <a:xfrm>
                <a:off x="1421567"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1"/>
              <p:cNvSpPr/>
              <p:nvPr/>
            </p:nvSpPr>
            <p:spPr>
              <a:xfrm>
                <a:off x="1421567"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1"/>
              <p:cNvSpPr/>
              <p:nvPr/>
            </p:nvSpPr>
            <p:spPr>
              <a:xfrm>
                <a:off x="1421567" y="214302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31"/>
              <p:cNvSpPr/>
              <p:nvPr/>
            </p:nvSpPr>
            <p:spPr>
              <a:xfrm>
                <a:off x="1421567" y="2303717"/>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31"/>
              <p:cNvSpPr/>
              <p:nvPr/>
            </p:nvSpPr>
            <p:spPr>
              <a:xfrm>
                <a:off x="1421567"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31"/>
              <p:cNvSpPr/>
              <p:nvPr/>
            </p:nvSpPr>
            <p:spPr>
              <a:xfrm>
                <a:off x="1421567"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131"/>
            <p:cNvGrpSpPr/>
            <p:nvPr/>
          </p:nvGrpSpPr>
          <p:grpSpPr>
            <a:xfrm>
              <a:off x="1592327" y="1179665"/>
              <a:ext cx="80700" cy="1526144"/>
              <a:chOff x="1592327" y="1179665"/>
              <a:chExt cx="80700" cy="1526144"/>
            </a:xfrm>
            <a:grpFill/>
          </p:grpSpPr>
          <p:sp>
            <p:nvSpPr>
              <p:cNvPr id="10493" name="Google Shape;10493;p131"/>
              <p:cNvSpPr/>
              <p:nvPr/>
            </p:nvSpPr>
            <p:spPr>
              <a:xfrm>
                <a:off x="1592327"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1"/>
              <p:cNvSpPr/>
              <p:nvPr/>
            </p:nvSpPr>
            <p:spPr>
              <a:xfrm>
                <a:off x="1592327"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31"/>
              <p:cNvSpPr/>
              <p:nvPr/>
            </p:nvSpPr>
            <p:spPr>
              <a:xfrm>
                <a:off x="1592327"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31"/>
              <p:cNvSpPr/>
              <p:nvPr/>
            </p:nvSpPr>
            <p:spPr>
              <a:xfrm>
                <a:off x="1592327"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31"/>
              <p:cNvSpPr/>
              <p:nvPr/>
            </p:nvSpPr>
            <p:spPr>
              <a:xfrm>
                <a:off x="1592327"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31"/>
              <p:cNvSpPr/>
              <p:nvPr/>
            </p:nvSpPr>
            <p:spPr>
              <a:xfrm>
                <a:off x="1592327"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31"/>
              <p:cNvSpPr/>
              <p:nvPr/>
            </p:nvSpPr>
            <p:spPr>
              <a:xfrm>
                <a:off x="1592327"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1"/>
              <p:cNvSpPr/>
              <p:nvPr/>
            </p:nvSpPr>
            <p:spPr>
              <a:xfrm>
                <a:off x="1592327"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1"/>
              <p:cNvSpPr/>
              <p:nvPr/>
            </p:nvSpPr>
            <p:spPr>
              <a:xfrm>
                <a:off x="1592327"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1"/>
              <p:cNvSpPr/>
              <p:nvPr/>
            </p:nvSpPr>
            <p:spPr>
              <a:xfrm>
                <a:off x="1592327"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131"/>
            <p:cNvGrpSpPr/>
            <p:nvPr/>
          </p:nvGrpSpPr>
          <p:grpSpPr>
            <a:xfrm>
              <a:off x="1766187" y="1179665"/>
              <a:ext cx="80700" cy="1526144"/>
              <a:chOff x="1766187" y="1179665"/>
              <a:chExt cx="80700" cy="1526144"/>
            </a:xfrm>
            <a:grpFill/>
          </p:grpSpPr>
          <p:sp>
            <p:nvSpPr>
              <p:cNvPr id="10504" name="Google Shape;10504;p131"/>
              <p:cNvSpPr/>
              <p:nvPr/>
            </p:nvSpPr>
            <p:spPr>
              <a:xfrm>
                <a:off x="1766187"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1"/>
              <p:cNvSpPr/>
              <p:nvPr/>
            </p:nvSpPr>
            <p:spPr>
              <a:xfrm>
                <a:off x="1766187"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1"/>
              <p:cNvSpPr/>
              <p:nvPr/>
            </p:nvSpPr>
            <p:spPr>
              <a:xfrm>
                <a:off x="1766187"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31"/>
              <p:cNvSpPr/>
              <p:nvPr/>
            </p:nvSpPr>
            <p:spPr>
              <a:xfrm>
                <a:off x="1766187"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1"/>
              <p:cNvSpPr/>
              <p:nvPr/>
            </p:nvSpPr>
            <p:spPr>
              <a:xfrm>
                <a:off x="1766187"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1"/>
              <p:cNvSpPr/>
              <p:nvPr/>
            </p:nvSpPr>
            <p:spPr>
              <a:xfrm>
                <a:off x="1766187"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1"/>
              <p:cNvSpPr/>
              <p:nvPr/>
            </p:nvSpPr>
            <p:spPr>
              <a:xfrm>
                <a:off x="1766187" y="214302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31"/>
              <p:cNvSpPr/>
              <p:nvPr/>
            </p:nvSpPr>
            <p:spPr>
              <a:xfrm>
                <a:off x="1766187" y="2303717"/>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31"/>
              <p:cNvSpPr/>
              <p:nvPr/>
            </p:nvSpPr>
            <p:spPr>
              <a:xfrm>
                <a:off x="1766187" y="2464413"/>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1"/>
              <p:cNvSpPr/>
              <p:nvPr/>
            </p:nvSpPr>
            <p:spPr>
              <a:xfrm>
                <a:off x="1766187"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131"/>
            <p:cNvGrpSpPr/>
            <p:nvPr/>
          </p:nvGrpSpPr>
          <p:grpSpPr>
            <a:xfrm>
              <a:off x="1936935" y="1179665"/>
              <a:ext cx="80700" cy="1526144"/>
              <a:chOff x="1936935" y="1179665"/>
              <a:chExt cx="80700" cy="1526144"/>
            </a:xfrm>
            <a:grpFill/>
          </p:grpSpPr>
          <p:sp>
            <p:nvSpPr>
              <p:cNvPr id="10515" name="Google Shape;10515;p131"/>
              <p:cNvSpPr/>
              <p:nvPr/>
            </p:nvSpPr>
            <p:spPr>
              <a:xfrm>
                <a:off x="1936935"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31"/>
              <p:cNvSpPr/>
              <p:nvPr/>
            </p:nvSpPr>
            <p:spPr>
              <a:xfrm>
                <a:off x="1936935"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31"/>
              <p:cNvSpPr/>
              <p:nvPr/>
            </p:nvSpPr>
            <p:spPr>
              <a:xfrm>
                <a:off x="1936935"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31"/>
              <p:cNvSpPr/>
              <p:nvPr/>
            </p:nvSpPr>
            <p:spPr>
              <a:xfrm>
                <a:off x="1936935"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1"/>
              <p:cNvSpPr/>
              <p:nvPr/>
            </p:nvSpPr>
            <p:spPr>
              <a:xfrm>
                <a:off x="1936935"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1"/>
              <p:cNvSpPr/>
              <p:nvPr/>
            </p:nvSpPr>
            <p:spPr>
              <a:xfrm>
                <a:off x="1936935" y="1982326"/>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1"/>
              <p:cNvSpPr/>
              <p:nvPr/>
            </p:nvSpPr>
            <p:spPr>
              <a:xfrm>
                <a:off x="1936935"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1"/>
              <p:cNvSpPr/>
              <p:nvPr/>
            </p:nvSpPr>
            <p:spPr>
              <a:xfrm>
                <a:off x="1936935"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1"/>
              <p:cNvSpPr/>
              <p:nvPr/>
            </p:nvSpPr>
            <p:spPr>
              <a:xfrm>
                <a:off x="1936935"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1"/>
              <p:cNvSpPr/>
              <p:nvPr/>
            </p:nvSpPr>
            <p:spPr>
              <a:xfrm>
                <a:off x="1936935"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31"/>
            <p:cNvGrpSpPr/>
            <p:nvPr/>
          </p:nvGrpSpPr>
          <p:grpSpPr>
            <a:xfrm>
              <a:off x="2110795" y="1179665"/>
              <a:ext cx="80700" cy="1526144"/>
              <a:chOff x="2110795" y="1179665"/>
              <a:chExt cx="80700" cy="1526144"/>
            </a:xfrm>
            <a:grpFill/>
          </p:grpSpPr>
          <p:sp>
            <p:nvSpPr>
              <p:cNvPr id="10526" name="Google Shape;10526;p131"/>
              <p:cNvSpPr/>
              <p:nvPr/>
            </p:nvSpPr>
            <p:spPr>
              <a:xfrm>
                <a:off x="2110795"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1"/>
              <p:cNvSpPr/>
              <p:nvPr/>
            </p:nvSpPr>
            <p:spPr>
              <a:xfrm>
                <a:off x="2110795"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1"/>
              <p:cNvSpPr/>
              <p:nvPr/>
            </p:nvSpPr>
            <p:spPr>
              <a:xfrm>
                <a:off x="2110795"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31"/>
              <p:cNvSpPr/>
              <p:nvPr/>
            </p:nvSpPr>
            <p:spPr>
              <a:xfrm>
                <a:off x="2110795"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31"/>
              <p:cNvSpPr/>
              <p:nvPr/>
            </p:nvSpPr>
            <p:spPr>
              <a:xfrm>
                <a:off x="2110795" y="1821630"/>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1"/>
              <p:cNvSpPr/>
              <p:nvPr/>
            </p:nvSpPr>
            <p:spPr>
              <a:xfrm>
                <a:off x="2110795" y="1982326"/>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1"/>
              <p:cNvSpPr/>
              <p:nvPr/>
            </p:nvSpPr>
            <p:spPr>
              <a:xfrm>
                <a:off x="2110795"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31"/>
              <p:cNvSpPr/>
              <p:nvPr/>
            </p:nvSpPr>
            <p:spPr>
              <a:xfrm>
                <a:off x="2110795"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31"/>
              <p:cNvSpPr/>
              <p:nvPr/>
            </p:nvSpPr>
            <p:spPr>
              <a:xfrm>
                <a:off x="2110795"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31"/>
              <p:cNvSpPr/>
              <p:nvPr/>
            </p:nvSpPr>
            <p:spPr>
              <a:xfrm>
                <a:off x="2110795"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131"/>
            <p:cNvGrpSpPr/>
            <p:nvPr/>
          </p:nvGrpSpPr>
          <p:grpSpPr>
            <a:xfrm>
              <a:off x="2284655" y="1179665"/>
              <a:ext cx="80700" cy="1526144"/>
              <a:chOff x="2284655" y="1179665"/>
              <a:chExt cx="80700" cy="1526144"/>
            </a:xfrm>
            <a:grpFill/>
          </p:grpSpPr>
          <p:sp>
            <p:nvSpPr>
              <p:cNvPr id="10537" name="Google Shape;10537;p131"/>
              <p:cNvSpPr/>
              <p:nvPr/>
            </p:nvSpPr>
            <p:spPr>
              <a:xfrm>
                <a:off x="2284655"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31"/>
              <p:cNvSpPr/>
              <p:nvPr/>
            </p:nvSpPr>
            <p:spPr>
              <a:xfrm>
                <a:off x="2284655"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1"/>
              <p:cNvSpPr/>
              <p:nvPr/>
            </p:nvSpPr>
            <p:spPr>
              <a:xfrm>
                <a:off x="2284655"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31"/>
              <p:cNvSpPr/>
              <p:nvPr/>
            </p:nvSpPr>
            <p:spPr>
              <a:xfrm>
                <a:off x="2284655"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31"/>
              <p:cNvSpPr/>
              <p:nvPr/>
            </p:nvSpPr>
            <p:spPr>
              <a:xfrm>
                <a:off x="2284655"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1"/>
              <p:cNvSpPr/>
              <p:nvPr/>
            </p:nvSpPr>
            <p:spPr>
              <a:xfrm>
                <a:off x="2284655"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31"/>
              <p:cNvSpPr/>
              <p:nvPr/>
            </p:nvSpPr>
            <p:spPr>
              <a:xfrm>
                <a:off x="2284655"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31"/>
              <p:cNvSpPr/>
              <p:nvPr/>
            </p:nvSpPr>
            <p:spPr>
              <a:xfrm>
                <a:off x="2284655"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1"/>
              <p:cNvSpPr/>
              <p:nvPr/>
            </p:nvSpPr>
            <p:spPr>
              <a:xfrm>
                <a:off x="2284655"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31"/>
              <p:cNvSpPr/>
              <p:nvPr/>
            </p:nvSpPr>
            <p:spPr>
              <a:xfrm>
                <a:off x="2284655"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47" name="Google Shape;10547;p131"/>
          <p:cNvGrpSpPr/>
          <p:nvPr/>
        </p:nvGrpSpPr>
        <p:grpSpPr>
          <a:xfrm>
            <a:off x="2603242" y="985003"/>
            <a:ext cx="1364248" cy="1102133"/>
            <a:chOff x="2623904" y="1198803"/>
            <a:chExt cx="1364248" cy="1102133"/>
          </a:xfrm>
          <a:solidFill>
            <a:schemeClr val="bg1"/>
          </a:solidFill>
        </p:grpSpPr>
        <p:grpSp>
          <p:nvGrpSpPr>
            <p:cNvPr id="10548" name="Google Shape;10548;p131"/>
            <p:cNvGrpSpPr/>
            <p:nvPr/>
          </p:nvGrpSpPr>
          <p:grpSpPr>
            <a:xfrm>
              <a:off x="2623907" y="1198803"/>
              <a:ext cx="1364245" cy="273000"/>
              <a:chOff x="2623907" y="1198803"/>
              <a:chExt cx="1364245" cy="273000"/>
            </a:xfrm>
            <a:grpFill/>
          </p:grpSpPr>
          <p:sp>
            <p:nvSpPr>
              <p:cNvPr id="10549" name="Google Shape;10549;p131"/>
              <p:cNvSpPr/>
              <p:nvPr/>
            </p:nvSpPr>
            <p:spPr>
              <a:xfrm>
                <a:off x="3715152" y="1198803"/>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31"/>
              <p:cNvSpPr/>
              <p:nvPr/>
            </p:nvSpPr>
            <p:spPr>
              <a:xfrm>
                <a:off x="2623907" y="1198803"/>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31"/>
              <p:cNvSpPr/>
              <p:nvPr/>
            </p:nvSpPr>
            <p:spPr>
              <a:xfrm>
                <a:off x="2896718" y="1198803"/>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31"/>
              <p:cNvSpPr/>
              <p:nvPr/>
            </p:nvSpPr>
            <p:spPr>
              <a:xfrm>
                <a:off x="3169529" y="1198803"/>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31"/>
              <p:cNvSpPr/>
              <p:nvPr/>
            </p:nvSpPr>
            <p:spPr>
              <a:xfrm>
                <a:off x="3442341" y="1198803"/>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131"/>
            <p:cNvGrpSpPr/>
            <p:nvPr/>
          </p:nvGrpSpPr>
          <p:grpSpPr>
            <a:xfrm>
              <a:off x="2623904" y="1476964"/>
              <a:ext cx="1364245" cy="273000"/>
              <a:chOff x="2623904" y="1476964"/>
              <a:chExt cx="1364245" cy="273000"/>
            </a:xfrm>
            <a:grpFill/>
          </p:grpSpPr>
          <p:sp>
            <p:nvSpPr>
              <p:cNvPr id="10555" name="Google Shape;10555;p131"/>
              <p:cNvSpPr/>
              <p:nvPr/>
            </p:nvSpPr>
            <p:spPr>
              <a:xfrm>
                <a:off x="3169527" y="1476964"/>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1"/>
              <p:cNvSpPr/>
              <p:nvPr/>
            </p:nvSpPr>
            <p:spPr>
              <a:xfrm>
                <a:off x="3442338" y="1476964"/>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31"/>
              <p:cNvSpPr/>
              <p:nvPr/>
            </p:nvSpPr>
            <p:spPr>
              <a:xfrm>
                <a:off x="3715149" y="1476964"/>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31"/>
              <p:cNvSpPr/>
              <p:nvPr/>
            </p:nvSpPr>
            <p:spPr>
              <a:xfrm>
                <a:off x="2623904" y="1476964"/>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31"/>
              <p:cNvSpPr/>
              <p:nvPr/>
            </p:nvSpPr>
            <p:spPr>
              <a:xfrm>
                <a:off x="2896716" y="1476964"/>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131"/>
            <p:cNvGrpSpPr/>
            <p:nvPr/>
          </p:nvGrpSpPr>
          <p:grpSpPr>
            <a:xfrm>
              <a:off x="2623907" y="1749775"/>
              <a:ext cx="1364245" cy="273000"/>
              <a:chOff x="2623907" y="1749775"/>
              <a:chExt cx="1364245" cy="273000"/>
            </a:xfrm>
            <a:grpFill/>
          </p:grpSpPr>
          <p:sp>
            <p:nvSpPr>
              <p:cNvPr id="10561" name="Google Shape;10561;p131"/>
              <p:cNvSpPr/>
              <p:nvPr/>
            </p:nvSpPr>
            <p:spPr>
              <a:xfrm>
                <a:off x="3442341" y="1749775"/>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31"/>
              <p:cNvSpPr/>
              <p:nvPr/>
            </p:nvSpPr>
            <p:spPr>
              <a:xfrm>
                <a:off x="3715152" y="1749775"/>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31"/>
              <p:cNvSpPr/>
              <p:nvPr/>
            </p:nvSpPr>
            <p:spPr>
              <a:xfrm>
                <a:off x="2623907" y="1749775"/>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31"/>
              <p:cNvSpPr/>
              <p:nvPr/>
            </p:nvSpPr>
            <p:spPr>
              <a:xfrm>
                <a:off x="2896718" y="1749775"/>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31"/>
              <p:cNvSpPr/>
              <p:nvPr/>
            </p:nvSpPr>
            <p:spPr>
              <a:xfrm>
                <a:off x="3169529" y="1749775"/>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131"/>
            <p:cNvGrpSpPr/>
            <p:nvPr/>
          </p:nvGrpSpPr>
          <p:grpSpPr>
            <a:xfrm>
              <a:off x="2623904" y="2027936"/>
              <a:ext cx="1364245" cy="273000"/>
              <a:chOff x="2623904" y="2027936"/>
              <a:chExt cx="1364245" cy="273000"/>
            </a:xfrm>
            <a:grpFill/>
          </p:grpSpPr>
          <p:sp>
            <p:nvSpPr>
              <p:cNvPr id="10567" name="Google Shape;10567;p131"/>
              <p:cNvSpPr/>
              <p:nvPr/>
            </p:nvSpPr>
            <p:spPr>
              <a:xfrm>
                <a:off x="2623904"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1"/>
              <p:cNvSpPr/>
              <p:nvPr/>
            </p:nvSpPr>
            <p:spPr>
              <a:xfrm>
                <a:off x="2896716"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1"/>
              <p:cNvSpPr/>
              <p:nvPr/>
            </p:nvSpPr>
            <p:spPr>
              <a:xfrm>
                <a:off x="3169527"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1"/>
              <p:cNvSpPr/>
              <p:nvPr/>
            </p:nvSpPr>
            <p:spPr>
              <a:xfrm>
                <a:off x="3442338"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1"/>
              <p:cNvSpPr/>
              <p:nvPr/>
            </p:nvSpPr>
            <p:spPr>
              <a:xfrm>
                <a:off x="3715149"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72" name="Google Shape;10572;p131"/>
          <p:cNvGrpSpPr/>
          <p:nvPr/>
        </p:nvGrpSpPr>
        <p:grpSpPr>
          <a:xfrm>
            <a:off x="2592703" y="2444186"/>
            <a:ext cx="1387541" cy="159124"/>
            <a:chOff x="3200660" y="2180272"/>
            <a:chExt cx="2563824" cy="378237"/>
          </a:xfrm>
          <a:solidFill>
            <a:schemeClr val="bg1"/>
          </a:solidFill>
        </p:grpSpPr>
        <p:sp>
          <p:nvSpPr>
            <p:cNvPr id="10573" name="Google Shape;10573;p13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3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3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3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3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3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3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3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131"/>
          <p:cNvGrpSpPr/>
          <p:nvPr/>
        </p:nvGrpSpPr>
        <p:grpSpPr>
          <a:xfrm>
            <a:off x="2589227" y="2722011"/>
            <a:ext cx="1390502" cy="159625"/>
            <a:chOff x="3530150" y="2790075"/>
            <a:chExt cx="1962600" cy="225300"/>
          </a:xfrm>
          <a:solidFill>
            <a:schemeClr val="bg1"/>
          </a:solidFill>
        </p:grpSpPr>
        <p:sp>
          <p:nvSpPr>
            <p:cNvPr id="10592" name="Google Shape;10592;p131"/>
            <p:cNvSpPr/>
            <p:nvPr/>
          </p:nvSpPr>
          <p:spPr>
            <a:xfrm>
              <a:off x="3530150" y="2790075"/>
              <a:ext cx="1962600" cy="2253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1"/>
            <p:cNvSpPr/>
            <p:nvPr/>
          </p:nvSpPr>
          <p:spPr>
            <a:xfrm>
              <a:off x="3535069" y="2794464"/>
              <a:ext cx="1104900" cy="2169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131"/>
          <p:cNvGrpSpPr/>
          <p:nvPr/>
        </p:nvGrpSpPr>
        <p:grpSpPr>
          <a:xfrm>
            <a:off x="2589880" y="3000337"/>
            <a:ext cx="1411629" cy="153761"/>
            <a:chOff x="3558802" y="4011427"/>
            <a:chExt cx="1866000" cy="111300"/>
          </a:xfrm>
          <a:solidFill>
            <a:schemeClr val="bg1"/>
          </a:solidFill>
        </p:grpSpPr>
        <p:sp>
          <p:nvSpPr>
            <p:cNvPr id="10595" name="Google Shape;10595;p131"/>
            <p:cNvSpPr/>
            <p:nvPr/>
          </p:nvSpPr>
          <p:spPr>
            <a:xfrm rot="5400000" flipH="1">
              <a:off x="4436152" y="3134077"/>
              <a:ext cx="111300" cy="1866000"/>
            </a:xfrm>
            <a:prstGeom prst="round2SameRect">
              <a:avLst>
                <a:gd name="adj1" fmla="val 50000"/>
                <a:gd name="adj2" fmla="val 50000"/>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31"/>
            <p:cNvSpPr/>
            <p:nvPr/>
          </p:nvSpPr>
          <p:spPr>
            <a:xfrm rot="5400000" flipH="1">
              <a:off x="4162472" y="3415277"/>
              <a:ext cx="104700" cy="1304700"/>
            </a:xfrm>
            <a:prstGeom prst="round2SameRect">
              <a:avLst>
                <a:gd name="adj1" fmla="val 50000"/>
                <a:gd name="adj2" fmla="val 50000"/>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131"/>
          <p:cNvGrpSpPr/>
          <p:nvPr/>
        </p:nvGrpSpPr>
        <p:grpSpPr>
          <a:xfrm>
            <a:off x="2589573" y="2205736"/>
            <a:ext cx="1383503" cy="119749"/>
            <a:chOff x="3465975" y="2270276"/>
            <a:chExt cx="1986364" cy="171929"/>
          </a:xfrm>
          <a:solidFill>
            <a:schemeClr val="bg1"/>
          </a:solidFill>
        </p:grpSpPr>
        <p:sp>
          <p:nvSpPr>
            <p:cNvPr id="10598" name="Google Shape;10598;p131"/>
            <p:cNvSpPr/>
            <p:nvPr/>
          </p:nvSpPr>
          <p:spPr>
            <a:xfrm rot="-5400000">
              <a:off x="3725184" y="2270305"/>
              <a:ext cx="171900" cy="171900"/>
            </a:xfrm>
            <a:prstGeom prst="ellipse">
              <a:avLst/>
            </a:prstGeom>
            <a:grp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31"/>
            <p:cNvSpPr/>
            <p:nvPr/>
          </p:nvSpPr>
          <p:spPr>
            <a:xfrm rot="-5400000">
              <a:off x="3984394" y="2270305"/>
              <a:ext cx="171900" cy="171900"/>
            </a:xfrm>
            <a:prstGeom prst="ellipse">
              <a:avLst/>
            </a:prstGeom>
            <a:grp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31"/>
            <p:cNvSpPr/>
            <p:nvPr/>
          </p:nvSpPr>
          <p:spPr>
            <a:xfrm rot="-5400000">
              <a:off x="4243603" y="2270305"/>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31"/>
            <p:cNvSpPr/>
            <p:nvPr/>
          </p:nvSpPr>
          <p:spPr>
            <a:xfrm rot="-5400000">
              <a:off x="4502812" y="2270305"/>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31"/>
            <p:cNvSpPr/>
            <p:nvPr/>
          </p:nvSpPr>
          <p:spPr>
            <a:xfrm rot="-5400000">
              <a:off x="4762021" y="2270305"/>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31"/>
            <p:cNvSpPr/>
            <p:nvPr/>
          </p:nvSpPr>
          <p:spPr>
            <a:xfrm rot="-5400000">
              <a:off x="3465975" y="2270305"/>
              <a:ext cx="171900" cy="171900"/>
            </a:xfrm>
            <a:prstGeom prst="ellipse">
              <a:avLst/>
            </a:prstGeom>
            <a:grp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31"/>
            <p:cNvSpPr/>
            <p:nvPr/>
          </p:nvSpPr>
          <p:spPr>
            <a:xfrm rot="-5400000">
              <a:off x="5021230" y="2270276"/>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31"/>
            <p:cNvSpPr/>
            <p:nvPr/>
          </p:nvSpPr>
          <p:spPr>
            <a:xfrm rot="-5400000">
              <a:off x="5280440" y="2270276"/>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131"/>
          <p:cNvGrpSpPr/>
          <p:nvPr/>
        </p:nvGrpSpPr>
        <p:grpSpPr>
          <a:xfrm>
            <a:off x="2600580" y="3569387"/>
            <a:ext cx="1369531" cy="195460"/>
            <a:chOff x="723300" y="4253549"/>
            <a:chExt cx="2276482" cy="324900"/>
          </a:xfrm>
          <a:solidFill>
            <a:schemeClr val="bg1"/>
          </a:solidFill>
        </p:grpSpPr>
        <p:sp>
          <p:nvSpPr>
            <p:cNvPr id="10607" name="Google Shape;10607;p131"/>
            <p:cNvSpPr/>
            <p:nvPr/>
          </p:nvSpPr>
          <p:spPr>
            <a:xfrm>
              <a:off x="723300" y="4253549"/>
              <a:ext cx="341700" cy="324900"/>
            </a:xfrm>
            <a:prstGeom prst="star5">
              <a:avLst>
                <a:gd name="adj" fmla="val 19098"/>
                <a:gd name="hf" fmla="val 105146"/>
                <a:gd name="vf" fmla="val 110557"/>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31"/>
            <p:cNvSpPr/>
            <p:nvPr/>
          </p:nvSpPr>
          <p:spPr>
            <a:xfrm>
              <a:off x="1206995" y="4253549"/>
              <a:ext cx="341700" cy="324900"/>
            </a:xfrm>
            <a:prstGeom prst="star5">
              <a:avLst>
                <a:gd name="adj" fmla="val 19098"/>
                <a:gd name="hf" fmla="val 105146"/>
                <a:gd name="vf" fmla="val 110557"/>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31"/>
            <p:cNvSpPr/>
            <p:nvPr/>
          </p:nvSpPr>
          <p:spPr>
            <a:xfrm>
              <a:off x="1690691" y="4253549"/>
              <a:ext cx="341700" cy="324900"/>
            </a:xfrm>
            <a:prstGeom prst="star5">
              <a:avLst>
                <a:gd name="adj" fmla="val 19098"/>
                <a:gd name="hf" fmla="val 105146"/>
                <a:gd name="vf" fmla="val 110557"/>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31"/>
            <p:cNvSpPr/>
            <p:nvPr/>
          </p:nvSpPr>
          <p:spPr>
            <a:xfrm>
              <a:off x="2174386" y="4253549"/>
              <a:ext cx="341700" cy="324900"/>
            </a:xfrm>
            <a:prstGeom prst="star5">
              <a:avLst>
                <a:gd name="adj" fmla="val 19098"/>
                <a:gd name="hf" fmla="val 105146"/>
                <a:gd name="vf" fmla="val 110557"/>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31"/>
            <p:cNvSpPr/>
            <p:nvPr/>
          </p:nvSpPr>
          <p:spPr>
            <a:xfrm>
              <a:off x="2658082" y="4253549"/>
              <a:ext cx="341700" cy="324900"/>
            </a:xfrm>
            <a:prstGeom prst="star5">
              <a:avLst>
                <a:gd name="adj" fmla="val 19098"/>
                <a:gd name="hf" fmla="val 105146"/>
                <a:gd name="vf" fmla="val 110557"/>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131"/>
          <p:cNvGrpSpPr/>
          <p:nvPr/>
        </p:nvGrpSpPr>
        <p:grpSpPr>
          <a:xfrm>
            <a:off x="2590141" y="3270567"/>
            <a:ext cx="1389066" cy="180119"/>
            <a:chOff x="705948" y="3788465"/>
            <a:chExt cx="2308953" cy="299400"/>
          </a:xfrm>
          <a:solidFill>
            <a:schemeClr val="bg1"/>
          </a:solidFill>
        </p:grpSpPr>
        <p:sp>
          <p:nvSpPr>
            <p:cNvPr id="10613" name="Google Shape;10613;p131"/>
            <p:cNvSpPr/>
            <p:nvPr/>
          </p:nvSpPr>
          <p:spPr>
            <a:xfrm>
              <a:off x="705948" y="3788465"/>
              <a:ext cx="335400" cy="299400"/>
            </a:xfrm>
            <a:prstGeom prst="hear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1"/>
            <p:cNvSpPr/>
            <p:nvPr/>
          </p:nvSpPr>
          <p:spPr>
            <a:xfrm>
              <a:off x="1209923" y="3788465"/>
              <a:ext cx="335400" cy="299400"/>
            </a:xfrm>
            <a:prstGeom prst="hear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31"/>
            <p:cNvSpPr/>
            <p:nvPr/>
          </p:nvSpPr>
          <p:spPr>
            <a:xfrm>
              <a:off x="1713905" y="3788465"/>
              <a:ext cx="335400" cy="299400"/>
            </a:xfrm>
            <a:prstGeom prst="hear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31"/>
            <p:cNvSpPr/>
            <p:nvPr/>
          </p:nvSpPr>
          <p:spPr>
            <a:xfrm>
              <a:off x="2189639" y="3788465"/>
              <a:ext cx="335400" cy="299400"/>
            </a:xfrm>
            <a:prstGeom prst="hear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31"/>
            <p:cNvSpPr/>
            <p:nvPr/>
          </p:nvSpPr>
          <p:spPr>
            <a:xfrm>
              <a:off x="2679500" y="3788465"/>
              <a:ext cx="335400" cy="299400"/>
            </a:xfrm>
            <a:prstGeom prst="hear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131"/>
          <p:cNvGrpSpPr/>
          <p:nvPr/>
        </p:nvGrpSpPr>
        <p:grpSpPr>
          <a:xfrm>
            <a:off x="2638078" y="3883547"/>
            <a:ext cx="1304609" cy="294074"/>
            <a:chOff x="2658741" y="4097347"/>
            <a:chExt cx="1304609" cy="294074"/>
          </a:xfrm>
          <a:solidFill>
            <a:schemeClr val="bg1"/>
          </a:solidFill>
        </p:grpSpPr>
        <p:grpSp>
          <p:nvGrpSpPr>
            <p:cNvPr id="10619" name="Google Shape;10619;p131"/>
            <p:cNvGrpSpPr/>
            <p:nvPr/>
          </p:nvGrpSpPr>
          <p:grpSpPr>
            <a:xfrm>
              <a:off x="2658741" y="4097347"/>
              <a:ext cx="118572" cy="294074"/>
              <a:chOff x="3343310" y="4475555"/>
              <a:chExt cx="127717" cy="316753"/>
            </a:xfrm>
            <a:grpFill/>
          </p:grpSpPr>
          <p:sp>
            <p:nvSpPr>
              <p:cNvPr id="10620" name="Google Shape;10620;p13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3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131"/>
            <p:cNvGrpSpPr/>
            <p:nvPr/>
          </p:nvGrpSpPr>
          <p:grpSpPr>
            <a:xfrm>
              <a:off x="3815519" y="4098388"/>
              <a:ext cx="147831" cy="291991"/>
              <a:chOff x="3527539" y="4476677"/>
              <a:chExt cx="159232" cy="314510"/>
            </a:xfrm>
            <a:grpFill/>
          </p:grpSpPr>
          <p:sp>
            <p:nvSpPr>
              <p:cNvPr id="10623" name="Google Shape;10623;p13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3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131"/>
            <p:cNvGrpSpPr/>
            <p:nvPr/>
          </p:nvGrpSpPr>
          <p:grpSpPr>
            <a:xfrm>
              <a:off x="3511696" y="4098388"/>
              <a:ext cx="147831" cy="291991"/>
              <a:chOff x="3527539" y="4476677"/>
              <a:chExt cx="159232" cy="314510"/>
            </a:xfrm>
            <a:grpFill/>
          </p:grpSpPr>
          <p:sp>
            <p:nvSpPr>
              <p:cNvPr id="10626" name="Google Shape;10626;p13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3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131"/>
            <p:cNvGrpSpPr/>
            <p:nvPr/>
          </p:nvGrpSpPr>
          <p:grpSpPr>
            <a:xfrm>
              <a:off x="3207874" y="4098388"/>
              <a:ext cx="147831" cy="291991"/>
              <a:chOff x="3527539" y="4476677"/>
              <a:chExt cx="159232" cy="314510"/>
            </a:xfrm>
            <a:grpFill/>
          </p:grpSpPr>
          <p:sp>
            <p:nvSpPr>
              <p:cNvPr id="10629" name="Google Shape;10629;p13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3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131"/>
            <p:cNvGrpSpPr/>
            <p:nvPr/>
          </p:nvGrpSpPr>
          <p:grpSpPr>
            <a:xfrm>
              <a:off x="2933305" y="4097347"/>
              <a:ext cx="118572" cy="294074"/>
              <a:chOff x="3343310" y="4475555"/>
              <a:chExt cx="127717" cy="316753"/>
            </a:xfrm>
            <a:grpFill/>
          </p:grpSpPr>
          <p:sp>
            <p:nvSpPr>
              <p:cNvPr id="10632" name="Google Shape;10632;p13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3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34" name="Google Shape;10634;p131"/>
          <p:cNvGrpSpPr/>
          <p:nvPr/>
        </p:nvGrpSpPr>
        <p:grpSpPr>
          <a:xfrm>
            <a:off x="4256908" y="1866669"/>
            <a:ext cx="1433821" cy="191501"/>
            <a:chOff x="4273350" y="2080469"/>
            <a:chExt cx="1433821" cy="191501"/>
          </a:xfrm>
          <a:solidFill>
            <a:schemeClr val="bg1"/>
          </a:solidFill>
        </p:grpSpPr>
        <p:grpSp>
          <p:nvGrpSpPr>
            <p:cNvPr id="10635" name="Google Shape;10635;p131"/>
            <p:cNvGrpSpPr/>
            <p:nvPr/>
          </p:nvGrpSpPr>
          <p:grpSpPr>
            <a:xfrm>
              <a:off x="4273350" y="2080469"/>
              <a:ext cx="1433821" cy="0"/>
              <a:chOff x="5224975" y="2962250"/>
              <a:chExt cx="1544400" cy="0"/>
            </a:xfrm>
            <a:grpFill/>
          </p:grpSpPr>
          <p:cxnSp>
            <p:nvCxnSpPr>
              <p:cNvPr id="10636" name="Google Shape;10636;p131"/>
              <p:cNvCxnSpPr/>
              <p:nvPr/>
            </p:nvCxnSpPr>
            <p:spPr>
              <a:xfrm>
                <a:off x="5224975" y="2962250"/>
                <a:ext cx="1544400" cy="0"/>
              </a:xfrm>
              <a:prstGeom prst="straightConnector1">
                <a:avLst/>
              </a:prstGeom>
              <a:grpFill/>
              <a:ln w="9525" cap="flat" cmpd="sng">
                <a:solidFill>
                  <a:srgbClr val="E3E9ED"/>
                </a:solidFill>
                <a:prstDash val="solid"/>
                <a:round/>
                <a:headEnd type="none" w="med" len="med"/>
                <a:tailEnd type="none" w="med" len="med"/>
              </a:ln>
            </p:spPr>
          </p:cxnSp>
          <p:cxnSp>
            <p:nvCxnSpPr>
              <p:cNvPr id="10637" name="Google Shape;10637;p131"/>
              <p:cNvCxnSpPr/>
              <p:nvPr/>
            </p:nvCxnSpPr>
            <p:spPr>
              <a:xfrm>
                <a:off x="5225150" y="2962250"/>
                <a:ext cx="453300" cy="0"/>
              </a:xfrm>
              <a:prstGeom prst="straightConnector1">
                <a:avLst/>
              </a:prstGeom>
              <a:grpFill/>
              <a:ln w="9525" cap="flat" cmpd="sng">
                <a:solidFill>
                  <a:srgbClr val="7994A9"/>
                </a:solidFill>
                <a:prstDash val="solid"/>
                <a:round/>
                <a:headEnd type="none" w="med" len="med"/>
                <a:tailEnd type="oval" w="med" len="med"/>
              </a:ln>
            </p:spPr>
          </p:cxnSp>
        </p:grpSp>
        <p:grpSp>
          <p:nvGrpSpPr>
            <p:cNvPr id="10638" name="Google Shape;10638;p131"/>
            <p:cNvGrpSpPr/>
            <p:nvPr/>
          </p:nvGrpSpPr>
          <p:grpSpPr>
            <a:xfrm>
              <a:off x="4273350" y="2271969"/>
              <a:ext cx="1433821" cy="0"/>
              <a:chOff x="5224975" y="2962250"/>
              <a:chExt cx="1544400" cy="0"/>
            </a:xfrm>
            <a:grpFill/>
          </p:grpSpPr>
          <p:cxnSp>
            <p:nvCxnSpPr>
              <p:cNvPr id="10639" name="Google Shape;10639;p131"/>
              <p:cNvCxnSpPr/>
              <p:nvPr/>
            </p:nvCxnSpPr>
            <p:spPr>
              <a:xfrm>
                <a:off x="5224975" y="2962250"/>
                <a:ext cx="1544400" cy="0"/>
              </a:xfrm>
              <a:prstGeom prst="straightConnector1">
                <a:avLst/>
              </a:prstGeom>
              <a:grpFill/>
              <a:ln w="9525" cap="flat" cmpd="sng">
                <a:solidFill>
                  <a:srgbClr val="E3E9ED"/>
                </a:solidFill>
                <a:prstDash val="solid"/>
                <a:round/>
                <a:headEnd type="none" w="med" len="med"/>
                <a:tailEnd type="none" w="med" len="med"/>
              </a:ln>
            </p:spPr>
          </p:cxnSp>
          <p:cxnSp>
            <p:nvCxnSpPr>
              <p:cNvPr id="10640" name="Google Shape;10640;p131"/>
              <p:cNvCxnSpPr/>
              <p:nvPr/>
            </p:nvCxnSpPr>
            <p:spPr>
              <a:xfrm>
                <a:off x="5225150" y="2962250"/>
                <a:ext cx="998700" cy="0"/>
              </a:xfrm>
              <a:prstGeom prst="straightConnector1">
                <a:avLst/>
              </a:prstGeom>
              <a:grpFill/>
              <a:ln w="9525" cap="flat" cmpd="sng">
                <a:solidFill>
                  <a:srgbClr val="7994A9"/>
                </a:solidFill>
                <a:prstDash val="solid"/>
                <a:round/>
                <a:headEnd type="none" w="med" len="med"/>
                <a:tailEnd type="oval" w="med" len="med"/>
              </a:ln>
            </p:spPr>
          </p:cxnSp>
        </p:grpSp>
      </p:grpSp>
      <p:grpSp>
        <p:nvGrpSpPr>
          <p:cNvPr id="10641" name="Google Shape;10641;p131"/>
          <p:cNvGrpSpPr/>
          <p:nvPr/>
        </p:nvGrpSpPr>
        <p:grpSpPr>
          <a:xfrm>
            <a:off x="4258463" y="969236"/>
            <a:ext cx="1430711" cy="743389"/>
            <a:chOff x="5159450" y="1919950"/>
            <a:chExt cx="1541050" cy="862500"/>
          </a:xfrm>
          <a:solidFill>
            <a:schemeClr val="bg1"/>
          </a:solidFill>
        </p:grpSpPr>
        <p:sp>
          <p:nvSpPr>
            <p:cNvPr id="10642" name="Google Shape;10642;p13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grpFill/>
            <a:ln w="19050" cap="flat" cmpd="sng">
              <a:solidFill>
                <a:srgbClr val="5F7D95"/>
              </a:solidFill>
              <a:prstDash val="solid"/>
              <a:round/>
              <a:headEnd type="oval" w="med" len="med"/>
              <a:tailEnd type="oval" w="med" len="med"/>
            </a:ln>
          </p:spPr>
        </p:sp>
        <p:grpSp>
          <p:nvGrpSpPr>
            <p:cNvPr id="10643" name="Google Shape;10643;p131"/>
            <p:cNvGrpSpPr/>
            <p:nvPr/>
          </p:nvGrpSpPr>
          <p:grpSpPr>
            <a:xfrm>
              <a:off x="5159450" y="1919950"/>
              <a:ext cx="1541050" cy="862500"/>
              <a:chOff x="5159450" y="1919950"/>
              <a:chExt cx="1541050" cy="862500"/>
            </a:xfrm>
            <a:grpFill/>
          </p:grpSpPr>
          <p:cxnSp>
            <p:nvCxnSpPr>
              <p:cNvPr id="10644" name="Google Shape;10644;p131"/>
              <p:cNvCxnSpPr/>
              <p:nvPr/>
            </p:nvCxnSpPr>
            <p:spPr>
              <a:xfrm>
                <a:off x="5159450" y="1919950"/>
                <a:ext cx="0" cy="862500"/>
              </a:xfrm>
              <a:prstGeom prst="straightConnector1">
                <a:avLst/>
              </a:prstGeom>
              <a:grpFill/>
              <a:ln w="9525" cap="flat" cmpd="sng">
                <a:solidFill>
                  <a:srgbClr val="E3E9ED"/>
                </a:solidFill>
                <a:prstDash val="solid"/>
                <a:round/>
                <a:headEnd type="none" w="med" len="med"/>
                <a:tailEnd type="none" w="med" len="med"/>
              </a:ln>
            </p:spPr>
          </p:cxnSp>
          <p:cxnSp>
            <p:nvCxnSpPr>
              <p:cNvPr id="10645" name="Google Shape;10645;p131"/>
              <p:cNvCxnSpPr/>
              <p:nvPr/>
            </p:nvCxnSpPr>
            <p:spPr>
              <a:xfrm>
                <a:off x="5161200" y="2778975"/>
                <a:ext cx="1539300" cy="0"/>
              </a:xfrm>
              <a:prstGeom prst="straightConnector1">
                <a:avLst/>
              </a:prstGeom>
              <a:grpFill/>
              <a:ln w="9525" cap="flat" cmpd="sng">
                <a:solidFill>
                  <a:srgbClr val="E3E9ED"/>
                </a:solidFill>
                <a:prstDash val="solid"/>
                <a:round/>
                <a:headEnd type="none" w="med" len="med"/>
                <a:tailEnd type="none" w="med" len="med"/>
              </a:ln>
            </p:spPr>
          </p:cxnSp>
        </p:grpSp>
      </p:grpSp>
      <p:grpSp>
        <p:nvGrpSpPr>
          <p:cNvPr id="10646" name="Google Shape;10646;p131"/>
          <p:cNvGrpSpPr/>
          <p:nvPr/>
        </p:nvGrpSpPr>
        <p:grpSpPr>
          <a:xfrm>
            <a:off x="4248577" y="2192564"/>
            <a:ext cx="1450484" cy="1052087"/>
            <a:chOff x="5230575" y="1554475"/>
            <a:chExt cx="2137150" cy="1550150"/>
          </a:xfrm>
          <a:solidFill>
            <a:schemeClr val="bg1"/>
          </a:solidFill>
        </p:grpSpPr>
        <p:sp>
          <p:nvSpPr>
            <p:cNvPr id="10647" name="Google Shape;10647;p13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3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3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3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3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3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3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31"/>
            <p:cNvSpPr/>
            <p:nvPr/>
          </p:nvSpPr>
          <p:spPr>
            <a:xfrm>
              <a:off x="6301225" y="1554475"/>
              <a:ext cx="25" cy="1550150"/>
            </a:xfrm>
            <a:custGeom>
              <a:avLst/>
              <a:gdLst/>
              <a:ahLst/>
              <a:cxnLst/>
              <a:rect l="l" t="t" r="r" b="b"/>
              <a:pathLst>
                <a:path w="1" h="62006" fill="none" extrusionOk="0">
                  <a:moveTo>
                    <a:pt x="1" y="0"/>
                  </a:moveTo>
                  <a:lnTo>
                    <a:pt x="1" y="62006"/>
                  </a:lnTo>
                </a:path>
              </a:pathLst>
            </a:custGeom>
            <a:grp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131"/>
          <p:cNvGrpSpPr/>
          <p:nvPr/>
        </p:nvGrpSpPr>
        <p:grpSpPr>
          <a:xfrm rot="10800000">
            <a:off x="4265127" y="3284753"/>
            <a:ext cx="1417383" cy="887946"/>
            <a:chOff x="5645403" y="2920021"/>
            <a:chExt cx="2650800" cy="2180614"/>
          </a:xfrm>
          <a:solidFill>
            <a:schemeClr val="bg1"/>
          </a:solidFill>
        </p:grpSpPr>
        <p:sp>
          <p:nvSpPr>
            <p:cNvPr id="10661" name="Google Shape;10661;p131"/>
            <p:cNvSpPr/>
            <p:nvPr/>
          </p:nvSpPr>
          <p:spPr>
            <a:xfrm>
              <a:off x="5772903" y="2920021"/>
              <a:ext cx="2523300" cy="469200"/>
            </a:xfrm>
            <a:prstGeom prst="rect">
              <a:avLst/>
            </a:prstGeom>
            <a:grp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2" name="Google Shape;10662;p131"/>
            <p:cNvCxnSpPr>
              <a:stCxn id="10661" idx="1"/>
            </p:cNvCxnSpPr>
            <p:nvPr/>
          </p:nvCxnSpPr>
          <p:spPr>
            <a:xfrm rot="10800000">
              <a:off x="5645403" y="3154021"/>
              <a:ext cx="127500" cy="600"/>
            </a:xfrm>
            <a:prstGeom prst="straightConnector1">
              <a:avLst/>
            </a:prstGeom>
            <a:grpFill/>
            <a:ln w="9525" cap="flat" cmpd="sng">
              <a:solidFill>
                <a:srgbClr val="435D74"/>
              </a:solidFill>
              <a:prstDash val="solid"/>
              <a:round/>
              <a:headEnd type="none" w="med" len="med"/>
              <a:tailEnd type="none" w="med" len="med"/>
            </a:ln>
          </p:spPr>
        </p:cxnSp>
        <p:sp>
          <p:nvSpPr>
            <p:cNvPr id="10663" name="Google Shape;10663;p131"/>
            <p:cNvSpPr/>
            <p:nvPr/>
          </p:nvSpPr>
          <p:spPr>
            <a:xfrm>
              <a:off x="6010040" y="3500932"/>
              <a:ext cx="2049000" cy="469200"/>
            </a:xfrm>
            <a:prstGeom prst="rect">
              <a:avLst/>
            </a:pr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4" name="Google Shape;10664;p131"/>
            <p:cNvCxnSpPr>
              <a:endCxn id="10663" idx="3"/>
            </p:cNvCxnSpPr>
            <p:nvPr/>
          </p:nvCxnSpPr>
          <p:spPr>
            <a:xfrm rot="10800000">
              <a:off x="8059040" y="3735532"/>
              <a:ext cx="135300" cy="0"/>
            </a:xfrm>
            <a:prstGeom prst="straightConnector1">
              <a:avLst/>
            </a:prstGeom>
            <a:grpFill/>
            <a:ln w="9525" cap="flat" cmpd="sng">
              <a:solidFill>
                <a:srgbClr val="5F7D95"/>
              </a:solidFill>
              <a:prstDash val="solid"/>
              <a:round/>
              <a:headEnd type="none" w="med" len="med"/>
              <a:tailEnd type="none" w="med" len="med"/>
            </a:ln>
          </p:spPr>
        </p:cxnSp>
        <p:sp>
          <p:nvSpPr>
            <p:cNvPr id="10665" name="Google Shape;10665;p131"/>
            <p:cNvSpPr/>
            <p:nvPr/>
          </p:nvSpPr>
          <p:spPr>
            <a:xfrm>
              <a:off x="6299123" y="4066183"/>
              <a:ext cx="1470600" cy="469200"/>
            </a:xfrm>
            <a:prstGeom prst="rect">
              <a:avLst/>
            </a:pr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6" name="Google Shape;10666;p131"/>
            <p:cNvCxnSpPr>
              <a:stCxn id="10665" idx="1"/>
            </p:cNvCxnSpPr>
            <p:nvPr/>
          </p:nvCxnSpPr>
          <p:spPr>
            <a:xfrm rot="10800000">
              <a:off x="6175223" y="4300183"/>
              <a:ext cx="123900" cy="600"/>
            </a:xfrm>
            <a:prstGeom prst="straightConnector1">
              <a:avLst/>
            </a:prstGeom>
            <a:grpFill/>
            <a:ln w="9525" cap="flat" cmpd="sng">
              <a:solidFill>
                <a:srgbClr val="869FB2"/>
              </a:solidFill>
              <a:prstDash val="solid"/>
              <a:round/>
              <a:headEnd type="none" w="med" len="med"/>
              <a:tailEnd type="none" w="med" len="med"/>
            </a:ln>
          </p:spPr>
        </p:cxnSp>
        <p:sp>
          <p:nvSpPr>
            <p:cNvPr id="10667" name="Google Shape;10667;p131"/>
            <p:cNvSpPr/>
            <p:nvPr/>
          </p:nvSpPr>
          <p:spPr>
            <a:xfrm>
              <a:off x="6629161" y="4631435"/>
              <a:ext cx="810600" cy="469200"/>
            </a:xfrm>
            <a:prstGeom prst="rect">
              <a:avLst/>
            </a:pr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8" name="Google Shape;10668;p131"/>
            <p:cNvCxnSpPr>
              <a:endCxn id="10667" idx="3"/>
            </p:cNvCxnSpPr>
            <p:nvPr/>
          </p:nvCxnSpPr>
          <p:spPr>
            <a:xfrm flipH="1">
              <a:off x="7439761" y="4864535"/>
              <a:ext cx="104400" cy="1500"/>
            </a:xfrm>
            <a:prstGeom prst="straightConnector1">
              <a:avLst/>
            </a:prstGeom>
            <a:grpFill/>
            <a:ln w="9525" cap="flat" cmpd="sng">
              <a:solidFill>
                <a:srgbClr val="BAC8D3"/>
              </a:solidFill>
              <a:prstDash val="solid"/>
              <a:round/>
              <a:headEnd type="none" w="med" len="med"/>
              <a:tailEnd type="none" w="med" len="med"/>
            </a:ln>
          </p:spPr>
        </p:cxnSp>
      </p:grpSp>
      <p:grpSp>
        <p:nvGrpSpPr>
          <p:cNvPr id="10669" name="Google Shape;10669;p131"/>
          <p:cNvGrpSpPr/>
          <p:nvPr/>
        </p:nvGrpSpPr>
        <p:grpSpPr>
          <a:xfrm>
            <a:off x="7365487" y="2188108"/>
            <a:ext cx="1071743" cy="1021579"/>
            <a:chOff x="7189833" y="2022667"/>
            <a:chExt cx="1251159" cy="1192597"/>
          </a:xfrm>
          <a:solidFill>
            <a:schemeClr val="bg1"/>
          </a:solidFill>
        </p:grpSpPr>
        <p:sp>
          <p:nvSpPr>
            <p:cNvPr id="10670" name="Google Shape;10670;p13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3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3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3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131"/>
          <p:cNvGrpSpPr/>
          <p:nvPr/>
        </p:nvGrpSpPr>
        <p:grpSpPr>
          <a:xfrm>
            <a:off x="706758" y="2614515"/>
            <a:ext cx="1695374" cy="1560837"/>
            <a:chOff x="727421" y="2828315"/>
            <a:chExt cx="1695374" cy="1560837"/>
          </a:xfrm>
          <a:solidFill>
            <a:schemeClr val="bg1"/>
          </a:solidFill>
        </p:grpSpPr>
        <p:grpSp>
          <p:nvGrpSpPr>
            <p:cNvPr id="10675" name="Google Shape;10675;p131"/>
            <p:cNvGrpSpPr/>
            <p:nvPr/>
          </p:nvGrpSpPr>
          <p:grpSpPr>
            <a:xfrm>
              <a:off x="819108" y="2882501"/>
              <a:ext cx="103104" cy="1426186"/>
              <a:chOff x="4674013" y="3100904"/>
              <a:chExt cx="122758" cy="1698043"/>
            </a:xfrm>
            <a:grpFill/>
          </p:grpSpPr>
          <p:sp>
            <p:nvSpPr>
              <p:cNvPr id="10676" name="Google Shape;10676;p13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3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3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3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3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131"/>
            <p:cNvGrpSpPr/>
            <p:nvPr/>
          </p:nvGrpSpPr>
          <p:grpSpPr>
            <a:xfrm>
              <a:off x="1062475" y="2882501"/>
              <a:ext cx="103104" cy="1426186"/>
              <a:chOff x="4940438" y="3100904"/>
              <a:chExt cx="122758" cy="1698043"/>
            </a:xfrm>
            <a:grpFill/>
          </p:grpSpPr>
          <p:sp>
            <p:nvSpPr>
              <p:cNvPr id="10684" name="Google Shape;10684;p13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3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3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3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3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131"/>
            <p:cNvGrpSpPr/>
            <p:nvPr/>
          </p:nvGrpSpPr>
          <p:grpSpPr>
            <a:xfrm>
              <a:off x="1299324" y="2882501"/>
              <a:ext cx="103104" cy="1426186"/>
              <a:chOff x="5206863" y="3100904"/>
              <a:chExt cx="122758" cy="1698043"/>
            </a:xfrm>
            <a:grpFill/>
          </p:grpSpPr>
          <p:sp>
            <p:nvSpPr>
              <p:cNvPr id="10692" name="Google Shape;10692;p13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3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3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3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3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131"/>
            <p:cNvGrpSpPr/>
            <p:nvPr/>
          </p:nvGrpSpPr>
          <p:grpSpPr>
            <a:xfrm>
              <a:off x="1786057" y="2882501"/>
              <a:ext cx="103104" cy="1426186"/>
              <a:chOff x="6006138" y="3143629"/>
              <a:chExt cx="122758" cy="1698043"/>
            </a:xfrm>
            <a:grpFill/>
          </p:grpSpPr>
          <p:sp>
            <p:nvSpPr>
              <p:cNvPr id="10700" name="Google Shape;10700;p13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3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3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3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3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3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3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131"/>
            <p:cNvGrpSpPr/>
            <p:nvPr/>
          </p:nvGrpSpPr>
          <p:grpSpPr>
            <a:xfrm>
              <a:off x="2029422" y="2882501"/>
              <a:ext cx="103104" cy="1426186"/>
              <a:chOff x="6805413" y="3100904"/>
              <a:chExt cx="122758" cy="1698043"/>
            </a:xfrm>
            <a:grpFill/>
          </p:grpSpPr>
          <p:sp>
            <p:nvSpPr>
              <p:cNvPr id="10708" name="Google Shape;10708;p13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3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3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3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3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3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3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131"/>
            <p:cNvGrpSpPr/>
            <p:nvPr/>
          </p:nvGrpSpPr>
          <p:grpSpPr>
            <a:xfrm>
              <a:off x="727421" y="2828315"/>
              <a:ext cx="1695374" cy="1560837"/>
              <a:chOff x="734799" y="2782450"/>
              <a:chExt cx="1571100" cy="1577400"/>
            </a:xfrm>
            <a:grpFill/>
          </p:grpSpPr>
          <p:cxnSp>
            <p:nvCxnSpPr>
              <p:cNvPr id="10716" name="Google Shape;10716;p131"/>
              <p:cNvCxnSpPr/>
              <p:nvPr/>
            </p:nvCxnSpPr>
            <p:spPr>
              <a:xfrm>
                <a:off x="743025" y="2782450"/>
                <a:ext cx="0" cy="1577400"/>
              </a:xfrm>
              <a:prstGeom prst="straightConnector1">
                <a:avLst/>
              </a:prstGeom>
              <a:grpFill/>
              <a:ln w="19050" cap="flat" cmpd="sng">
                <a:solidFill>
                  <a:srgbClr val="E3E7EA"/>
                </a:solidFill>
                <a:prstDash val="solid"/>
                <a:round/>
                <a:headEnd type="none" w="med" len="med"/>
                <a:tailEnd type="none" w="med" len="med"/>
              </a:ln>
            </p:spPr>
          </p:cxnSp>
          <p:cxnSp>
            <p:nvCxnSpPr>
              <p:cNvPr id="10717" name="Google Shape;10717;p131"/>
              <p:cNvCxnSpPr/>
              <p:nvPr/>
            </p:nvCxnSpPr>
            <p:spPr>
              <a:xfrm rot="10800000">
                <a:off x="734799" y="4359850"/>
                <a:ext cx="1571100" cy="0"/>
              </a:xfrm>
              <a:prstGeom prst="straightConnector1">
                <a:avLst/>
              </a:prstGeom>
              <a:grpFill/>
              <a:ln w="19050" cap="flat" cmpd="sng">
                <a:solidFill>
                  <a:srgbClr val="E3E7EA"/>
                </a:solidFill>
                <a:prstDash val="solid"/>
                <a:round/>
                <a:headEnd type="none" w="med" len="med"/>
                <a:tailEnd type="none" w="med" len="med"/>
              </a:ln>
            </p:spPr>
          </p:cxnSp>
        </p:grpSp>
        <p:grpSp>
          <p:nvGrpSpPr>
            <p:cNvPr id="10718" name="Google Shape;10718;p131"/>
            <p:cNvGrpSpPr/>
            <p:nvPr/>
          </p:nvGrpSpPr>
          <p:grpSpPr>
            <a:xfrm>
              <a:off x="2272795" y="2882501"/>
              <a:ext cx="103104" cy="1426186"/>
              <a:chOff x="5206863" y="3100904"/>
              <a:chExt cx="122758" cy="1698043"/>
            </a:xfrm>
            <a:grpFill/>
          </p:grpSpPr>
          <p:sp>
            <p:nvSpPr>
              <p:cNvPr id="10719" name="Google Shape;10719;p13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3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3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3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3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3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131"/>
            <p:cNvGrpSpPr/>
            <p:nvPr/>
          </p:nvGrpSpPr>
          <p:grpSpPr>
            <a:xfrm>
              <a:off x="1542694" y="2882501"/>
              <a:ext cx="103104" cy="1426186"/>
              <a:chOff x="6006138" y="3143629"/>
              <a:chExt cx="122758" cy="1698043"/>
            </a:xfrm>
            <a:grpFill/>
          </p:grpSpPr>
          <p:sp>
            <p:nvSpPr>
              <p:cNvPr id="10727" name="Google Shape;10727;p13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3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3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3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3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34" name="Google Shape;10734;p131"/>
          <p:cNvGrpSpPr/>
          <p:nvPr/>
        </p:nvGrpSpPr>
        <p:grpSpPr>
          <a:xfrm>
            <a:off x="5915338" y="2192087"/>
            <a:ext cx="1248543" cy="1025319"/>
            <a:chOff x="5183758" y="1210600"/>
            <a:chExt cx="3605380" cy="2960783"/>
          </a:xfrm>
          <a:solidFill>
            <a:schemeClr val="bg1"/>
          </a:solidFill>
        </p:grpSpPr>
        <p:sp>
          <p:nvSpPr>
            <p:cNvPr id="10735" name="Google Shape;10735;p13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3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3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3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grp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39" name="Google Shape;10739;p131"/>
            <p:cNvCxnSpPr/>
            <p:nvPr/>
          </p:nvCxnSpPr>
          <p:spPr>
            <a:xfrm>
              <a:off x="5183758" y="2382654"/>
              <a:ext cx="922800" cy="0"/>
            </a:xfrm>
            <a:prstGeom prst="straightConnector1">
              <a:avLst/>
            </a:prstGeom>
            <a:grpFill/>
            <a:ln w="9525" cap="flat" cmpd="sng">
              <a:solidFill>
                <a:srgbClr val="869FB2"/>
              </a:solidFill>
              <a:prstDash val="solid"/>
              <a:round/>
              <a:headEnd type="oval" w="med" len="med"/>
              <a:tailEnd type="none" w="med" len="med"/>
            </a:ln>
          </p:spPr>
        </p:cxnSp>
        <p:cxnSp>
          <p:nvCxnSpPr>
            <p:cNvPr id="10740" name="Google Shape;10740;p131"/>
            <p:cNvCxnSpPr/>
            <p:nvPr/>
          </p:nvCxnSpPr>
          <p:spPr>
            <a:xfrm rot="10800000">
              <a:off x="8225195" y="1765431"/>
              <a:ext cx="559200" cy="0"/>
            </a:xfrm>
            <a:prstGeom prst="straightConnector1">
              <a:avLst/>
            </a:prstGeom>
            <a:grpFill/>
            <a:ln w="9525" cap="flat" cmpd="sng">
              <a:solidFill>
                <a:srgbClr val="BAC8D3"/>
              </a:solidFill>
              <a:prstDash val="solid"/>
              <a:round/>
              <a:headEnd type="oval" w="med" len="med"/>
              <a:tailEnd type="none" w="med" len="med"/>
            </a:ln>
          </p:spPr>
        </p:cxnSp>
        <p:cxnSp>
          <p:nvCxnSpPr>
            <p:cNvPr id="10741" name="Google Shape;10741;p131"/>
            <p:cNvCxnSpPr/>
            <p:nvPr/>
          </p:nvCxnSpPr>
          <p:spPr>
            <a:xfrm rot="10800000">
              <a:off x="7504838" y="2943528"/>
              <a:ext cx="1284300" cy="0"/>
            </a:xfrm>
            <a:prstGeom prst="straightConnector1">
              <a:avLst/>
            </a:prstGeom>
            <a:grpFill/>
            <a:ln w="9525" cap="flat" cmpd="sng">
              <a:solidFill>
                <a:srgbClr val="5F7D95"/>
              </a:solidFill>
              <a:prstDash val="solid"/>
              <a:round/>
              <a:headEnd type="oval" w="med" len="med"/>
              <a:tailEnd type="none" w="med" len="med"/>
            </a:ln>
          </p:spPr>
        </p:cxnSp>
        <p:cxnSp>
          <p:nvCxnSpPr>
            <p:cNvPr id="10742" name="Google Shape;10742;p131"/>
            <p:cNvCxnSpPr/>
            <p:nvPr/>
          </p:nvCxnSpPr>
          <p:spPr>
            <a:xfrm>
              <a:off x="5759284" y="3630350"/>
              <a:ext cx="922800" cy="0"/>
            </a:xfrm>
            <a:prstGeom prst="straightConnector1">
              <a:avLst/>
            </a:prstGeom>
            <a:grpFill/>
            <a:ln w="9525" cap="flat" cmpd="sng">
              <a:solidFill>
                <a:srgbClr val="435D74"/>
              </a:solidFill>
              <a:prstDash val="solid"/>
              <a:round/>
              <a:headEnd type="oval" w="med" len="med"/>
              <a:tailEnd type="none" w="med" len="med"/>
            </a:ln>
          </p:spPr>
        </p:cxnSp>
        <p:sp>
          <p:nvSpPr>
            <p:cNvPr id="10743" name="Google Shape;10743;p131"/>
            <p:cNvSpPr/>
            <p:nvPr/>
          </p:nvSpPr>
          <p:spPr>
            <a:xfrm>
              <a:off x="6601902" y="3746583"/>
              <a:ext cx="566400" cy="424800"/>
            </a:xfrm>
            <a:prstGeom prst="downArrow">
              <a:avLst>
                <a:gd name="adj1" fmla="val 50000"/>
                <a:gd name="adj2" fmla="val 50000"/>
              </a:avLst>
            </a:prstGeom>
            <a:grp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131"/>
          <p:cNvGrpSpPr/>
          <p:nvPr/>
        </p:nvGrpSpPr>
        <p:grpSpPr>
          <a:xfrm>
            <a:off x="5772399" y="3330404"/>
            <a:ext cx="2664831" cy="843440"/>
            <a:chOff x="5916567" y="1099697"/>
            <a:chExt cx="2556683" cy="809211"/>
          </a:xfrm>
          <a:solidFill>
            <a:schemeClr val="bg1"/>
          </a:solidFill>
        </p:grpSpPr>
        <p:sp>
          <p:nvSpPr>
            <p:cNvPr id="10745" name="Google Shape;10745;p13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3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3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3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31"/>
            <p:cNvSpPr/>
            <p:nvPr/>
          </p:nvSpPr>
          <p:spPr>
            <a:xfrm>
              <a:off x="8279421" y="1099697"/>
              <a:ext cx="54" cy="0"/>
            </a:xfrm>
            <a:custGeom>
              <a:avLst/>
              <a:gdLst/>
              <a:ahLst/>
              <a:cxnLst/>
              <a:rect l="l" t="t" r="r" b="b"/>
              <a:pathLst>
                <a:path w="6" extrusionOk="0">
                  <a:moveTo>
                    <a:pt x="5" y="0"/>
                  </a:moveTo>
                  <a:lnTo>
                    <a:pt x="1" y="0"/>
                  </a:ln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3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3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3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131"/>
          <p:cNvGrpSpPr/>
          <p:nvPr/>
        </p:nvGrpSpPr>
        <p:grpSpPr>
          <a:xfrm>
            <a:off x="5879940" y="979263"/>
            <a:ext cx="1299851" cy="1023338"/>
            <a:chOff x="5900602" y="1193063"/>
            <a:chExt cx="1299851" cy="1023338"/>
          </a:xfrm>
          <a:solidFill>
            <a:schemeClr val="bg1"/>
          </a:solidFill>
        </p:grpSpPr>
        <p:grpSp>
          <p:nvGrpSpPr>
            <p:cNvPr id="10754" name="Google Shape;10754;p131"/>
            <p:cNvGrpSpPr/>
            <p:nvPr/>
          </p:nvGrpSpPr>
          <p:grpSpPr>
            <a:xfrm>
              <a:off x="6743564" y="1193063"/>
              <a:ext cx="456889" cy="700379"/>
              <a:chOff x="6743564" y="1193063"/>
              <a:chExt cx="456889" cy="700379"/>
            </a:xfrm>
            <a:grpFill/>
          </p:grpSpPr>
          <p:grpSp>
            <p:nvGrpSpPr>
              <p:cNvPr id="10755" name="Google Shape;10755;p131"/>
              <p:cNvGrpSpPr/>
              <p:nvPr/>
            </p:nvGrpSpPr>
            <p:grpSpPr>
              <a:xfrm>
                <a:off x="6743564" y="1690731"/>
                <a:ext cx="214402" cy="202710"/>
                <a:chOff x="6743564" y="1690731"/>
                <a:chExt cx="214402" cy="202710"/>
              </a:xfrm>
              <a:grpFill/>
            </p:grpSpPr>
            <p:sp>
              <p:nvSpPr>
                <p:cNvPr id="10756" name="Google Shape;10756;p13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3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131"/>
              <p:cNvGrpSpPr/>
              <p:nvPr/>
            </p:nvGrpSpPr>
            <p:grpSpPr>
              <a:xfrm>
                <a:off x="6915505" y="1193063"/>
                <a:ext cx="284947" cy="589637"/>
                <a:chOff x="6915505" y="1193063"/>
                <a:chExt cx="284947" cy="589637"/>
              </a:xfrm>
              <a:grpFill/>
            </p:grpSpPr>
            <p:sp>
              <p:nvSpPr>
                <p:cNvPr id="10759" name="Google Shape;10759;p13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60" name="Google Shape;10760;p131"/>
                <p:cNvCxnSpPr/>
                <p:nvPr/>
              </p:nvCxnSpPr>
              <p:spPr>
                <a:xfrm rot="10800000">
                  <a:off x="6938275" y="1279600"/>
                  <a:ext cx="0" cy="503100"/>
                </a:xfrm>
                <a:prstGeom prst="straightConnector1">
                  <a:avLst/>
                </a:prstGeom>
                <a:grpFill/>
                <a:ln w="9525" cap="flat" cmpd="sng">
                  <a:solidFill>
                    <a:srgbClr val="CFD9E0"/>
                  </a:solidFill>
                  <a:prstDash val="solid"/>
                  <a:round/>
                  <a:headEnd type="none" w="med" len="med"/>
                  <a:tailEnd type="oval" w="med" len="med"/>
                </a:ln>
              </p:spPr>
            </p:cxnSp>
          </p:grpSp>
        </p:grpSp>
        <p:grpSp>
          <p:nvGrpSpPr>
            <p:cNvPr id="10761" name="Google Shape;10761;p131"/>
            <p:cNvGrpSpPr/>
            <p:nvPr/>
          </p:nvGrpSpPr>
          <p:grpSpPr>
            <a:xfrm>
              <a:off x="6520337" y="1193063"/>
              <a:ext cx="341815" cy="801589"/>
              <a:chOff x="6520337" y="1193063"/>
              <a:chExt cx="341815" cy="801589"/>
            </a:xfrm>
            <a:grpFill/>
          </p:grpSpPr>
          <p:grpSp>
            <p:nvGrpSpPr>
              <p:cNvPr id="10762" name="Google Shape;10762;p131"/>
              <p:cNvGrpSpPr/>
              <p:nvPr/>
            </p:nvGrpSpPr>
            <p:grpSpPr>
              <a:xfrm>
                <a:off x="6520337" y="1589527"/>
                <a:ext cx="213950" cy="405125"/>
                <a:chOff x="6520337" y="1589527"/>
                <a:chExt cx="213950" cy="405125"/>
              </a:xfrm>
              <a:grpFill/>
            </p:grpSpPr>
            <p:sp>
              <p:nvSpPr>
                <p:cNvPr id="10763" name="Google Shape;10763;p13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3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131"/>
              <p:cNvGrpSpPr/>
              <p:nvPr/>
            </p:nvGrpSpPr>
            <p:grpSpPr>
              <a:xfrm>
                <a:off x="6577204" y="1193063"/>
                <a:ext cx="284947" cy="453562"/>
                <a:chOff x="6577204" y="1193063"/>
                <a:chExt cx="284947" cy="453562"/>
              </a:xfrm>
              <a:grpFill/>
            </p:grpSpPr>
            <p:sp>
              <p:nvSpPr>
                <p:cNvPr id="10766" name="Google Shape;10766;p13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67" name="Google Shape;10767;p131"/>
                <p:cNvCxnSpPr/>
                <p:nvPr/>
              </p:nvCxnSpPr>
              <p:spPr>
                <a:xfrm rot="10800000">
                  <a:off x="6677825" y="1279425"/>
                  <a:ext cx="0" cy="367200"/>
                </a:xfrm>
                <a:prstGeom prst="straightConnector1">
                  <a:avLst/>
                </a:prstGeom>
                <a:grpFill/>
                <a:ln w="9525" cap="flat" cmpd="sng">
                  <a:solidFill>
                    <a:srgbClr val="A5B7C6"/>
                  </a:solidFill>
                  <a:prstDash val="solid"/>
                  <a:round/>
                  <a:headEnd type="none" w="med" len="med"/>
                  <a:tailEnd type="oval" w="med" len="med"/>
                </a:ln>
              </p:spPr>
            </p:cxnSp>
          </p:grpSp>
        </p:grpSp>
        <p:grpSp>
          <p:nvGrpSpPr>
            <p:cNvPr id="10768" name="Google Shape;10768;p131"/>
            <p:cNvGrpSpPr/>
            <p:nvPr/>
          </p:nvGrpSpPr>
          <p:grpSpPr>
            <a:xfrm>
              <a:off x="6238903" y="1193063"/>
              <a:ext cx="300475" cy="901782"/>
              <a:chOff x="6238903" y="1193063"/>
              <a:chExt cx="300475" cy="901782"/>
            </a:xfrm>
            <a:grpFill/>
          </p:grpSpPr>
          <p:grpSp>
            <p:nvGrpSpPr>
              <p:cNvPr id="10769" name="Google Shape;10769;p131"/>
              <p:cNvGrpSpPr/>
              <p:nvPr/>
            </p:nvGrpSpPr>
            <p:grpSpPr>
              <a:xfrm>
                <a:off x="6290865" y="1489315"/>
                <a:ext cx="248514" cy="605530"/>
                <a:chOff x="6290865" y="1489315"/>
                <a:chExt cx="248514" cy="605530"/>
              </a:xfrm>
              <a:grpFill/>
            </p:grpSpPr>
            <p:sp>
              <p:nvSpPr>
                <p:cNvPr id="10770" name="Google Shape;10770;p13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3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131"/>
              <p:cNvGrpSpPr/>
              <p:nvPr/>
            </p:nvGrpSpPr>
            <p:grpSpPr>
              <a:xfrm>
                <a:off x="6238903" y="1193063"/>
                <a:ext cx="284947" cy="327512"/>
                <a:chOff x="6238903" y="1193063"/>
                <a:chExt cx="284947" cy="327512"/>
              </a:xfrm>
              <a:grpFill/>
            </p:grpSpPr>
            <p:sp>
              <p:nvSpPr>
                <p:cNvPr id="10773" name="Google Shape;10773;p13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74" name="Google Shape;10774;p131"/>
                <p:cNvCxnSpPr/>
                <p:nvPr/>
              </p:nvCxnSpPr>
              <p:spPr>
                <a:xfrm rot="10800000">
                  <a:off x="6431250" y="1279375"/>
                  <a:ext cx="0" cy="241200"/>
                </a:xfrm>
                <a:prstGeom prst="straightConnector1">
                  <a:avLst/>
                </a:prstGeom>
                <a:grpFill/>
                <a:ln w="9525" cap="flat" cmpd="sng">
                  <a:solidFill>
                    <a:srgbClr val="869FB2"/>
                  </a:solidFill>
                  <a:prstDash val="solid"/>
                  <a:round/>
                  <a:headEnd type="none" w="med" len="med"/>
                  <a:tailEnd type="oval" w="med" len="med"/>
                </a:ln>
              </p:spPr>
            </p:cxnSp>
          </p:grpSp>
        </p:grpSp>
        <p:grpSp>
          <p:nvGrpSpPr>
            <p:cNvPr id="10775" name="Google Shape;10775;p131"/>
            <p:cNvGrpSpPr/>
            <p:nvPr/>
          </p:nvGrpSpPr>
          <p:grpSpPr>
            <a:xfrm>
              <a:off x="5900602" y="1193063"/>
              <a:ext cx="444345" cy="1023338"/>
              <a:chOff x="5900602" y="1193063"/>
              <a:chExt cx="444345" cy="1023338"/>
            </a:xfrm>
            <a:grpFill/>
          </p:grpSpPr>
          <p:grpSp>
            <p:nvGrpSpPr>
              <p:cNvPr id="10776" name="Google Shape;10776;p131"/>
              <p:cNvGrpSpPr/>
              <p:nvPr/>
            </p:nvGrpSpPr>
            <p:grpSpPr>
              <a:xfrm>
                <a:off x="6046501" y="1367785"/>
                <a:ext cx="298446" cy="848616"/>
                <a:chOff x="6046501" y="1367785"/>
                <a:chExt cx="298446" cy="848616"/>
              </a:xfrm>
              <a:grpFill/>
            </p:grpSpPr>
            <p:sp>
              <p:nvSpPr>
                <p:cNvPr id="10777" name="Google Shape;10777;p13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grp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3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grp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131"/>
              <p:cNvGrpSpPr/>
              <p:nvPr/>
            </p:nvGrpSpPr>
            <p:grpSpPr>
              <a:xfrm>
                <a:off x="5900602" y="1193063"/>
                <a:ext cx="284947" cy="182312"/>
                <a:chOff x="5900602" y="1193063"/>
                <a:chExt cx="284947" cy="182312"/>
              </a:xfrm>
              <a:grpFill/>
            </p:grpSpPr>
            <p:sp>
              <p:nvSpPr>
                <p:cNvPr id="10780" name="Google Shape;10780;p13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grp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81" name="Google Shape;10781;p131"/>
                <p:cNvCxnSpPr/>
                <p:nvPr/>
              </p:nvCxnSpPr>
              <p:spPr>
                <a:xfrm rot="10800000">
                  <a:off x="6156950" y="1279675"/>
                  <a:ext cx="0" cy="95700"/>
                </a:xfrm>
                <a:prstGeom prst="straightConnector1">
                  <a:avLst/>
                </a:prstGeom>
                <a:grpFill/>
                <a:ln w="9525" cap="flat" cmpd="sng">
                  <a:solidFill>
                    <a:srgbClr val="657E93"/>
                  </a:solidFill>
                  <a:prstDash val="solid"/>
                  <a:round/>
                  <a:headEnd type="none" w="med" len="med"/>
                  <a:tailEnd type="oval" w="med" len="med"/>
                </a:ln>
              </p:spPr>
            </p:cxnSp>
          </p:grpSp>
        </p:grpSp>
      </p:grpSp>
      <p:grpSp>
        <p:nvGrpSpPr>
          <p:cNvPr id="10782" name="Google Shape;10782;p131"/>
          <p:cNvGrpSpPr/>
          <p:nvPr/>
        </p:nvGrpSpPr>
        <p:grpSpPr>
          <a:xfrm>
            <a:off x="7217822" y="979408"/>
            <a:ext cx="1219413" cy="1051365"/>
            <a:chOff x="7287122" y="1165658"/>
            <a:chExt cx="1219413" cy="1051365"/>
          </a:xfrm>
          <a:solidFill>
            <a:schemeClr val="bg1"/>
          </a:solidFill>
        </p:grpSpPr>
        <p:grpSp>
          <p:nvGrpSpPr>
            <p:cNvPr id="10783" name="Google Shape;10783;p131"/>
            <p:cNvGrpSpPr/>
            <p:nvPr/>
          </p:nvGrpSpPr>
          <p:grpSpPr>
            <a:xfrm>
              <a:off x="7287122" y="1969723"/>
              <a:ext cx="1219413" cy="247300"/>
              <a:chOff x="7287122" y="1969723"/>
              <a:chExt cx="1219413" cy="247300"/>
            </a:xfrm>
            <a:grpFill/>
          </p:grpSpPr>
          <p:sp>
            <p:nvSpPr>
              <p:cNvPr id="10784" name="Google Shape;10784;p13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5" name="Google Shape;10785;p131"/>
              <p:cNvGrpSpPr/>
              <p:nvPr/>
            </p:nvGrpSpPr>
            <p:grpSpPr>
              <a:xfrm>
                <a:off x="7287122" y="2063892"/>
                <a:ext cx="1151753" cy="73428"/>
                <a:chOff x="7287122" y="2063892"/>
                <a:chExt cx="1151753" cy="73428"/>
              </a:xfrm>
              <a:grpFill/>
            </p:grpSpPr>
            <p:sp>
              <p:nvSpPr>
                <p:cNvPr id="10786" name="Google Shape;10786;p13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87" name="Google Shape;10787;p131"/>
                <p:cNvCxnSpPr/>
                <p:nvPr/>
              </p:nvCxnSpPr>
              <p:spPr>
                <a:xfrm rot="10800000">
                  <a:off x="7818475" y="2100600"/>
                  <a:ext cx="620400" cy="0"/>
                </a:xfrm>
                <a:prstGeom prst="straightConnector1">
                  <a:avLst/>
                </a:prstGeom>
                <a:grpFill/>
                <a:ln w="9525" cap="flat" cmpd="sng">
                  <a:solidFill>
                    <a:srgbClr val="CFD9E0"/>
                  </a:solidFill>
                  <a:prstDash val="solid"/>
                  <a:round/>
                  <a:headEnd type="none" w="med" len="med"/>
                  <a:tailEnd type="oval" w="med" len="med"/>
                </a:ln>
              </p:spPr>
            </p:cxnSp>
          </p:grpSp>
        </p:grpSp>
        <p:grpSp>
          <p:nvGrpSpPr>
            <p:cNvPr id="10788" name="Google Shape;10788;p131"/>
            <p:cNvGrpSpPr/>
            <p:nvPr/>
          </p:nvGrpSpPr>
          <p:grpSpPr>
            <a:xfrm>
              <a:off x="7287122" y="1712201"/>
              <a:ext cx="1219403" cy="246767"/>
              <a:chOff x="7287122" y="1712201"/>
              <a:chExt cx="1219403" cy="246767"/>
            </a:xfrm>
            <a:grpFill/>
          </p:grpSpPr>
          <p:sp>
            <p:nvSpPr>
              <p:cNvPr id="10789" name="Google Shape;10789;p13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0" name="Google Shape;10790;p131"/>
              <p:cNvGrpSpPr/>
              <p:nvPr/>
            </p:nvGrpSpPr>
            <p:grpSpPr>
              <a:xfrm>
                <a:off x="7287122" y="1842861"/>
                <a:ext cx="1005303" cy="73419"/>
                <a:chOff x="7287122" y="1842861"/>
                <a:chExt cx="1005303" cy="73419"/>
              </a:xfrm>
              <a:grpFill/>
            </p:grpSpPr>
            <p:sp>
              <p:nvSpPr>
                <p:cNvPr id="10791" name="Google Shape;10791;p13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92" name="Google Shape;10792;p131"/>
                <p:cNvCxnSpPr/>
                <p:nvPr/>
              </p:nvCxnSpPr>
              <p:spPr>
                <a:xfrm rot="10800000">
                  <a:off x="7818425" y="1879575"/>
                  <a:ext cx="474000" cy="0"/>
                </a:xfrm>
                <a:prstGeom prst="straightConnector1">
                  <a:avLst/>
                </a:prstGeom>
                <a:grpFill/>
                <a:ln w="9525" cap="flat" cmpd="sng">
                  <a:solidFill>
                    <a:srgbClr val="A5B7C6"/>
                  </a:solidFill>
                  <a:prstDash val="solid"/>
                  <a:round/>
                  <a:headEnd type="none" w="med" len="med"/>
                  <a:tailEnd type="oval" w="med" len="med"/>
                </a:ln>
              </p:spPr>
            </p:cxnSp>
          </p:grpSp>
        </p:grpSp>
        <p:grpSp>
          <p:nvGrpSpPr>
            <p:cNvPr id="10793" name="Google Shape;10793;p131"/>
            <p:cNvGrpSpPr/>
            <p:nvPr/>
          </p:nvGrpSpPr>
          <p:grpSpPr>
            <a:xfrm>
              <a:off x="7287122" y="1447520"/>
              <a:ext cx="1219403" cy="286667"/>
              <a:chOff x="7287122" y="1447520"/>
              <a:chExt cx="1219403" cy="286667"/>
            </a:xfrm>
            <a:grpFill/>
          </p:grpSpPr>
          <p:sp>
            <p:nvSpPr>
              <p:cNvPr id="10794" name="Google Shape;10794;p13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5" name="Google Shape;10795;p131"/>
              <p:cNvGrpSpPr/>
              <p:nvPr/>
            </p:nvGrpSpPr>
            <p:grpSpPr>
              <a:xfrm>
                <a:off x="7287122" y="1581977"/>
                <a:ext cx="852803" cy="73428"/>
                <a:chOff x="7287122" y="1581977"/>
                <a:chExt cx="852803" cy="73428"/>
              </a:xfrm>
              <a:grpFill/>
            </p:grpSpPr>
            <p:sp>
              <p:nvSpPr>
                <p:cNvPr id="10796" name="Google Shape;10796;p13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97" name="Google Shape;10797;p131"/>
                <p:cNvCxnSpPr/>
                <p:nvPr/>
              </p:nvCxnSpPr>
              <p:spPr>
                <a:xfrm rot="10800000">
                  <a:off x="7818325" y="1618700"/>
                  <a:ext cx="321600" cy="0"/>
                </a:xfrm>
                <a:prstGeom prst="straightConnector1">
                  <a:avLst/>
                </a:prstGeom>
                <a:grpFill/>
                <a:ln w="9525" cap="flat" cmpd="sng">
                  <a:solidFill>
                    <a:srgbClr val="869FB2"/>
                  </a:solidFill>
                  <a:prstDash val="solid"/>
                  <a:round/>
                  <a:headEnd type="none" w="med" len="med"/>
                  <a:tailEnd type="oval" w="med" len="med"/>
                </a:ln>
              </p:spPr>
            </p:cxnSp>
          </p:grpSp>
        </p:grpSp>
        <p:grpSp>
          <p:nvGrpSpPr>
            <p:cNvPr id="10798" name="Google Shape;10798;p131"/>
            <p:cNvGrpSpPr/>
            <p:nvPr/>
          </p:nvGrpSpPr>
          <p:grpSpPr>
            <a:xfrm>
              <a:off x="7287122" y="1165658"/>
              <a:ext cx="1219403" cy="344253"/>
              <a:chOff x="7287122" y="1165658"/>
              <a:chExt cx="1219403" cy="344253"/>
            </a:xfrm>
            <a:grpFill/>
          </p:grpSpPr>
          <p:sp>
            <p:nvSpPr>
              <p:cNvPr id="10799" name="Google Shape;10799;p13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0" name="Google Shape;10800;p131"/>
              <p:cNvGrpSpPr/>
              <p:nvPr/>
            </p:nvGrpSpPr>
            <p:grpSpPr>
              <a:xfrm>
                <a:off x="7287122" y="1341025"/>
                <a:ext cx="695703" cy="73419"/>
                <a:chOff x="7287122" y="1341025"/>
                <a:chExt cx="695703" cy="73419"/>
              </a:xfrm>
              <a:grpFill/>
            </p:grpSpPr>
            <p:sp>
              <p:nvSpPr>
                <p:cNvPr id="10801" name="Google Shape;10801;p13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02" name="Google Shape;10802;p131"/>
                <p:cNvCxnSpPr/>
                <p:nvPr/>
              </p:nvCxnSpPr>
              <p:spPr>
                <a:xfrm rot="10800000">
                  <a:off x="7818425" y="1377750"/>
                  <a:ext cx="164400" cy="0"/>
                </a:xfrm>
                <a:prstGeom prst="straightConnector1">
                  <a:avLst/>
                </a:prstGeom>
                <a:grp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0806"/>
        <p:cNvGrpSpPr/>
        <p:nvPr/>
      </p:nvGrpSpPr>
      <p:grpSpPr>
        <a:xfrm>
          <a:off x="0" y="0"/>
          <a:ext cx="0" cy="0"/>
          <a:chOff x="0" y="0"/>
          <a:chExt cx="0" cy="0"/>
        </a:xfrm>
      </p:grpSpPr>
      <p:grpSp>
        <p:nvGrpSpPr>
          <p:cNvPr id="10807" name="Google Shape;10807;p132"/>
          <p:cNvGrpSpPr/>
          <p:nvPr/>
        </p:nvGrpSpPr>
        <p:grpSpPr>
          <a:xfrm>
            <a:off x="866243" y="2291587"/>
            <a:ext cx="415546" cy="355053"/>
            <a:chOff x="866243" y="2291587"/>
            <a:chExt cx="415546" cy="355053"/>
          </a:xfrm>
          <a:solidFill>
            <a:schemeClr val="bg1"/>
          </a:solidFill>
        </p:grpSpPr>
        <p:sp>
          <p:nvSpPr>
            <p:cNvPr id="10808" name="Google Shape;10808;p13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3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3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3" name="Google Shape;10813;p132"/>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4" name="Google Shape;10814;p132"/>
          <p:cNvGrpSpPr/>
          <p:nvPr/>
        </p:nvGrpSpPr>
        <p:grpSpPr>
          <a:xfrm>
            <a:off x="1958520" y="2302574"/>
            <a:ext cx="359213" cy="327807"/>
            <a:chOff x="1958520" y="2302574"/>
            <a:chExt cx="359213" cy="327807"/>
          </a:xfrm>
          <a:solidFill>
            <a:schemeClr val="bg1"/>
          </a:solidFill>
        </p:grpSpPr>
        <p:sp>
          <p:nvSpPr>
            <p:cNvPr id="10815" name="Google Shape;10815;p13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132"/>
          <p:cNvGrpSpPr/>
          <p:nvPr/>
        </p:nvGrpSpPr>
        <p:grpSpPr>
          <a:xfrm>
            <a:off x="2579882" y="2287427"/>
            <a:ext cx="207582" cy="359594"/>
            <a:chOff x="2656082" y="2287427"/>
            <a:chExt cx="207582" cy="359594"/>
          </a:xfrm>
          <a:solidFill>
            <a:schemeClr val="bg1"/>
          </a:solidFill>
        </p:grpSpPr>
        <p:sp>
          <p:nvSpPr>
            <p:cNvPr id="10819" name="Google Shape;10819;p13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3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3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132"/>
          <p:cNvGrpSpPr/>
          <p:nvPr/>
        </p:nvGrpSpPr>
        <p:grpSpPr>
          <a:xfrm>
            <a:off x="3049653" y="2321468"/>
            <a:ext cx="362991" cy="290018"/>
            <a:chOff x="3049653" y="2321468"/>
            <a:chExt cx="362991" cy="290018"/>
          </a:xfrm>
          <a:solidFill>
            <a:schemeClr val="bg1"/>
          </a:solidFill>
        </p:grpSpPr>
        <p:sp>
          <p:nvSpPr>
            <p:cNvPr id="10824" name="Google Shape;10824;p13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3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3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132"/>
          <p:cNvGrpSpPr/>
          <p:nvPr/>
        </p:nvGrpSpPr>
        <p:grpSpPr>
          <a:xfrm>
            <a:off x="3564243" y="2289904"/>
            <a:ext cx="422342" cy="355243"/>
            <a:chOff x="3564243" y="2289904"/>
            <a:chExt cx="422342" cy="355243"/>
          </a:xfrm>
          <a:solidFill>
            <a:schemeClr val="bg1"/>
          </a:solidFill>
        </p:grpSpPr>
        <p:sp>
          <p:nvSpPr>
            <p:cNvPr id="10829" name="Google Shape;10829;p13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3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3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3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3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4" name="Google Shape;10834;p132"/>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5" name="Google Shape;10835;p132"/>
          <p:cNvGrpSpPr/>
          <p:nvPr/>
        </p:nvGrpSpPr>
        <p:grpSpPr>
          <a:xfrm>
            <a:off x="4687894" y="2289713"/>
            <a:ext cx="359594" cy="353909"/>
            <a:chOff x="4687894" y="2289713"/>
            <a:chExt cx="359594" cy="353909"/>
          </a:xfrm>
          <a:solidFill>
            <a:schemeClr val="bg1"/>
          </a:solidFill>
        </p:grpSpPr>
        <p:sp>
          <p:nvSpPr>
            <p:cNvPr id="10836" name="Google Shape;10836;p13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3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3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9" name="Google Shape;10839;p132"/>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0" name="Google Shape;10840;p132"/>
          <p:cNvGrpSpPr/>
          <p:nvPr/>
        </p:nvGrpSpPr>
        <p:grpSpPr>
          <a:xfrm>
            <a:off x="6372624" y="2308227"/>
            <a:ext cx="263567" cy="317614"/>
            <a:chOff x="6421399" y="2308227"/>
            <a:chExt cx="263567" cy="317614"/>
          </a:xfrm>
          <a:solidFill>
            <a:schemeClr val="bg1"/>
          </a:solidFill>
        </p:grpSpPr>
        <p:sp>
          <p:nvSpPr>
            <p:cNvPr id="10841" name="Google Shape;10841;p13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3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3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3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132"/>
          <p:cNvGrpSpPr/>
          <p:nvPr/>
        </p:nvGrpSpPr>
        <p:grpSpPr>
          <a:xfrm>
            <a:off x="6870193" y="2295620"/>
            <a:ext cx="360356" cy="343462"/>
            <a:chOff x="6870193" y="2295620"/>
            <a:chExt cx="360356" cy="343462"/>
          </a:xfrm>
          <a:solidFill>
            <a:schemeClr val="bg1"/>
          </a:solidFill>
        </p:grpSpPr>
        <p:sp>
          <p:nvSpPr>
            <p:cNvPr id="10846" name="Google Shape;10846;p13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3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132"/>
          <p:cNvGrpSpPr/>
          <p:nvPr/>
        </p:nvGrpSpPr>
        <p:grpSpPr>
          <a:xfrm>
            <a:off x="7441465" y="2302860"/>
            <a:ext cx="342192" cy="327140"/>
            <a:chOff x="7441465" y="2302860"/>
            <a:chExt cx="342192" cy="327140"/>
          </a:xfrm>
          <a:solidFill>
            <a:schemeClr val="bg1"/>
          </a:solidFill>
        </p:grpSpPr>
        <p:sp>
          <p:nvSpPr>
            <p:cNvPr id="10849" name="Google Shape;10849;p13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3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132"/>
          <p:cNvGrpSpPr/>
          <p:nvPr/>
        </p:nvGrpSpPr>
        <p:grpSpPr>
          <a:xfrm>
            <a:off x="7989683" y="2350207"/>
            <a:ext cx="332761" cy="234066"/>
            <a:chOff x="7989683" y="2350207"/>
            <a:chExt cx="332761" cy="234066"/>
          </a:xfrm>
          <a:solidFill>
            <a:schemeClr val="bg1"/>
          </a:solidFill>
        </p:grpSpPr>
        <p:sp>
          <p:nvSpPr>
            <p:cNvPr id="10852" name="Google Shape;10852;p13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3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3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3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3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3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132"/>
          <p:cNvGrpSpPr/>
          <p:nvPr/>
        </p:nvGrpSpPr>
        <p:grpSpPr>
          <a:xfrm>
            <a:off x="5823294" y="2309751"/>
            <a:ext cx="315327" cy="314978"/>
            <a:chOff x="5823294" y="2309751"/>
            <a:chExt cx="315327" cy="314978"/>
          </a:xfrm>
          <a:solidFill>
            <a:schemeClr val="bg1"/>
          </a:solidFill>
        </p:grpSpPr>
        <p:sp>
          <p:nvSpPr>
            <p:cNvPr id="10859" name="Google Shape;10859;p13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3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3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3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3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3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3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3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3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3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3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3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3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3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3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3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3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132"/>
          <p:cNvGrpSpPr/>
          <p:nvPr/>
        </p:nvGrpSpPr>
        <p:grpSpPr>
          <a:xfrm>
            <a:off x="2497275" y="2744159"/>
            <a:ext cx="370930" cy="370549"/>
            <a:chOff x="2497275" y="2744159"/>
            <a:chExt cx="370930" cy="370549"/>
          </a:xfrm>
          <a:solidFill>
            <a:schemeClr val="bg1"/>
          </a:solidFill>
        </p:grpSpPr>
        <p:sp>
          <p:nvSpPr>
            <p:cNvPr id="10877" name="Google Shape;10877;p13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3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3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3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3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3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132"/>
          <p:cNvGrpSpPr/>
          <p:nvPr/>
        </p:nvGrpSpPr>
        <p:grpSpPr>
          <a:xfrm>
            <a:off x="860940" y="2746477"/>
            <a:ext cx="371883" cy="365691"/>
            <a:chOff x="860940" y="2746477"/>
            <a:chExt cx="371883" cy="365691"/>
          </a:xfrm>
          <a:solidFill>
            <a:schemeClr val="bg1"/>
          </a:solidFill>
        </p:grpSpPr>
        <p:sp>
          <p:nvSpPr>
            <p:cNvPr id="10884" name="Google Shape;10884;p13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3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3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3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3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132"/>
          <p:cNvGrpSpPr/>
          <p:nvPr/>
        </p:nvGrpSpPr>
        <p:grpSpPr>
          <a:xfrm>
            <a:off x="1493849" y="2775533"/>
            <a:ext cx="283985" cy="341080"/>
            <a:chOff x="1493849" y="2775533"/>
            <a:chExt cx="283985" cy="341080"/>
          </a:xfrm>
          <a:solidFill>
            <a:schemeClr val="bg1"/>
          </a:solidFill>
        </p:grpSpPr>
        <p:sp>
          <p:nvSpPr>
            <p:cNvPr id="10890" name="Google Shape;10890;p13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3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132"/>
          <p:cNvGrpSpPr/>
          <p:nvPr/>
        </p:nvGrpSpPr>
        <p:grpSpPr>
          <a:xfrm>
            <a:off x="1952836" y="2774422"/>
            <a:ext cx="372835" cy="342573"/>
            <a:chOff x="1952836" y="2774422"/>
            <a:chExt cx="372835" cy="342573"/>
          </a:xfrm>
          <a:solidFill>
            <a:schemeClr val="bg1"/>
          </a:solidFill>
        </p:grpSpPr>
        <p:sp>
          <p:nvSpPr>
            <p:cNvPr id="10893" name="Google Shape;10893;p13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3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3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132"/>
          <p:cNvGrpSpPr/>
          <p:nvPr/>
        </p:nvGrpSpPr>
        <p:grpSpPr>
          <a:xfrm>
            <a:off x="3079916" y="2744477"/>
            <a:ext cx="332729" cy="372518"/>
            <a:chOff x="3079916" y="2744477"/>
            <a:chExt cx="332729" cy="372518"/>
          </a:xfrm>
          <a:solidFill>
            <a:schemeClr val="bg1"/>
          </a:solidFill>
        </p:grpSpPr>
        <p:sp>
          <p:nvSpPr>
            <p:cNvPr id="10897" name="Google Shape;10897;p13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3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132"/>
          <p:cNvGrpSpPr/>
          <p:nvPr/>
        </p:nvGrpSpPr>
        <p:grpSpPr>
          <a:xfrm>
            <a:off x="3620576" y="2745525"/>
            <a:ext cx="336889" cy="355592"/>
            <a:chOff x="3620576" y="2745525"/>
            <a:chExt cx="336889" cy="355592"/>
          </a:xfrm>
          <a:solidFill>
            <a:schemeClr val="bg1"/>
          </a:solidFill>
        </p:grpSpPr>
        <p:sp>
          <p:nvSpPr>
            <p:cNvPr id="10901" name="Google Shape;10901;p13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132"/>
          <p:cNvGrpSpPr/>
          <p:nvPr/>
        </p:nvGrpSpPr>
        <p:grpSpPr>
          <a:xfrm>
            <a:off x="4126815" y="2760704"/>
            <a:ext cx="380393" cy="363118"/>
            <a:chOff x="4126815" y="2760704"/>
            <a:chExt cx="380393" cy="363118"/>
          </a:xfrm>
          <a:solidFill>
            <a:schemeClr val="bg1"/>
          </a:solidFill>
        </p:grpSpPr>
        <p:sp>
          <p:nvSpPr>
            <p:cNvPr id="10904" name="Google Shape;10904;p13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3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3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132"/>
          <p:cNvGrpSpPr/>
          <p:nvPr/>
        </p:nvGrpSpPr>
        <p:grpSpPr>
          <a:xfrm>
            <a:off x="4675986" y="2745684"/>
            <a:ext cx="381346" cy="368644"/>
            <a:chOff x="4675986" y="2745684"/>
            <a:chExt cx="381346" cy="368644"/>
          </a:xfrm>
          <a:solidFill>
            <a:schemeClr val="bg1"/>
          </a:solidFill>
        </p:grpSpPr>
        <p:sp>
          <p:nvSpPr>
            <p:cNvPr id="10909" name="Google Shape;10909;p13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132"/>
          <p:cNvGrpSpPr/>
          <p:nvPr/>
        </p:nvGrpSpPr>
        <p:grpSpPr>
          <a:xfrm>
            <a:off x="5220616" y="2791061"/>
            <a:ext cx="373185" cy="302466"/>
            <a:chOff x="5220616" y="2791061"/>
            <a:chExt cx="373185" cy="302466"/>
          </a:xfrm>
          <a:solidFill>
            <a:schemeClr val="bg1"/>
          </a:solidFill>
        </p:grpSpPr>
        <p:sp>
          <p:nvSpPr>
            <p:cNvPr id="10912" name="Google Shape;10912;p13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3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3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3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3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3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3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3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3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3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132"/>
          <p:cNvGrpSpPr/>
          <p:nvPr/>
        </p:nvGrpSpPr>
        <p:grpSpPr>
          <a:xfrm>
            <a:off x="5788661" y="2772517"/>
            <a:ext cx="284366" cy="344097"/>
            <a:chOff x="5864861" y="2772517"/>
            <a:chExt cx="284366" cy="344097"/>
          </a:xfrm>
          <a:solidFill>
            <a:schemeClr val="bg1"/>
          </a:solidFill>
        </p:grpSpPr>
        <p:sp>
          <p:nvSpPr>
            <p:cNvPr id="10931" name="Google Shape;10931;p13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3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3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7" name="Google Shape;10937;p132"/>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8" name="Google Shape;10938;p132"/>
          <p:cNvGrpSpPr/>
          <p:nvPr/>
        </p:nvGrpSpPr>
        <p:grpSpPr>
          <a:xfrm>
            <a:off x="6974158" y="2789537"/>
            <a:ext cx="255247" cy="327458"/>
            <a:chOff x="6974158" y="2789537"/>
            <a:chExt cx="255247" cy="327458"/>
          </a:xfrm>
          <a:solidFill>
            <a:schemeClr val="bg1"/>
          </a:solidFill>
        </p:grpSpPr>
        <p:sp>
          <p:nvSpPr>
            <p:cNvPr id="10939" name="Google Shape;10939;p13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3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3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3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3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132"/>
          <p:cNvGrpSpPr/>
          <p:nvPr/>
        </p:nvGrpSpPr>
        <p:grpSpPr>
          <a:xfrm>
            <a:off x="7530697" y="2790299"/>
            <a:ext cx="244291" cy="326314"/>
            <a:chOff x="7530697" y="2790299"/>
            <a:chExt cx="244291" cy="326314"/>
          </a:xfrm>
          <a:solidFill>
            <a:schemeClr val="bg1"/>
          </a:solidFill>
        </p:grpSpPr>
        <p:sp>
          <p:nvSpPr>
            <p:cNvPr id="10946" name="Google Shape;10946;p13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3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3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132"/>
          <p:cNvGrpSpPr/>
          <p:nvPr/>
        </p:nvGrpSpPr>
        <p:grpSpPr>
          <a:xfrm>
            <a:off x="7988191" y="2832248"/>
            <a:ext cx="332348" cy="283985"/>
            <a:chOff x="7988191" y="2832248"/>
            <a:chExt cx="332348" cy="283985"/>
          </a:xfrm>
          <a:solidFill>
            <a:schemeClr val="bg1"/>
          </a:solidFill>
        </p:grpSpPr>
        <p:sp>
          <p:nvSpPr>
            <p:cNvPr id="10953" name="Google Shape;10953;p13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3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3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6" name="Google Shape;10956;p132"/>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7" name="Google Shape;10957;p132"/>
          <p:cNvGrpSpPr/>
          <p:nvPr/>
        </p:nvGrpSpPr>
        <p:grpSpPr>
          <a:xfrm>
            <a:off x="3588440" y="3258368"/>
            <a:ext cx="364484" cy="262423"/>
            <a:chOff x="3588440" y="3258368"/>
            <a:chExt cx="364484" cy="262423"/>
          </a:xfrm>
          <a:solidFill>
            <a:schemeClr val="bg1"/>
          </a:solidFill>
        </p:grpSpPr>
        <p:sp>
          <p:nvSpPr>
            <p:cNvPr id="10958" name="Google Shape;10958;p13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3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4" name="Google Shape;10964;p132"/>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5" name="Google Shape;10965;p132"/>
          <p:cNvGrpSpPr/>
          <p:nvPr/>
        </p:nvGrpSpPr>
        <p:grpSpPr>
          <a:xfrm>
            <a:off x="5765817" y="3227724"/>
            <a:ext cx="364865" cy="324822"/>
            <a:chOff x="5765817" y="3227724"/>
            <a:chExt cx="364865" cy="324822"/>
          </a:xfrm>
          <a:solidFill>
            <a:schemeClr val="bg1"/>
          </a:solidFill>
        </p:grpSpPr>
        <p:sp>
          <p:nvSpPr>
            <p:cNvPr id="10966" name="Google Shape;10966;p13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3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3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132"/>
          <p:cNvGrpSpPr/>
          <p:nvPr/>
        </p:nvGrpSpPr>
        <p:grpSpPr>
          <a:xfrm>
            <a:off x="6228583" y="3237664"/>
            <a:ext cx="446539" cy="303895"/>
            <a:chOff x="6228583" y="3237664"/>
            <a:chExt cx="446539" cy="303895"/>
          </a:xfrm>
          <a:solidFill>
            <a:schemeClr val="bg1"/>
          </a:solidFill>
        </p:grpSpPr>
        <p:sp>
          <p:nvSpPr>
            <p:cNvPr id="10970" name="Google Shape;10970;p13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3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3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3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3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3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3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3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3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3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3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3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3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3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3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132"/>
          <p:cNvGrpSpPr/>
          <p:nvPr/>
        </p:nvGrpSpPr>
        <p:grpSpPr>
          <a:xfrm>
            <a:off x="865862" y="3207306"/>
            <a:ext cx="364484" cy="364897"/>
            <a:chOff x="865862" y="3207306"/>
            <a:chExt cx="364484" cy="364897"/>
          </a:xfrm>
          <a:solidFill>
            <a:schemeClr val="bg1"/>
          </a:solidFill>
        </p:grpSpPr>
        <p:sp>
          <p:nvSpPr>
            <p:cNvPr id="10988" name="Google Shape;10988;p13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3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3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3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3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3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3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3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3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3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3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3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3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3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132"/>
          <p:cNvGrpSpPr/>
          <p:nvPr/>
        </p:nvGrpSpPr>
        <p:grpSpPr>
          <a:xfrm>
            <a:off x="1404617" y="3226962"/>
            <a:ext cx="370168" cy="325965"/>
            <a:chOff x="1404617" y="3226962"/>
            <a:chExt cx="370168" cy="325965"/>
          </a:xfrm>
          <a:solidFill>
            <a:schemeClr val="bg1"/>
          </a:solidFill>
        </p:grpSpPr>
        <p:sp>
          <p:nvSpPr>
            <p:cNvPr id="11003" name="Google Shape;11003;p13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3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3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3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3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3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3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3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3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132"/>
          <p:cNvGrpSpPr/>
          <p:nvPr/>
        </p:nvGrpSpPr>
        <p:grpSpPr>
          <a:xfrm>
            <a:off x="1953403" y="3216094"/>
            <a:ext cx="366389" cy="354481"/>
            <a:chOff x="1954741" y="3212419"/>
            <a:chExt cx="366389" cy="354481"/>
          </a:xfrm>
          <a:solidFill>
            <a:schemeClr val="bg1"/>
          </a:solidFill>
        </p:grpSpPr>
        <p:sp>
          <p:nvSpPr>
            <p:cNvPr id="11013" name="Google Shape;11013;p13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3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3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3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3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3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3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132"/>
          <p:cNvGrpSpPr/>
          <p:nvPr/>
        </p:nvGrpSpPr>
        <p:grpSpPr>
          <a:xfrm>
            <a:off x="3043239" y="3215626"/>
            <a:ext cx="366008" cy="348670"/>
            <a:chOff x="3043239" y="3215626"/>
            <a:chExt cx="366008" cy="348670"/>
          </a:xfrm>
          <a:solidFill>
            <a:schemeClr val="bg1"/>
          </a:solidFill>
        </p:grpSpPr>
        <p:sp>
          <p:nvSpPr>
            <p:cNvPr id="11021" name="Google Shape;11021;p13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3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132"/>
          <p:cNvGrpSpPr/>
          <p:nvPr/>
        </p:nvGrpSpPr>
        <p:grpSpPr>
          <a:xfrm>
            <a:off x="4218333" y="3184982"/>
            <a:ext cx="209107" cy="383442"/>
            <a:chOff x="4218333" y="3184982"/>
            <a:chExt cx="209107" cy="383442"/>
          </a:xfrm>
          <a:solidFill>
            <a:schemeClr val="bg1"/>
          </a:solidFill>
        </p:grpSpPr>
        <p:sp>
          <p:nvSpPr>
            <p:cNvPr id="11024" name="Google Shape;11024;p13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3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6" name="Google Shape;11026;p132"/>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7" name="Google Shape;11027;p132"/>
          <p:cNvGrpSpPr/>
          <p:nvPr/>
        </p:nvGrpSpPr>
        <p:grpSpPr>
          <a:xfrm>
            <a:off x="6896644" y="3216007"/>
            <a:ext cx="322917" cy="347876"/>
            <a:chOff x="6896644" y="3216007"/>
            <a:chExt cx="322917" cy="347876"/>
          </a:xfrm>
          <a:solidFill>
            <a:schemeClr val="bg1"/>
          </a:solidFill>
        </p:grpSpPr>
        <p:sp>
          <p:nvSpPr>
            <p:cNvPr id="11028" name="Google Shape;11028;p13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3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3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3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3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3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3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132"/>
          <p:cNvGrpSpPr/>
          <p:nvPr/>
        </p:nvGrpSpPr>
        <p:grpSpPr>
          <a:xfrm>
            <a:off x="7429366" y="3223183"/>
            <a:ext cx="334634" cy="333904"/>
            <a:chOff x="7429366" y="3223183"/>
            <a:chExt cx="334634" cy="333904"/>
          </a:xfrm>
          <a:solidFill>
            <a:schemeClr val="bg1"/>
          </a:solidFill>
        </p:grpSpPr>
        <p:sp>
          <p:nvSpPr>
            <p:cNvPr id="11036" name="Google Shape;11036;p13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3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8" name="Google Shape;11038;p132"/>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9" name="Google Shape;11039;p132"/>
          <p:cNvGrpSpPr/>
          <p:nvPr/>
        </p:nvGrpSpPr>
        <p:grpSpPr>
          <a:xfrm>
            <a:off x="5216456" y="3725484"/>
            <a:ext cx="356196" cy="265631"/>
            <a:chOff x="5216456" y="3725484"/>
            <a:chExt cx="356196" cy="265631"/>
          </a:xfrm>
          <a:solidFill>
            <a:schemeClr val="bg1"/>
          </a:solidFill>
        </p:grpSpPr>
        <p:sp>
          <p:nvSpPr>
            <p:cNvPr id="11040" name="Google Shape;11040;p13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3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132"/>
          <p:cNvGrpSpPr/>
          <p:nvPr/>
        </p:nvGrpSpPr>
        <p:grpSpPr>
          <a:xfrm>
            <a:off x="6849393" y="3733994"/>
            <a:ext cx="355053" cy="248038"/>
            <a:chOff x="6849393" y="3733994"/>
            <a:chExt cx="355053" cy="248038"/>
          </a:xfrm>
          <a:solidFill>
            <a:schemeClr val="bg1"/>
          </a:solidFill>
        </p:grpSpPr>
        <p:sp>
          <p:nvSpPr>
            <p:cNvPr id="11043" name="Google Shape;11043;p13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3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3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3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3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132"/>
          <p:cNvGrpSpPr/>
          <p:nvPr/>
        </p:nvGrpSpPr>
        <p:grpSpPr>
          <a:xfrm>
            <a:off x="7918997" y="3714687"/>
            <a:ext cx="392111" cy="280206"/>
            <a:chOff x="7918997" y="3714687"/>
            <a:chExt cx="392111" cy="280206"/>
          </a:xfrm>
          <a:solidFill>
            <a:schemeClr val="bg1"/>
          </a:solidFill>
        </p:grpSpPr>
        <p:sp>
          <p:nvSpPr>
            <p:cNvPr id="11049" name="Google Shape;11049;p13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3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3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3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3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4" name="Google Shape;11054;p132"/>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5" name="Google Shape;11055;p132"/>
          <p:cNvGrpSpPr/>
          <p:nvPr/>
        </p:nvGrpSpPr>
        <p:grpSpPr>
          <a:xfrm>
            <a:off x="1408777" y="3680964"/>
            <a:ext cx="357720" cy="355148"/>
            <a:chOff x="1408777" y="3680964"/>
            <a:chExt cx="357720" cy="355148"/>
          </a:xfrm>
          <a:solidFill>
            <a:schemeClr val="bg1"/>
          </a:solidFill>
        </p:grpSpPr>
        <p:sp>
          <p:nvSpPr>
            <p:cNvPr id="11056" name="Google Shape;11056;p13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3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3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3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3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132"/>
          <p:cNvGrpSpPr/>
          <p:nvPr/>
        </p:nvGrpSpPr>
        <p:grpSpPr>
          <a:xfrm>
            <a:off x="1952836" y="3680964"/>
            <a:ext cx="357720" cy="355148"/>
            <a:chOff x="1952836" y="3680964"/>
            <a:chExt cx="357720" cy="355148"/>
          </a:xfrm>
          <a:solidFill>
            <a:schemeClr val="bg1"/>
          </a:solidFill>
        </p:grpSpPr>
        <p:sp>
          <p:nvSpPr>
            <p:cNvPr id="11062" name="Google Shape;11062;p13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3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3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3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3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132"/>
          <p:cNvGrpSpPr/>
          <p:nvPr/>
        </p:nvGrpSpPr>
        <p:grpSpPr>
          <a:xfrm>
            <a:off x="2496894" y="3680964"/>
            <a:ext cx="357720" cy="355148"/>
            <a:chOff x="2496894" y="3680964"/>
            <a:chExt cx="357720" cy="355148"/>
          </a:xfrm>
          <a:solidFill>
            <a:schemeClr val="bg1"/>
          </a:solidFill>
        </p:grpSpPr>
        <p:sp>
          <p:nvSpPr>
            <p:cNvPr id="11068" name="Google Shape;11068;p13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3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3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3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3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132"/>
          <p:cNvGrpSpPr/>
          <p:nvPr/>
        </p:nvGrpSpPr>
        <p:grpSpPr>
          <a:xfrm>
            <a:off x="3040984" y="3681059"/>
            <a:ext cx="356164" cy="355815"/>
            <a:chOff x="3040984" y="3681059"/>
            <a:chExt cx="356164" cy="355815"/>
          </a:xfrm>
          <a:solidFill>
            <a:schemeClr val="bg1"/>
          </a:solidFill>
        </p:grpSpPr>
        <p:sp>
          <p:nvSpPr>
            <p:cNvPr id="11074" name="Google Shape;11074;p13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3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3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7" name="Google Shape;11077;p132"/>
          <p:cNvGrpSpPr/>
          <p:nvPr/>
        </p:nvGrpSpPr>
        <p:grpSpPr>
          <a:xfrm>
            <a:off x="3584280" y="3699191"/>
            <a:ext cx="358069" cy="317995"/>
            <a:chOff x="3584280" y="3699191"/>
            <a:chExt cx="358069" cy="317995"/>
          </a:xfrm>
          <a:solidFill>
            <a:schemeClr val="bg1"/>
          </a:solidFill>
        </p:grpSpPr>
        <p:sp>
          <p:nvSpPr>
            <p:cNvPr id="11078" name="Google Shape;11078;p13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3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3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3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132"/>
          <p:cNvGrpSpPr/>
          <p:nvPr/>
        </p:nvGrpSpPr>
        <p:grpSpPr>
          <a:xfrm>
            <a:off x="4129482" y="3681059"/>
            <a:ext cx="355402" cy="354291"/>
            <a:chOff x="4129482" y="3681059"/>
            <a:chExt cx="355402" cy="354291"/>
          </a:xfrm>
          <a:solidFill>
            <a:schemeClr val="bg1"/>
          </a:solidFill>
        </p:grpSpPr>
        <p:sp>
          <p:nvSpPr>
            <p:cNvPr id="11083" name="Google Shape;11083;p13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3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3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3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132"/>
          <p:cNvGrpSpPr/>
          <p:nvPr/>
        </p:nvGrpSpPr>
        <p:grpSpPr>
          <a:xfrm>
            <a:off x="4673540" y="3680297"/>
            <a:ext cx="355434" cy="355815"/>
            <a:chOff x="4673540" y="3680297"/>
            <a:chExt cx="355434" cy="355815"/>
          </a:xfrm>
          <a:solidFill>
            <a:schemeClr val="bg1"/>
          </a:solidFill>
        </p:grpSpPr>
        <p:sp>
          <p:nvSpPr>
            <p:cNvPr id="11088" name="Google Shape;11088;p13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3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3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132"/>
          <p:cNvGrpSpPr/>
          <p:nvPr/>
        </p:nvGrpSpPr>
        <p:grpSpPr>
          <a:xfrm>
            <a:off x="5779408" y="3699191"/>
            <a:ext cx="317645" cy="318757"/>
            <a:chOff x="5779408" y="3699191"/>
            <a:chExt cx="317645" cy="318757"/>
          </a:xfrm>
          <a:solidFill>
            <a:schemeClr val="bg1"/>
          </a:solidFill>
        </p:grpSpPr>
        <p:sp>
          <p:nvSpPr>
            <p:cNvPr id="11092" name="Google Shape;11092;p13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3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4" name="Google Shape;11094;p132"/>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5" name="Google Shape;11095;p132"/>
          <p:cNvGrpSpPr/>
          <p:nvPr/>
        </p:nvGrpSpPr>
        <p:grpSpPr>
          <a:xfrm>
            <a:off x="7390435" y="3680868"/>
            <a:ext cx="372073" cy="355243"/>
            <a:chOff x="7390435" y="3680868"/>
            <a:chExt cx="372073" cy="355243"/>
          </a:xfrm>
          <a:solidFill>
            <a:schemeClr val="bg1"/>
          </a:solidFill>
        </p:grpSpPr>
        <p:sp>
          <p:nvSpPr>
            <p:cNvPr id="11096" name="Google Shape;11096;p13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3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3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3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3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3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132"/>
          <p:cNvGrpSpPr/>
          <p:nvPr/>
        </p:nvGrpSpPr>
        <p:grpSpPr>
          <a:xfrm>
            <a:off x="1421638" y="4125629"/>
            <a:ext cx="374709" cy="374010"/>
            <a:chOff x="1421638" y="4125629"/>
            <a:chExt cx="374709" cy="374010"/>
          </a:xfrm>
          <a:solidFill>
            <a:schemeClr val="bg1"/>
          </a:solidFill>
        </p:grpSpPr>
        <p:sp>
          <p:nvSpPr>
            <p:cNvPr id="11103" name="Google Shape;11103;p13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3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132"/>
          <p:cNvGrpSpPr/>
          <p:nvPr/>
        </p:nvGrpSpPr>
        <p:grpSpPr>
          <a:xfrm>
            <a:off x="1973254" y="4156304"/>
            <a:ext cx="357720" cy="342192"/>
            <a:chOff x="1973254" y="4156304"/>
            <a:chExt cx="357720" cy="342192"/>
          </a:xfrm>
          <a:solidFill>
            <a:schemeClr val="bg1"/>
          </a:solidFill>
        </p:grpSpPr>
        <p:sp>
          <p:nvSpPr>
            <p:cNvPr id="11106" name="Google Shape;11106;p13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3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3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3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3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3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132"/>
          <p:cNvGrpSpPr/>
          <p:nvPr/>
        </p:nvGrpSpPr>
        <p:grpSpPr>
          <a:xfrm>
            <a:off x="2523759" y="4135505"/>
            <a:ext cx="341049" cy="340318"/>
            <a:chOff x="2523759" y="4135505"/>
            <a:chExt cx="341049" cy="340318"/>
          </a:xfrm>
          <a:solidFill>
            <a:schemeClr val="bg1"/>
          </a:solidFill>
        </p:grpSpPr>
        <p:sp>
          <p:nvSpPr>
            <p:cNvPr id="11113" name="Google Shape;11113;p13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3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132"/>
          <p:cNvGrpSpPr/>
          <p:nvPr/>
        </p:nvGrpSpPr>
        <p:grpSpPr>
          <a:xfrm>
            <a:off x="3040603" y="4130360"/>
            <a:ext cx="392079" cy="350353"/>
            <a:chOff x="3040603" y="4130360"/>
            <a:chExt cx="392079" cy="350353"/>
          </a:xfrm>
          <a:solidFill>
            <a:schemeClr val="bg1"/>
          </a:solidFill>
        </p:grpSpPr>
        <p:sp>
          <p:nvSpPr>
            <p:cNvPr id="11116" name="Google Shape;11116;p13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3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3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3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3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3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3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3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3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3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132"/>
          <p:cNvGrpSpPr/>
          <p:nvPr/>
        </p:nvGrpSpPr>
        <p:grpSpPr>
          <a:xfrm>
            <a:off x="3662144" y="4135505"/>
            <a:ext cx="232955" cy="340318"/>
            <a:chOff x="3662144" y="4135505"/>
            <a:chExt cx="232955" cy="340318"/>
          </a:xfrm>
          <a:solidFill>
            <a:schemeClr val="bg1"/>
          </a:solidFill>
        </p:grpSpPr>
        <p:sp>
          <p:nvSpPr>
            <p:cNvPr id="11127" name="Google Shape;11127;p13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3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3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3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132"/>
          <p:cNvGrpSpPr/>
          <p:nvPr/>
        </p:nvGrpSpPr>
        <p:grpSpPr>
          <a:xfrm>
            <a:off x="4149138" y="4121151"/>
            <a:ext cx="344065" cy="368644"/>
            <a:chOff x="4149138" y="4121151"/>
            <a:chExt cx="344065" cy="368644"/>
          </a:xfrm>
          <a:solidFill>
            <a:schemeClr val="bg1"/>
          </a:solidFill>
        </p:grpSpPr>
        <p:sp>
          <p:nvSpPr>
            <p:cNvPr id="11132" name="Google Shape;11132;p13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3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3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3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3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3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3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3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3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3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3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3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4" name="Google Shape;11144;p132"/>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5" name="Google Shape;11145;p132"/>
          <p:cNvGrpSpPr/>
          <p:nvPr/>
        </p:nvGrpSpPr>
        <p:grpSpPr>
          <a:xfrm>
            <a:off x="5206262" y="4174817"/>
            <a:ext cx="397763" cy="262804"/>
            <a:chOff x="5206262" y="4174817"/>
            <a:chExt cx="397763" cy="262804"/>
          </a:xfrm>
          <a:solidFill>
            <a:schemeClr val="bg1"/>
          </a:solidFill>
        </p:grpSpPr>
        <p:sp>
          <p:nvSpPr>
            <p:cNvPr id="11146" name="Google Shape;11146;p13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3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3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3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3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3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3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132"/>
          <p:cNvGrpSpPr/>
          <p:nvPr/>
        </p:nvGrpSpPr>
        <p:grpSpPr>
          <a:xfrm>
            <a:off x="5727616" y="4204699"/>
            <a:ext cx="440505" cy="290018"/>
            <a:chOff x="5727616" y="4204699"/>
            <a:chExt cx="440505" cy="290018"/>
          </a:xfrm>
          <a:solidFill>
            <a:schemeClr val="bg1"/>
          </a:solidFill>
        </p:grpSpPr>
        <p:sp>
          <p:nvSpPr>
            <p:cNvPr id="11154" name="Google Shape;11154;p13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3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3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3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3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3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3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3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132"/>
          <p:cNvGrpSpPr/>
          <p:nvPr/>
        </p:nvGrpSpPr>
        <p:grpSpPr>
          <a:xfrm>
            <a:off x="6410063" y="4135124"/>
            <a:ext cx="159950" cy="364516"/>
            <a:chOff x="6410063" y="4135124"/>
            <a:chExt cx="159950" cy="364516"/>
          </a:xfrm>
          <a:solidFill>
            <a:schemeClr val="bg1"/>
          </a:solidFill>
        </p:grpSpPr>
        <p:sp>
          <p:nvSpPr>
            <p:cNvPr id="11163" name="Google Shape;11163;p13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3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3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3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132"/>
          <p:cNvGrpSpPr/>
          <p:nvPr/>
        </p:nvGrpSpPr>
        <p:grpSpPr>
          <a:xfrm>
            <a:off x="6924652" y="4135505"/>
            <a:ext cx="214378" cy="364135"/>
            <a:chOff x="6924652" y="4135505"/>
            <a:chExt cx="214378" cy="364135"/>
          </a:xfrm>
          <a:solidFill>
            <a:schemeClr val="bg1"/>
          </a:solidFill>
        </p:grpSpPr>
        <p:sp>
          <p:nvSpPr>
            <p:cNvPr id="11168" name="Google Shape;11168;p13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3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3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3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132"/>
          <p:cNvGrpSpPr/>
          <p:nvPr/>
        </p:nvGrpSpPr>
        <p:grpSpPr>
          <a:xfrm>
            <a:off x="7384751" y="4147984"/>
            <a:ext cx="380012" cy="351274"/>
            <a:chOff x="7384751" y="4147984"/>
            <a:chExt cx="380012" cy="351274"/>
          </a:xfrm>
          <a:solidFill>
            <a:schemeClr val="bg1"/>
          </a:solidFill>
        </p:grpSpPr>
        <p:sp>
          <p:nvSpPr>
            <p:cNvPr id="11173" name="Google Shape;11173;p13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3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3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3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3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8" name="Google Shape;11178;p132"/>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FFCB0B"/>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FFCB0B"/>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FFCB0B"/>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br>
              <a:rPr lang="en" sz="1100" dirty="0">
                <a:solidFill>
                  <a:srgbClr val="435D74"/>
                </a:solidFill>
              </a:rPr>
            </a:br>
            <a:endParaRPr sz="1100" dirty="0">
              <a:solidFill>
                <a:srgbClr val="435D74"/>
              </a:solidFill>
            </a:endParaRPr>
          </a:p>
        </p:txBody>
      </p:sp>
      <p:sp>
        <p:nvSpPr>
          <p:cNvPr id="11179" name="Google Shape;11179;p13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2400" dirty="0">
                <a:solidFill>
                  <a:srgbClr val="FFFFFF"/>
                </a:solidFill>
              </a:rPr>
              <a:t>Icon Sets</a:t>
            </a:r>
            <a:endParaRPr sz="2400" dirty="0">
              <a:solidFill>
                <a:srgbClr val="FFFFF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86"/>
        <p:cNvGrpSpPr/>
        <p:nvPr/>
      </p:nvGrpSpPr>
      <p:grpSpPr>
        <a:xfrm>
          <a:off x="0" y="0"/>
          <a:ext cx="0" cy="0"/>
          <a:chOff x="0" y="0"/>
          <a:chExt cx="0" cy="0"/>
        </a:xfrm>
      </p:grpSpPr>
      <p:sp>
        <p:nvSpPr>
          <p:cNvPr id="487" name="Google Shape;487;p62"/>
          <p:cNvSpPr/>
          <p:nvPr/>
        </p:nvSpPr>
        <p:spPr>
          <a:xfrm>
            <a:off x="783475" y="1739400"/>
            <a:ext cx="3998700" cy="1955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2"/>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491" name="Google Shape;491;p62"/>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p:txBody>
      </p:sp>
      <p:sp>
        <p:nvSpPr>
          <p:cNvPr id="488" name="Google Shape;488;p62"/>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INTRODUCTION</a:t>
            </a:r>
            <a:endParaRPr/>
          </a:p>
        </p:txBody>
      </p:sp>
      <p:cxnSp>
        <p:nvCxnSpPr>
          <p:cNvPr id="489" name="Google Shape;489;p62"/>
          <p:cNvCxnSpPr>
            <a:cxnSpLocks/>
          </p:cNvCxnSpPr>
          <p:nvPr/>
        </p:nvCxnSpPr>
        <p:spPr>
          <a:xfrm>
            <a:off x="8544550" y="1690375"/>
            <a:ext cx="0" cy="2790883"/>
          </a:xfrm>
          <a:prstGeom prst="straightConnector1">
            <a:avLst/>
          </a:prstGeom>
          <a:noFill/>
          <a:ln w="19050" cap="flat" cmpd="sng">
            <a:solidFill>
              <a:schemeClr val="accent1"/>
            </a:solidFill>
            <a:prstDash val="solid"/>
            <a:round/>
            <a:headEnd type="none" w="med" len="med"/>
            <a:tailEnd type="none" w="med" len="med"/>
          </a:ln>
        </p:spPr>
      </p:cxnSp>
      <p:pic>
        <p:nvPicPr>
          <p:cNvPr id="493" name="Google Shape;493;p62"/>
          <p:cNvPicPr preferRelativeResize="0"/>
          <p:nvPr/>
        </p:nvPicPr>
        <p:blipFill>
          <a:blip r:embed="rId3"/>
          <a:stretch>
            <a:fillRect/>
          </a:stretch>
        </p:blipFill>
        <p:spPr>
          <a:xfrm>
            <a:off x="5060900" y="562994"/>
            <a:ext cx="3134630" cy="4017195"/>
          </a:xfrm>
          <a:prstGeom prst="rect">
            <a:avLst/>
          </a:prstGeom>
          <a:noFill/>
          <a:ln>
            <a:noFill/>
          </a:ln>
        </p:spPr>
      </p:pic>
      <p:sp>
        <p:nvSpPr>
          <p:cNvPr id="494" name="Google Shape;494;p62"/>
          <p:cNvSpPr/>
          <p:nvPr/>
        </p:nvSpPr>
        <p:spPr>
          <a:xfrm flipH="1">
            <a:off x="5061187" y="524896"/>
            <a:ext cx="3134400" cy="4093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62"/>
          <p:cNvSpPr/>
          <p:nvPr/>
        </p:nvSpPr>
        <p:spPr>
          <a:xfrm>
            <a:off x="5061163" y="524804"/>
            <a:ext cx="3134700" cy="4093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91"/>
                                        </p:tgtEl>
                                        <p:attrNameLst>
                                          <p:attrName>style.visibility</p:attrName>
                                        </p:attrNameLst>
                                      </p:cBhvr>
                                      <p:to>
                                        <p:strVal val="visible"/>
                                      </p:to>
                                    </p:set>
                                    <p:animEffect transition="in" filter="fade">
                                      <p:cBhvr>
                                        <p:cTn id="7" dur="1000"/>
                                        <p:tgtEl>
                                          <p:spTgt spid="491"/>
                                        </p:tgtEl>
                                      </p:cBhvr>
                                    </p:animEffect>
                                  </p:childTnLst>
                                </p:cTn>
                              </p:par>
                              <p:par>
                                <p:cTn id="8" presetID="10" presetClass="entr" presetSubtype="0" fill="hold" nodeType="withEffect">
                                  <p:stCondLst>
                                    <p:cond delay="0"/>
                                  </p:stCondLst>
                                  <p:childTnLst>
                                    <p:set>
                                      <p:cBhvr>
                                        <p:cTn id="9" dur="1" fill="hold">
                                          <p:stCondLst>
                                            <p:cond delay="0"/>
                                          </p:stCondLst>
                                        </p:cTn>
                                        <p:tgtEl>
                                          <p:spTgt spid="490"/>
                                        </p:tgtEl>
                                        <p:attrNameLst>
                                          <p:attrName>style.visibility</p:attrName>
                                        </p:attrNameLst>
                                      </p:cBhvr>
                                      <p:to>
                                        <p:strVal val="visible"/>
                                      </p:to>
                                    </p:set>
                                    <p:animEffect transition="in" filter="fade">
                                      <p:cBhvr>
                                        <p:cTn id="10" dur="1000"/>
                                        <p:tgtEl>
                                          <p:spTgt spid="490"/>
                                        </p:tgtEl>
                                      </p:cBhvr>
                                    </p:animEffect>
                                  </p:childTnLst>
                                </p:cTn>
                              </p:par>
                              <p:par>
                                <p:cTn id="11" presetID="2" presetClass="entr" presetSubtype="4" fill="hold" nodeType="withEffect">
                                  <p:stCondLst>
                                    <p:cond delay="0"/>
                                  </p:stCondLst>
                                  <p:childTnLst>
                                    <p:set>
                                      <p:cBhvr>
                                        <p:cTn id="12" dur="1" fill="hold">
                                          <p:stCondLst>
                                            <p:cond delay="0"/>
                                          </p:stCondLst>
                                        </p:cTn>
                                        <p:tgtEl>
                                          <p:spTgt spid="489"/>
                                        </p:tgtEl>
                                        <p:attrNameLst>
                                          <p:attrName>style.visibility</p:attrName>
                                        </p:attrNameLst>
                                      </p:cBhvr>
                                      <p:to>
                                        <p:strVal val="visible"/>
                                      </p:to>
                                    </p:set>
                                    <p:anim calcmode="lin" valueType="num">
                                      <p:cBhvr additive="base">
                                        <p:cTn id="13" dur="1000"/>
                                        <p:tgtEl>
                                          <p:spTgt spid="489"/>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493"/>
                                        </p:tgtEl>
                                        <p:attrNameLst>
                                          <p:attrName>style.visibility</p:attrName>
                                        </p:attrNameLst>
                                      </p:cBhvr>
                                      <p:to>
                                        <p:strVal val="visible"/>
                                      </p:to>
                                    </p:set>
                                    <p:anim calcmode="lin" valueType="num">
                                      <p:cBhvr additive="base">
                                        <p:cTn id="16" dur="1000" fill="hold"/>
                                        <p:tgtEl>
                                          <p:spTgt spid="493"/>
                                        </p:tgtEl>
                                        <p:attrNameLst>
                                          <p:attrName>ppt_x</p:attrName>
                                        </p:attrNameLst>
                                      </p:cBhvr>
                                      <p:tavLst>
                                        <p:tav tm="0">
                                          <p:val>
                                            <p:strVal val="#ppt_x"/>
                                          </p:val>
                                        </p:tav>
                                        <p:tav tm="100000">
                                          <p:val>
                                            <p:strVal val="#ppt_x"/>
                                          </p:val>
                                        </p:tav>
                                      </p:tavLst>
                                    </p:anim>
                                    <p:anim calcmode="lin" valueType="num">
                                      <p:cBhvr additive="base">
                                        <p:cTn id="17" dur="1000" fill="hold"/>
                                        <p:tgtEl>
                                          <p:spTgt spid="4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1183"/>
        <p:cNvGrpSpPr/>
        <p:nvPr/>
      </p:nvGrpSpPr>
      <p:grpSpPr>
        <a:xfrm>
          <a:off x="0" y="0"/>
          <a:ext cx="0" cy="0"/>
          <a:chOff x="0" y="0"/>
          <a:chExt cx="0" cy="0"/>
        </a:xfrm>
      </p:grpSpPr>
      <p:grpSp>
        <p:nvGrpSpPr>
          <p:cNvPr id="11184" name="Google Shape;11184;p133"/>
          <p:cNvGrpSpPr/>
          <p:nvPr/>
        </p:nvGrpSpPr>
        <p:grpSpPr>
          <a:xfrm>
            <a:off x="3797924" y="3942869"/>
            <a:ext cx="374774" cy="346073"/>
            <a:chOff x="1989449" y="4282269"/>
            <a:chExt cx="374774" cy="346073"/>
          </a:xfrm>
          <a:solidFill>
            <a:schemeClr val="bg1"/>
          </a:solidFill>
        </p:grpSpPr>
        <p:sp>
          <p:nvSpPr>
            <p:cNvPr id="11185" name="Google Shape;11185;p13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3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3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3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3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133"/>
          <p:cNvGrpSpPr/>
          <p:nvPr/>
        </p:nvGrpSpPr>
        <p:grpSpPr>
          <a:xfrm>
            <a:off x="4295914" y="3941340"/>
            <a:ext cx="198775" cy="348972"/>
            <a:chOff x="2487439" y="4280740"/>
            <a:chExt cx="198775" cy="348972"/>
          </a:xfrm>
          <a:solidFill>
            <a:schemeClr val="bg1"/>
          </a:solidFill>
        </p:grpSpPr>
        <p:sp>
          <p:nvSpPr>
            <p:cNvPr id="11191" name="Google Shape;11191;p13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3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3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3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133"/>
          <p:cNvGrpSpPr/>
          <p:nvPr/>
        </p:nvGrpSpPr>
        <p:grpSpPr>
          <a:xfrm>
            <a:off x="4619433" y="3934523"/>
            <a:ext cx="353145" cy="361873"/>
            <a:chOff x="2810958" y="4273923"/>
            <a:chExt cx="353145" cy="361873"/>
          </a:xfrm>
          <a:solidFill>
            <a:schemeClr val="bg1"/>
          </a:solidFill>
        </p:grpSpPr>
        <p:sp>
          <p:nvSpPr>
            <p:cNvPr id="11196" name="Google Shape;11196;p13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3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3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3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3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3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3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133"/>
          <p:cNvGrpSpPr/>
          <p:nvPr/>
        </p:nvGrpSpPr>
        <p:grpSpPr>
          <a:xfrm>
            <a:off x="4418046" y="3485558"/>
            <a:ext cx="373627" cy="347347"/>
            <a:chOff x="2609571" y="3824958"/>
            <a:chExt cx="373627" cy="347347"/>
          </a:xfrm>
          <a:solidFill>
            <a:schemeClr val="bg1"/>
          </a:solidFill>
        </p:grpSpPr>
        <p:sp>
          <p:nvSpPr>
            <p:cNvPr id="11210" name="Google Shape;11210;p13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3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2" name="Google Shape;11212;p133"/>
          <p:cNvSpPr/>
          <p:nvPr/>
        </p:nvSpPr>
        <p:spPr>
          <a:xfrm>
            <a:off x="3097051" y="34830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3" name="Google Shape;11213;p133"/>
          <p:cNvGrpSpPr/>
          <p:nvPr/>
        </p:nvGrpSpPr>
        <p:grpSpPr>
          <a:xfrm>
            <a:off x="2724602" y="3467656"/>
            <a:ext cx="221902" cy="380795"/>
            <a:chOff x="916127" y="3807056"/>
            <a:chExt cx="221902" cy="380795"/>
          </a:xfrm>
          <a:solidFill>
            <a:schemeClr val="bg1"/>
          </a:solidFill>
        </p:grpSpPr>
        <p:sp>
          <p:nvSpPr>
            <p:cNvPr id="11214" name="Google Shape;11214;p13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3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3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3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8" name="Google Shape;11218;p133"/>
          <p:cNvSpPr/>
          <p:nvPr/>
        </p:nvSpPr>
        <p:spPr>
          <a:xfrm>
            <a:off x="4945246" y="34837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33"/>
          <p:cNvSpPr/>
          <p:nvPr/>
        </p:nvSpPr>
        <p:spPr>
          <a:xfrm>
            <a:off x="3987940" y="35116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0" name="Google Shape;11220;p133"/>
          <p:cNvGrpSpPr/>
          <p:nvPr/>
        </p:nvGrpSpPr>
        <p:grpSpPr>
          <a:xfrm>
            <a:off x="5321485" y="3476734"/>
            <a:ext cx="362223" cy="361108"/>
            <a:chOff x="3513010" y="3816134"/>
            <a:chExt cx="362223" cy="361108"/>
          </a:xfrm>
          <a:solidFill>
            <a:schemeClr val="bg1"/>
          </a:solidFill>
        </p:grpSpPr>
        <p:sp>
          <p:nvSpPr>
            <p:cNvPr id="11221" name="Google Shape;11221;p13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3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3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3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133"/>
          <p:cNvGrpSpPr/>
          <p:nvPr/>
        </p:nvGrpSpPr>
        <p:grpSpPr>
          <a:xfrm>
            <a:off x="5758791" y="3480907"/>
            <a:ext cx="369805" cy="353782"/>
            <a:chOff x="3950316" y="3820307"/>
            <a:chExt cx="369805" cy="353782"/>
          </a:xfrm>
          <a:solidFill>
            <a:schemeClr val="bg1"/>
          </a:solidFill>
        </p:grpSpPr>
        <p:sp>
          <p:nvSpPr>
            <p:cNvPr id="11226" name="Google Shape;11226;p13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3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3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3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133"/>
          <p:cNvGrpSpPr/>
          <p:nvPr/>
        </p:nvGrpSpPr>
        <p:grpSpPr>
          <a:xfrm>
            <a:off x="3570384" y="3472561"/>
            <a:ext cx="307974" cy="371716"/>
            <a:chOff x="1761909" y="3811961"/>
            <a:chExt cx="307974" cy="371716"/>
          </a:xfrm>
          <a:solidFill>
            <a:schemeClr val="bg1"/>
          </a:solidFill>
        </p:grpSpPr>
        <p:sp>
          <p:nvSpPr>
            <p:cNvPr id="11231" name="Google Shape;11231;p13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3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3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3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3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3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3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3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3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3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133"/>
          <p:cNvGrpSpPr/>
          <p:nvPr/>
        </p:nvGrpSpPr>
        <p:grpSpPr>
          <a:xfrm>
            <a:off x="3983034" y="3016716"/>
            <a:ext cx="364135" cy="359930"/>
            <a:chOff x="2174559" y="3356116"/>
            <a:chExt cx="364135" cy="359930"/>
          </a:xfrm>
          <a:solidFill>
            <a:schemeClr val="bg1"/>
          </a:solidFill>
        </p:grpSpPr>
        <p:sp>
          <p:nvSpPr>
            <p:cNvPr id="11281" name="Google Shape;11281;p13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3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133"/>
          <p:cNvGrpSpPr/>
          <p:nvPr/>
        </p:nvGrpSpPr>
        <p:grpSpPr>
          <a:xfrm>
            <a:off x="3540409" y="3016239"/>
            <a:ext cx="368371" cy="361554"/>
            <a:chOff x="1731934" y="3355639"/>
            <a:chExt cx="368371" cy="361554"/>
          </a:xfrm>
          <a:solidFill>
            <a:schemeClr val="bg1"/>
          </a:solidFill>
        </p:grpSpPr>
        <p:sp>
          <p:nvSpPr>
            <p:cNvPr id="11284" name="Google Shape;11284;p13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3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133"/>
          <p:cNvGrpSpPr/>
          <p:nvPr/>
        </p:nvGrpSpPr>
        <p:grpSpPr>
          <a:xfrm>
            <a:off x="5798992" y="3014773"/>
            <a:ext cx="279559" cy="363402"/>
            <a:chOff x="3990517" y="3354173"/>
            <a:chExt cx="279559" cy="363402"/>
          </a:xfrm>
          <a:solidFill>
            <a:schemeClr val="bg1"/>
          </a:solidFill>
        </p:grpSpPr>
        <p:sp>
          <p:nvSpPr>
            <p:cNvPr id="11287" name="Google Shape;11287;p13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3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3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133"/>
          <p:cNvGrpSpPr/>
          <p:nvPr/>
        </p:nvGrpSpPr>
        <p:grpSpPr>
          <a:xfrm>
            <a:off x="5306322" y="3077974"/>
            <a:ext cx="379680" cy="237606"/>
            <a:chOff x="3497847" y="3417374"/>
            <a:chExt cx="379680" cy="237606"/>
          </a:xfrm>
          <a:solidFill>
            <a:schemeClr val="bg1"/>
          </a:solidFill>
        </p:grpSpPr>
        <p:sp>
          <p:nvSpPr>
            <p:cNvPr id="11291" name="Google Shape;11291;p13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3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3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3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133"/>
          <p:cNvGrpSpPr/>
          <p:nvPr/>
        </p:nvGrpSpPr>
        <p:grpSpPr>
          <a:xfrm>
            <a:off x="4421072" y="3027675"/>
            <a:ext cx="376271" cy="337982"/>
            <a:chOff x="2612597" y="3367075"/>
            <a:chExt cx="376271" cy="337982"/>
          </a:xfrm>
          <a:solidFill>
            <a:schemeClr val="bg1"/>
          </a:solidFill>
        </p:grpSpPr>
        <p:sp>
          <p:nvSpPr>
            <p:cNvPr id="11296" name="Google Shape;11296;p13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3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133"/>
          <p:cNvGrpSpPr/>
          <p:nvPr/>
        </p:nvGrpSpPr>
        <p:grpSpPr>
          <a:xfrm>
            <a:off x="4880389" y="3025031"/>
            <a:ext cx="343652" cy="342505"/>
            <a:chOff x="3071914" y="3364431"/>
            <a:chExt cx="343652" cy="342505"/>
          </a:xfrm>
          <a:solidFill>
            <a:schemeClr val="bg1"/>
          </a:solidFill>
        </p:grpSpPr>
        <p:sp>
          <p:nvSpPr>
            <p:cNvPr id="11299" name="Google Shape;11299;p13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3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3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3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3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133"/>
          <p:cNvGrpSpPr/>
          <p:nvPr/>
        </p:nvGrpSpPr>
        <p:grpSpPr>
          <a:xfrm>
            <a:off x="2705616" y="3020475"/>
            <a:ext cx="257962" cy="352762"/>
            <a:chOff x="897141" y="3359875"/>
            <a:chExt cx="257962" cy="352762"/>
          </a:xfrm>
          <a:solidFill>
            <a:schemeClr val="bg1"/>
          </a:solidFill>
        </p:grpSpPr>
        <p:sp>
          <p:nvSpPr>
            <p:cNvPr id="11305" name="Google Shape;11305;p13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3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3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3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3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3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3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3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133"/>
          <p:cNvGrpSpPr/>
          <p:nvPr/>
        </p:nvGrpSpPr>
        <p:grpSpPr>
          <a:xfrm>
            <a:off x="3142157" y="3004930"/>
            <a:ext cx="271213" cy="383088"/>
            <a:chOff x="1333682" y="3344330"/>
            <a:chExt cx="271213" cy="383088"/>
          </a:xfrm>
          <a:solidFill>
            <a:schemeClr val="bg1"/>
          </a:solidFill>
        </p:grpSpPr>
        <p:sp>
          <p:nvSpPr>
            <p:cNvPr id="11314" name="Google Shape;11314;p13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3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3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3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3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3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3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3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3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133"/>
          <p:cNvGrpSpPr/>
          <p:nvPr/>
        </p:nvGrpSpPr>
        <p:grpSpPr>
          <a:xfrm>
            <a:off x="2658216" y="1619907"/>
            <a:ext cx="399398" cy="375443"/>
            <a:chOff x="849741" y="1959307"/>
            <a:chExt cx="399398" cy="375443"/>
          </a:xfrm>
          <a:solidFill>
            <a:schemeClr val="bg1"/>
          </a:solidFill>
        </p:grpSpPr>
        <p:sp>
          <p:nvSpPr>
            <p:cNvPr id="11332" name="Google Shape;11332;p13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133"/>
          <p:cNvGrpSpPr/>
          <p:nvPr/>
        </p:nvGrpSpPr>
        <p:grpSpPr>
          <a:xfrm>
            <a:off x="3092687" y="1624366"/>
            <a:ext cx="379489" cy="366046"/>
            <a:chOff x="1284212" y="1963766"/>
            <a:chExt cx="379489" cy="366046"/>
          </a:xfrm>
          <a:solidFill>
            <a:schemeClr val="bg1"/>
          </a:solidFill>
        </p:grpSpPr>
        <p:sp>
          <p:nvSpPr>
            <p:cNvPr id="11335" name="Google Shape;11335;p13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133"/>
          <p:cNvGrpSpPr/>
          <p:nvPr/>
        </p:nvGrpSpPr>
        <p:grpSpPr>
          <a:xfrm>
            <a:off x="4846241" y="1630164"/>
            <a:ext cx="370219" cy="354928"/>
            <a:chOff x="3037766" y="1969564"/>
            <a:chExt cx="370219" cy="354928"/>
          </a:xfrm>
          <a:solidFill>
            <a:schemeClr val="bg1"/>
          </a:solidFill>
        </p:grpSpPr>
        <p:sp>
          <p:nvSpPr>
            <p:cNvPr id="11338" name="Google Shape;11338;p13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3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133"/>
          <p:cNvGrpSpPr/>
          <p:nvPr/>
        </p:nvGrpSpPr>
        <p:grpSpPr>
          <a:xfrm>
            <a:off x="5791028" y="1632330"/>
            <a:ext cx="304566" cy="350501"/>
            <a:chOff x="3982553" y="1971730"/>
            <a:chExt cx="304566" cy="350501"/>
          </a:xfrm>
          <a:solidFill>
            <a:schemeClr val="bg1"/>
          </a:solidFill>
        </p:grpSpPr>
        <p:sp>
          <p:nvSpPr>
            <p:cNvPr id="11343" name="Google Shape;11343;p13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133"/>
          <p:cNvGrpSpPr/>
          <p:nvPr/>
        </p:nvGrpSpPr>
        <p:grpSpPr>
          <a:xfrm>
            <a:off x="4376316" y="1654724"/>
            <a:ext cx="399812" cy="306477"/>
            <a:chOff x="2567841" y="1994124"/>
            <a:chExt cx="399812" cy="306477"/>
          </a:xfrm>
          <a:solidFill>
            <a:schemeClr val="bg1"/>
          </a:solidFill>
        </p:grpSpPr>
        <p:sp>
          <p:nvSpPr>
            <p:cNvPr id="11346" name="Google Shape;11346;p13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133"/>
          <p:cNvGrpSpPr/>
          <p:nvPr/>
        </p:nvGrpSpPr>
        <p:grpSpPr>
          <a:xfrm>
            <a:off x="4020559" y="1620958"/>
            <a:ext cx="324698" cy="372863"/>
            <a:chOff x="2212084" y="1960358"/>
            <a:chExt cx="324698" cy="372863"/>
          </a:xfrm>
          <a:solidFill>
            <a:schemeClr val="bg1"/>
          </a:solidFill>
        </p:grpSpPr>
        <p:sp>
          <p:nvSpPr>
            <p:cNvPr id="11350" name="Google Shape;11350;p13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3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133"/>
          <p:cNvGrpSpPr/>
          <p:nvPr/>
        </p:nvGrpSpPr>
        <p:grpSpPr>
          <a:xfrm>
            <a:off x="3614376" y="1620958"/>
            <a:ext cx="284847" cy="373627"/>
            <a:chOff x="1805901" y="1960358"/>
            <a:chExt cx="284847" cy="373627"/>
          </a:xfrm>
          <a:solidFill>
            <a:schemeClr val="bg1"/>
          </a:solidFill>
        </p:grpSpPr>
        <p:sp>
          <p:nvSpPr>
            <p:cNvPr id="11354" name="Google Shape;11354;p13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6" name="Google Shape;11356;p133"/>
          <p:cNvSpPr/>
          <p:nvPr/>
        </p:nvSpPr>
        <p:spPr>
          <a:xfrm>
            <a:off x="5313904" y="16406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33"/>
          <p:cNvSpPr/>
          <p:nvPr/>
        </p:nvSpPr>
        <p:spPr>
          <a:xfrm>
            <a:off x="5763696" y="25536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33"/>
          <p:cNvSpPr/>
          <p:nvPr/>
        </p:nvSpPr>
        <p:spPr>
          <a:xfrm>
            <a:off x="5308202" y="21028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2" name="Google Shape;11422;p133"/>
          <p:cNvGrpSpPr/>
          <p:nvPr/>
        </p:nvGrpSpPr>
        <p:grpSpPr>
          <a:xfrm>
            <a:off x="4853440" y="2095820"/>
            <a:ext cx="400194" cy="324316"/>
            <a:chOff x="3044965" y="2435220"/>
            <a:chExt cx="400194" cy="324316"/>
          </a:xfrm>
          <a:solidFill>
            <a:schemeClr val="bg1"/>
          </a:solidFill>
        </p:grpSpPr>
        <p:sp>
          <p:nvSpPr>
            <p:cNvPr id="11423" name="Google Shape;11423;p13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3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3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133"/>
          <p:cNvGrpSpPr/>
          <p:nvPr/>
        </p:nvGrpSpPr>
        <p:grpSpPr>
          <a:xfrm>
            <a:off x="3134194" y="2548289"/>
            <a:ext cx="290581" cy="372481"/>
            <a:chOff x="1325719" y="2887689"/>
            <a:chExt cx="290581" cy="372481"/>
          </a:xfrm>
          <a:solidFill>
            <a:schemeClr val="bg1"/>
          </a:solidFill>
        </p:grpSpPr>
        <p:sp>
          <p:nvSpPr>
            <p:cNvPr id="11433" name="Google Shape;11433;p13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5" name="Google Shape;11435;p133"/>
          <p:cNvSpPr/>
          <p:nvPr/>
        </p:nvSpPr>
        <p:spPr>
          <a:xfrm>
            <a:off x="3627628" y="25429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6" name="Google Shape;11436;p133"/>
          <p:cNvGrpSpPr/>
          <p:nvPr/>
        </p:nvGrpSpPr>
        <p:grpSpPr>
          <a:xfrm>
            <a:off x="5318810" y="2553099"/>
            <a:ext cx="360726" cy="361204"/>
            <a:chOff x="3510335" y="2892499"/>
            <a:chExt cx="360726" cy="361204"/>
          </a:xfrm>
          <a:solidFill>
            <a:schemeClr val="bg1"/>
          </a:solidFill>
        </p:grpSpPr>
        <p:sp>
          <p:nvSpPr>
            <p:cNvPr id="11437" name="Google Shape;11437;p13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3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3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3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3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133"/>
          <p:cNvGrpSpPr/>
          <p:nvPr/>
        </p:nvGrpSpPr>
        <p:grpSpPr>
          <a:xfrm>
            <a:off x="4894788" y="2537649"/>
            <a:ext cx="320143" cy="392581"/>
            <a:chOff x="3086313" y="2877049"/>
            <a:chExt cx="320143" cy="392581"/>
          </a:xfrm>
          <a:solidFill>
            <a:schemeClr val="bg1"/>
          </a:solidFill>
        </p:grpSpPr>
        <p:sp>
          <p:nvSpPr>
            <p:cNvPr id="11443" name="Google Shape;11443;p13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3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3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3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3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3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5" name="Google Shape;11455;p133"/>
          <p:cNvSpPr/>
          <p:nvPr/>
        </p:nvSpPr>
        <p:spPr>
          <a:xfrm>
            <a:off x="4062289" y="25547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6" name="Google Shape;11456;p133"/>
          <p:cNvGrpSpPr/>
          <p:nvPr/>
        </p:nvGrpSpPr>
        <p:grpSpPr>
          <a:xfrm>
            <a:off x="2669588" y="2546346"/>
            <a:ext cx="333809" cy="373277"/>
            <a:chOff x="861113" y="2885746"/>
            <a:chExt cx="333809" cy="373277"/>
          </a:xfrm>
          <a:solidFill>
            <a:schemeClr val="bg1"/>
          </a:solidFill>
        </p:grpSpPr>
        <p:sp>
          <p:nvSpPr>
            <p:cNvPr id="11457" name="Google Shape;11457;p13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3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0" name="Google Shape;11460;p133"/>
          <p:cNvSpPr/>
          <p:nvPr/>
        </p:nvSpPr>
        <p:spPr>
          <a:xfrm>
            <a:off x="4424480" y="25471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3"/>
          <p:cNvSpPr/>
          <p:nvPr/>
        </p:nvSpPr>
        <p:spPr>
          <a:xfrm>
            <a:off x="3968604" y="11768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2" name="Google Shape;11462;p133"/>
          <p:cNvGrpSpPr/>
          <p:nvPr/>
        </p:nvGrpSpPr>
        <p:grpSpPr>
          <a:xfrm>
            <a:off x="3106129" y="1165081"/>
            <a:ext cx="349354" cy="362223"/>
            <a:chOff x="1297654" y="1504481"/>
            <a:chExt cx="349354" cy="362223"/>
          </a:xfrm>
          <a:solidFill>
            <a:schemeClr val="bg1"/>
          </a:solidFill>
        </p:grpSpPr>
        <p:sp>
          <p:nvSpPr>
            <p:cNvPr id="11463" name="Google Shape;11463;p13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3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6" name="Google Shape;11466;p133"/>
          <p:cNvSpPr/>
          <p:nvPr/>
        </p:nvSpPr>
        <p:spPr>
          <a:xfrm>
            <a:off x="5753853" y="11913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7" name="Google Shape;11467;p133"/>
          <p:cNvGrpSpPr/>
          <p:nvPr/>
        </p:nvGrpSpPr>
        <p:grpSpPr>
          <a:xfrm>
            <a:off x="2660860" y="1171516"/>
            <a:ext cx="353145" cy="351998"/>
            <a:chOff x="852385" y="1510916"/>
            <a:chExt cx="353145" cy="351998"/>
          </a:xfrm>
          <a:solidFill>
            <a:schemeClr val="bg1"/>
          </a:solidFill>
        </p:grpSpPr>
        <p:sp>
          <p:nvSpPr>
            <p:cNvPr id="11468" name="Google Shape;11468;p13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3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133"/>
          <p:cNvGrpSpPr/>
          <p:nvPr/>
        </p:nvGrpSpPr>
        <p:grpSpPr>
          <a:xfrm>
            <a:off x="3553692" y="1176071"/>
            <a:ext cx="343269" cy="342505"/>
            <a:chOff x="1745217" y="1515471"/>
            <a:chExt cx="343269" cy="342505"/>
          </a:xfrm>
          <a:solidFill>
            <a:schemeClr val="bg1"/>
          </a:solidFill>
        </p:grpSpPr>
        <p:sp>
          <p:nvSpPr>
            <p:cNvPr id="11472" name="Google Shape;11472;p13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3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3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6" name="Google Shape;11476;p133"/>
          <p:cNvSpPr/>
          <p:nvPr/>
        </p:nvSpPr>
        <p:spPr>
          <a:xfrm>
            <a:off x="5317695" y="11660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7" name="Google Shape;11477;p133"/>
          <p:cNvGrpSpPr/>
          <p:nvPr/>
        </p:nvGrpSpPr>
        <p:grpSpPr>
          <a:xfrm>
            <a:off x="4851178" y="1189737"/>
            <a:ext cx="411535" cy="315587"/>
            <a:chOff x="3042703" y="1529137"/>
            <a:chExt cx="411535" cy="315587"/>
          </a:xfrm>
          <a:solidFill>
            <a:schemeClr val="bg1"/>
          </a:solidFill>
        </p:grpSpPr>
        <p:sp>
          <p:nvSpPr>
            <p:cNvPr id="11478" name="Google Shape;11478;p13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3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3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3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133"/>
          <p:cNvGrpSpPr/>
          <p:nvPr/>
        </p:nvGrpSpPr>
        <p:grpSpPr>
          <a:xfrm>
            <a:off x="4437764" y="1205282"/>
            <a:ext cx="350501" cy="284497"/>
            <a:chOff x="2629289" y="1544682"/>
            <a:chExt cx="350501" cy="284497"/>
          </a:xfrm>
          <a:solidFill>
            <a:schemeClr val="bg1"/>
          </a:solidFill>
        </p:grpSpPr>
        <p:sp>
          <p:nvSpPr>
            <p:cNvPr id="11489" name="Google Shape;11489;p13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3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3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133"/>
          <p:cNvGrpSpPr/>
          <p:nvPr/>
        </p:nvGrpSpPr>
        <p:grpSpPr>
          <a:xfrm>
            <a:off x="4008040" y="2081772"/>
            <a:ext cx="312179" cy="353431"/>
            <a:chOff x="2199565" y="2421172"/>
            <a:chExt cx="312179" cy="353431"/>
          </a:xfrm>
          <a:solidFill>
            <a:schemeClr val="bg1"/>
          </a:solidFill>
        </p:grpSpPr>
        <p:sp>
          <p:nvSpPr>
            <p:cNvPr id="11567" name="Google Shape;11567;p13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3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9" name="Google Shape;11569;p133"/>
          <p:cNvGrpSpPr/>
          <p:nvPr/>
        </p:nvGrpSpPr>
        <p:grpSpPr>
          <a:xfrm>
            <a:off x="3559362" y="2086327"/>
            <a:ext cx="320143" cy="343269"/>
            <a:chOff x="1750887" y="2425727"/>
            <a:chExt cx="320143" cy="343269"/>
          </a:xfrm>
          <a:solidFill>
            <a:schemeClr val="bg1"/>
          </a:solidFill>
        </p:grpSpPr>
        <p:sp>
          <p:nvSpPr>
            <p:cNvPr id="11570" name="Google Shape;11570;p13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133"/>
          <p:cNvGrpSpPr/>
          <p:nvPr/>
        </p:nvGrpSpPr>
        <p:grpSpPr>
          <a:xfrm>
            <a:off x="3106512" y="2086327"/>
            <a:ext cx="338364" cy="342887"/>
            <a:chOff x="1298037" y="2425727"/>
            <a:chExt cx="338364" cy="342887"/>
          </a:xfrm>
          <a:solidFill>
            <a:schemeClr val="bg1"/>
          </a:solidFill>
        </p:grpSpPr>
        <p:sp>
          <p:nvSpPr>
            <p:cNvPr id="11573" name="Google Shape;11573;p13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3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3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7" name="Google Shape;11577;p133"/>
          <p:cNvSpPr/>
          <p:nvPr/>
        </p:nvSpPr>
        <p:spPr>
          <a:xfrm>
            <a:off x="2657452" y="20791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8" name="Google Shape;11578;p133"/>
          <p:cNvGrpSpPr/>
          <p:nvPr/>
        </p:nvGrpSpPr>
        <p:grpSpPr>
          <a:xfrm>
            <a:off x="5782682" y="2089609"/>
            <a:ext cx="320143" cy="338491"/>
            <a:chOff x="3974207" y="2429009"/>
            <a:chExt cx="320143" cy="338491"/>
          </a:xfrm>
          <a:solidFill>
            <a:schemeClr val="bg1"/>
          </a:solidFill>
        </p:grpSpPr>
        <p:sp>
          <p:nvSpPr>
            <p:cNvPr id="11579" name="Google Shape;11579;p13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3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133"/>
          <p:cNvGrpSpPr/>
          <p:nvPr/>
        </p:nvGrpSpPr>
        <p:grpSpPr>
          <a:xfrm>
            <a:off x="4431712" y="2091647"/>
            <a:ext cx="355024" cy="332630"/>
            <a:chOff x="2623237" y="2431047"/>
            <a:chExt cx="355024" cy="332630"/>
          </a:xfrm>
          <a:solidFill>
            <a:schemeClr val="bg1"/>
          </a:solidFill>
        </p:grpSpPr>
        <p:sp>
          <p:nvSpPr>
            <p:cNvPr id="11582" name="Google Shape;11582;p13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3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3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9" name="Google Shape;11609;p133"/>
          <p:cNvSpPr txBox="1"/>
          <p:nvPr/>
        </p:nvSpPr>
        <p:spPr>
          <a:xfrm>
            <a:off x="2658150" y="5636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1614"/>
        <p:cNvGrpSpPr/>
        <p:nvPr/>
      </p:nvGrpSpPr>
      <p:grpSpPr>
        <a:xfrm>
          <a:off x="0" y="0"/>
          <a:ext cx="0" cy="0"/>
          <a:chOff x="0" y="0"/>
          <a:chExt cx="0" cy="0"/>
        </a:xfrm>
      </p:grpSpPr>
      <p:grpSp>
        <p:nvGrpSpPr>
          <p:cNvPr id="11615" name="Google Shape;11615;p134"/>
          <p:cNvGrpSpPr/>
          <p:nvPr/>
        </p:nvGrpSpPr>
        <p:grpSpPr>
          <a:xfrm>
            <a:off x="3541011" y="1334344"/>
            <a:ext cx="350166" cy="349434"/>
            <a:chOff x="3541011" y="1508594"/>
            <a:chExt cx="350166" cy="349434"/>
          </a:xfrm>
          <a:solidFill>
            <a:schemeClr val="bg1"/>
          </a:solidFill>
        </p:grpSpPr>
        <p:sp>
          <p:nvSpPr>
            <p:cNvPr id="11616" name="Google Shape;11616;p13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3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3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3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3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3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3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3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3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134"/>
          <p:cNvGrpSpPr/>
          <p:nvPr/>
        </p:nvGrpSpPr>
        <p:grpSpPr>
          <a:xfrm>
            <a:off x="3122257" y="1334344"/>
            <a:ext cx="294850" cy="349434"/>
            <a:chOff x="3122257" y="1508594"/>
            <a:chExt cx="294850" cy="349434"/>
          </a:xfrm>
          <a:solidFill>
            <a:schemeClr val="bg1"/>
          </a:solidFill>
        </p:grpSpPr>
        <p:sp>
          <p:nvSpPr>
            <p:cNvPr id="11630" name="Google Shape;11630;p13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3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3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134"/>
          <p:cNvGrpSpPr/>
          <p:nvPr/>
        </p:nvGrpSpPr>
        <p:grpSpPr>
          <a:xfrm>
            <a:off x="910723" y="1333962"/>
            <a:ext cx="251660" cy="350166"/>
            <a:chOff x="910723" y="1508212"/>
            <a:chExt cx="251660" cy="350166"/>
          </a:xfrm>
          <a:solidFill>
            <a:schemeClr val="bg1"/>
          </a:solidFill>
        </p:grpSpPr>
        <p:sp>
          <p:nvSpPr>
            <p:cNvPr id="11636" name="Google Shape;11636;p13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3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3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3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3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3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3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3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3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34"/>
          <p:cNvGrpSpPr/>
          <p:nvPr/>
        </p:nvGrpSpPr>
        <p:grpSpPr>
          <a:xfrm>
            <a:off x="1308631" y="1333580"/>
            <a:ext cx="350166" cy="350198"/>
            <a:chOff x="1308631" y="1507830"/>
            <a:chExt cx="350166" cy="350198"/>
          </a:xfrm>
          <a:solidFill>
            <a:schemeClr val="bg1"/>
          </a:solidFill>
        </p:grpSpPr>
        <p:sp>
          <p:nvSpPr>
            <p:cNvPr id="11654" name="Google Shape;11654;p13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3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3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134"/>
          <p:cNvGrpSpPr/>
          <p:nvPr/>
        </p:nvGrpSpPr>
        <p:grpSpPr>
          <a:xfrm>
            <a:off x="1756921" y="1335489"/>
            <a:ext cx="345997" cy="345997"/>
            <a:chOff x="1756921" y="1509739"/>
            <a:chExt cx="345997" cy="345997"/>
          </a:xfrm>
          <a:solidFill>
            <a:schemeClr val="bg1"/>
          </a:solidFill>
        </p:grpSpPr>
        <p:sp>
          <p:nvSpPr>
            <p:cNvPr id="11659" name="Google Shape;11659;p13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3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3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3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3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3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3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3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3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6" name="Google Shape;11676;p134"/>
          <p:cNvGrpSpPr/>
          <p:nvPr/>
        </p:nvGrpSpPr>
        <p:grpSpPr>
          <a:xfrm>
            <a:off x="2216956" y="1336253"/>
            <a:ext cx="318721" cy="345615"/>
            <a:chOff x="2216956" y="1510503"/>
            <a:chExt cx="318721" cy="345615"/>
          </a:xfrm>
          <a:solidFill>
            <a:schemeClr val="bg1"/>
          </a:solidFill>
        </p:grpSpPr>
        <p:sp>
          <p:nvSpPr>
            <p:cNvPr id="11677" name="Google Shape;11677;p13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3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3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134"/>
          <p:cNvGrpSpPr/>
          <p:nvPr/>
        </p:nvGrpSpPr>
        <p:grpSpPr>
          <a:xfrm>
            <a:off x="3988156" y="1394211"/>
            <a:ext cx="349052" cy="230049"/>
            <a:chOff x="3988156" y="1568461"/>
            <a:chExt cx="349052" cy="230049"/>
          </a:xfrm>
          <a:solidFill>
            <a:schemeClr val="bg1"/>
          </a:solidFill>
        </p:grpSpPr>
        <p:sp>
          <p:nvSpPr>
            <p:cNvPr id="11683" name="Google Shape;11683;p13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3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3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3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3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134"/>
          <p:cNvGrpSpPr/>
          <p:nvPr/>
        </p:nvGrpSpPr>
        <p:grpSpPr>
          <a:xfrm>
            <a:off x="2633037" y="1325623"/>
            <a:ext cx="379002" cy="366112"/>
            <a:chOff x="2633037" y="1499873"/>
            <a:chExt cx="379002" cy="366112"/>
          </a:xfrm>
          <a:solidFill>
            <a:schemeClr val="bg1"/>
          </a:solidFill>
        </p:grpSpPr>
        <p:sp>
          <p:nvSpPr>
            <p:cNvPr id="11691" name="Google Shape;11691;p13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3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3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3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3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134"/>
          <p:cNvGrpSpPr/>
          <p:nvPr/>
        </p:nvGrpSpPr>
        <p:grpSpPr>
          <a:xfrm>
            <a:off x="6675256" y="1341919"/>
            <a:ext cx="327823" cy="357009"/>
            <a:chOff x="6675256" y="1516169"/>
            <a:chExt cx="327823" cy="357009"/>
          </a:xfrm>
          <a:solidFill>
            <a:schemeClr val="bg1"/>
          </a:solidFill>
        </p:grpSpPr>
        <p:sp>
          <p:nvSpPr>
            <p:cNvPr id="11698" name="Google Shape;11698;p13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3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3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3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3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3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3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3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3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134"/>
          <p:cNvGrpSpPr/>
          <p:nvPr/>
        </p:nvGrpSpPr>
        <p:grpSpPr>
          <a:xfrm>
            <a:off x="8020159" y="1342301"/>
            <a:ext cx="300897" cy="356627"/>
            <a:chOff x="8020159" y="1516551"/>
            <a:chExt cx="300897" cy="356627"/>
          </a:xfrm>
          <a:solidFill>
            <a:schemeClr val="bg1"/>
          </a:solidFill>
        </p:grpSpPr>
        <p:sp>
          <p:nvSpPr>
            <p:cNvPr id="11708" name="Google Shape;11708;p13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3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3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3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134"/>
          <p:cNvGrpSpPr/>
          <p:nvPr/>
        </p:nvGrpSpPr>
        <p:grpSpPr>
          <a:xfrm>
            <a:off x="5377363" y="1341919"/>
            <a:ext cx="257357" cy="356627"/>
            <a:chOff x="5377363" y="1516169"/>
            <a:chExt cx="257357" cy="356627"/>
          </a:xfrm>
          <a:solidFill>
            <a:schemeClr val="bg1"/>
          </a:solidFill>
        </p:grpSpPr>
        <p:sp>
          <p:nvSpPr>
            <p:cNvPr id="11714" name="Google Shape;11714;p13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3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3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3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3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3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3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3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134"/>
          <p:cNvGrpSpPr/>
          <p:nvPr/>
        </p:nvGrpSpPr>
        <p:grpSpPr>
          <a:xfrm>
            <a:off x="4880567" y="1361620"/>
            <a:ext cx="356245" cy="317607"/>
            <a:chOff x="4880567" y="1535870"/>
            <a:chExt cx="356245" cy="317607"/>
          </a:xfrm>
          <a:solidFill>
            <a:schemeClr val="bg1"/>
          </a:solidFill>
        </p:grpSpPr>
        <p:sp>
          <p:nvSpPr>
            <p:cNvPr id="11732" name="Google Shape;11732;p13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3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3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134"/>
          <p:cNvGrpSpPr/>
          <p:nvPr/>
        </p:nvGrpSpPr>
        <p:grpSpPr>
          <a:xfrm>
            <a:off x="5771483" y="1341537"/>
            <a:ext cx="357359" cy="357391"/>
            <a:chOff x="5771483" y="1515787"/>
            <a:chExt cx="357359" cy="357391"/>
          </a:xfrm>
          <a:solidFill>
            <a:schemeClr val="bg1"/>
          </a:solidFill>
        </p:grpSpPr>
        <p:sp>
          <p:nvSpPr>
            <p:cNvPr id="11738" name="Google Shape;11738;p13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3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3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134"/>
          <p:cNvGrpSpPr/>
          <p:nvPr/>
        </p:nvGrpSpPr>
        <p:grpSpPr>
          <a:xfrm>
            <a:off x="7121669" y="1359360"/>
            <a:ext cx="321362" cy="321362"/>
            <a:chOff x="7121669" y="1533610"/>
            <a:chExt cx="321362" cy="321362"/>
          </a:xfrm>
          <a:solidFill>
            <a:schemeClr val="bg1"/>
          </a:solidFill>
        </p:grpSpPr>
        <p:sp>
          <p:nvSpPr>
            <p:cNvPr id="11743" name="Google Shape;11743;p13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3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3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3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134"/>
          <p:cNvGrpSpPr/>
          <p:nvPr/>
        </p:nvGrpSpPr>
        <p:grpSpPr>
          <a:xfrm>
            <a:off x="7562766" y="1340614"/>
            <a:ext cx="327059" cy="360192"/>
            <a:chOff x="7562766" y="1514864"/>
            <a:chExt cx="327059" cy="360192"/>
          </a:xfrm>
          <a:solidFill>
            <a:schemeClr val="bg1"/>
          </a:solidFill>
        </p:grpSpPr>
        <p:sp>
          <p:nvSpPr>
            <p:cNvPr id="11748" name="Google Shape;11748;p13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3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134"/>
          <p:cNvGrpSpPr/>
          <p:nvPr/>
        </p:nvGrpSpPr>
        <p:grpSpPr>
          <a:xfrm>
            <a:off x="6221229" y="1324423"/>
            <a:ext cx="361636" cy="362183"/>
            <a:chOff x="6259175" y="1559008"/>
            <a:chExt cx="271743" cy="272093"/>
          </a:xfrm>
          <a:solidFill>
            <a:schemeClr val="bg1"/>
          </a:solidFill>
        </p:grpSpPr>
        <p:sp>
          <p:nvSpPr>
            <p:cNvPr id="11753" name="Google Shape;11753;p13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3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3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3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3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3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3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3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3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134"/>
          <p:cNvGrpSpPr/>
          <p:nvPr/>
        </p:nvGrpSpPr>
        <p:grpSpPr>
          <a:xfrm>
            <a:off x="2661459" y="1840751"/>
            <a:ext cx="322508" cy="273494"/>
            <a:chOff x="2661459" y="2015001"/>
            <a:chExt cx="322508" cy="273494"/>
          </a:xfrm>
          <a:solidFill>
            <a:schemeClr val="bg1"/>
          </a:solidFill>
        </p:grpSpPr>
        <p:sp>
          <p:nvSpPr>
            <p:cNvPr id="11771" name="Google Shape;11771;p13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3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134"/>
          <p:cNvGrpSpPr/>
          <p:nvPr/>
        </p:nvGrpSpPr>
        <p:grpSpPr>
          <a:xfrm>
            <a:off x="6671087" y="1835054"/>
            <a:ext cx="332757" cy="281833"/>
            <a:chOff x="6671087" y="2009304"/>
            <a:chExt cx="332757" cy="281833"/>
          </a:xfrm>
          <a:solidFill>
            <a:schemeClr val="bg1"/>
          </a:solidFill>
        </p:grpSpPr>
        <p:sp>
          <p:nvSpPr>
            <p:cNvPr id="11774" name="Google Shape;11774;p13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3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6" name="Google Shape;11776;p134"/>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7" name="Google Shape;11777;p134"/>
          <p:cNvGrpSpPr/>
          <p:nvPr/>
        </p:nvGrpSpPr>
        <p:grpSpPr>
          <a:xfrm>
            <a:off x="2201806" y="1802335"/>
            <a:ext cx="349784" cy="349434"/>
            <a:chOff x="2201806" y="1976585"/>
            <a:chExt cx="349784" cy="349434"/>
          </a:xfrm>
          <a:solidFill>
            <a:schemeClr val="bg1"/>
          </a:solidFill>
        </p:grpSpPr>
        <p:sp>
          <p:nvSpPr>
            <p:cNvPr id="11778" name="Google Shape;11778;p13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134"/>
          <p:cNvGrpSpPr/>
          <p:nvPr/>
        </p:nvGrpSpPr>
        <p:grpSpPr>
          <a:xfrm>
            <a:off x="3094217" y="1802335"/>
            <a:ext cx="350198" cy="350548"/>
            <a:chOff x="3094217" y="1976585"/>
            <a:chExt cx="350198" cy="350548"/>
          </a:xfrm>
          <a:solidFill>
            <a:schemeClr val="bg1"/>
          </a:solidFill>
        </p:grpSpPr>
        <p:sp>
          <p:nvSpPr>
            <p:cNvPr id="11783" name="Google Shape;11783;p13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3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3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3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3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3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3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3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134"/>
          <p:cNvGrpSpPr/>
          <p:nvPr/>
        </p:nvGrpSpPr>
        <p:grpSpPr>
          <a:xfrm>
            <a:off x="870939" y="1801571"/>
            <a:ext cx="332375" cy="350071"/>
            <a:chOff x="870939" y="1975821"/>
            <a:chExt cx="332375" cy="350071"/>
          </a:xfrm>
          <a:solidFill>
            <a:schemeClr val="bg1"/>
          </a:solidFill>
        </p:grpSpPr>
        <p:sp>
          <p:nvSpPr>
            <p:cNvPr id="11797" name="Google Shape;11797;p13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3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1" name="Google Shape;11801;p134"/>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2" name="Google Shape;11802;p134"/>
          <p:cNvGrpSpPr/>
          <p:nvPr/>
        </p:nvGrpSpPr>
        <p:grpSpPr>
          <a:xfrm>
            <a:off x="3979435" y="1802335"/>
            <a:ext cx="345265" cy="349848"/>
            <a:chOff x="3979435" y="1976585"/>
            <a:chExt cx="345265" cy="349848"/>
          </a:xfrm>
          <a:solidFill>
            <a:schemeClr val="bg1"/>
          </a:solidFill>
        </p:grpSpPr>
        <p:sp>
          <p:nvSpPr>
            <p:cNvPr id="11803" name="Google Shape;11803;p13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3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3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3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3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3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3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3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3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3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3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3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3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134"/>
          <p:cNvGrpSpPr/>
          <p:nvPr/>
        </p:nvGrpSpPr>
        <p:grpSpPr>
          <a:xfrm>
            <a:off x="3576626" y="1801571"/>
            <a:ext cx="284251" cy="351694"/>
            <a:chOff x="3576626" y="1975821"/>
            <a:chExt cx="284251" cy="351694"/>
          </a:xfrm>
          <a:solidFill>
            <a:schemeClr val="bg1"/>
          </a:solidFill>
        </p:grpSpPr>
        <p:sp>
          <p:nvSpPr>
            <p:cNvPr id="11821" name="Google Shape;11821;p13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3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4" name="Google Shape;11824;p134"/>
          <p:cNvGrpSpPr/>
          <p:nvPr/>
        </p:nvGrpSpPr>
        <p:grpSpPr>
          <a:xfrm>
            <a:off x="2722090" y="2715912"/>
            <a:ext cx="238770" cy="371841"/>
            <a:chOff x="2722090" y="2890162"/>
            <a:chExt cx="238770" cy="371841"/>
          </a:xfrm>
          <a:solidFill>
            <a:schemeClr val="bg1"/>
          </a:solidFill>
        </p:grpSpPr>
        <p:sp>
          <p:nvSpPr>
            <p:cNvPr id="11825" name="Google Shape;11825;p13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8" name="Google Shape;11828;p134"/>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9" name="Google Shape;11829;p134"/>
          <p:cNvGrpSpPr/>
          <p:nvPr/>
        </p:nvGrpSpPr>
        <p:grpSpPr>
          <a:xfrm>
            <a:off x="6216367" y="1795906"/>
            <a:ext cx="361147" cy="361147"/>
            <a:chOff x="6216367" y="1970156"/>
            <a:chExt cx="361147" cy="361147"/>
          </a:xfrm>
          <a:solidFill>
            <a:schemeClr val="bg1"/>
          </a:solidFill>
        </p:grpSpPr>
        <p:sp>
          <p:nvSpPr>
            <p:cNvPr id="11830" name="Google Shape;11830;p13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3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134"/>
          <p:cNvGrpSpPr/>
          <p:nvPr/>
        </p:nvGrpSpPr>
        <p:grpSpPr>
          <a:xfrm>
            <a:off x="1289311" y="2751972"/>
            <a:ext cx="408156" cy="299783"/>
            <a:chOff x="1289311" y="2926222"/>
            <a:chExt cx="408156" cy="299783"/>
          </a:xfrm>
          <a:solidFill>
            <a:schemeClr val="bg1"/>
          </a:solidFill>
        </p:grpSpPr>
        <p:sp>
          <p:nvSpPr>
            <p:cNvPr id="11835" name="Google Shape;11835;p13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3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134"/>
          <p:cNvGrpSpPr/>
          <p:nvPr/>
        </p:nvGrpSpPr>
        <p:grpSpPr>
          <a:xfrm>
            <a:off x="7978465" y="1795142"/>
            <a:ext cx="361147" cy="360797"/>
            <a:chOff x="7978465" y="1969392"/>
            <a:chExt cx="361147" cy="360797"/>
          </a:xfrm>
          <a:solidFill>
            <a:schemeClr val="bg1"/>
          </a:solidFill>
        </p:grpSpPr>
        <p:sp>
          <p:nvSpPr>
            <p:cNvPr id="11838" name="Google Shape;11838;p13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3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3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3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3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3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7" name="Google Shape;11847;p134"/>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8" name="Google Shape;11848;p134"/>
          <p:cNvGrpSpPr/>
          <p:nvPr/>
        </p:nvGrpSpPr>
        <p:grpSpPr>
          <a:xfrm>
            <a:off x="854261" y="2734563"/>
            <a:ext cx="377474" cy="335748"/>
            <a:chOff x="854261" y="2908813"/>
            <a:chExt cx="377474" cy="335748"/>
          </a:xfrm>
          <a:solidFill>
            <a:schemeClr val="bg1"/>
          </a:solidFill>
        </p:grpSpPr>
        <p:sp>
          <p:nvSpPr>
            <p:cNvPr id="11849" name="Google Shape;11849;p13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3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3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3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3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134"/>
          <p:cNvGrpSpPr/>
          <p:nvPr/>
        </p:nvGrpSpPr>
        <p:grpSpPr>
          <a:xfrm>
            <a:off x="1749728" y="2720527"/>
            <a:ext cx="386927" cy="363438"/>
            <a:chOff x="1749728" y="2894777"/>
            <a:chExt cx="386927" cy="363438"/>
          </a:xfrm>
          <a:solidFill>
            <a:schemeClr val="bg1"/>
          </a:solidFill>
        </p:grpSpPr>
        <p:sp>
          <p:nvSpPr>
            <p:cNvPr id="11855" name="Google Shape;11855;p13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3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3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3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3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134"/>
          <p:cNvGrpSpPr/>
          <p:nvPr/>
        </p:nvGrpSpPr>
        <p:grpSpPr>
          <a:xfrm>
            <a:off x="7098912" y="1795142"/>
            <a:ext cx="359651" cy="361560"/>
            <a:chOff x="7098912" y="1969392"/>
            <a:chExt cx="359651" cy="361560"/>
          </a:xfrm>
          <a:solidFill>
            <a:schemeClr val="bg1"/>
          </a:solidFill>
        </p:grpSpPr>
        <p:sp>
          <p:nvSpPr>
            <p:cNvPr id="11863" name="Google Shape;11863;p13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3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3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3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3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3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6" name="Google Shape;11876;p134"/>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7" name="Google Shape;11877;p134"/>
          <p:cNvGrpSpPr/>
          <p:nvPr/>
        </p:nvGrpSpPr>
        <p:grpSpPr>
          <a:xfrm>
            <a:off x="5352728" y="1815989"/>
            <a:ext cx="327091" cy="322508"/>
            <a:chOff x="5352728" y="1990239"/>
            <a:chExt cx="327091" cy="322508"/>
          </a:xfrm>
          <a:solidFill>
            <a:schemeClr val="bg1"/>
          </a:solidFill>
        </p:grpSpPr>
        <p:sp>
          <p:nvSpPr>
            <p:cNvPr id="11878" name="Google Shape;11878;p13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3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134"/>
          <p:cNvGrpSpPr/>
          <p:nvPr/>
        </p:nvGrpSpPr>
        <p:grpSpPr>
          <a:xfrm>
            <a:off x="7538896" y="1795906"/>
            <a:ext cx="361147" cy="361529"/>
            <a:chOff x="7538896" y="1970156"/>
            <a:chExt cx="361147" cy="361529"/>
          </a:xfrm>
          <a:solidFill>
            <a:schemeClr val="bg1"/>
          </a:solidFill>
        </p:grpSpPr>
        <p:sp>
          <p:nvSpPr>
            <p:cNvPr id="11882" name="Google Shape;11882;p13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3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3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134"/>
          <p:cNvGrpSpPr/>
          <p:nvPr/>
        </p:nvGrpSpPr>
        <p:grpSpPr>
          <a:xfrm>
            <a:off x="4896099" y="1796670"/>
            <a:ext cx="358155" cy="358123"/>
            <a:chOff x="4896099" y="1970920"/>
            <a:chExt cx="358155" cy="358123"/>
          </a:xfrm>
          <a:solidFill>
            <a:schemeClr val="bg1"/>
          </a:solidFill>
        </p:grpSpPr>
        <p:sp>
          <p:nvSpPr>
            <p:cNvPr id="11889" name="Google Shape;11889;p13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3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134"/>
          <p:cNvGrpSpPr/>
          <p:nvPr/>
        </p:nvGrpSpPr>
        <p:grpSpPr>
          <a:xfrm>
            <a:off x="4048787" y="2802769"/>
            <a:ext cx="283488" cy="198604"/>
            <a:chOff x="4048787" y="2977019"/>
            <a:chExt cx="283488" cy="198604"/>
          </a:xfrm>
          <a:solidFill>
            <a:schemeClr val="bg1"/>
          </a:solidFill>
        </p:grpSpPr>
        <p:sp>
          <p:nvSpPr>
            <p:cNvPr id="11893" name="Google Shape;11893;p13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3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3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134"/>
          <p:cNvGrpSpPr/>
          <p:nvPr/>
        </p:nvGrpSpPr>
        <p:grpSpPr>
          <a:xfrm>
            <a:off x="4054103" y="2255941"/>
            <a:ext cx="218687" cy="349052"/>
            <a:chOff x="4054103" y="2430191"/>
            <a:chExt cx="218687" cy="349052"/>
          </a:xfrm>
          <a:solidFill>
            <a:schemeClr val="bg1"/>
          </a:solidFill>
        </p:grpSpPr>
        <p:sp>
          <p:nvSpPr>
            <p:cNvPr id="11900" name="Google Shape;11900;p13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3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134"/>
          <p:cNvGrpSpPr/>
          <p:nvPr/>
        </p:nvGrpSpPr>
        <p:grpSpPr>
          <a:xfrm>
            <a:off x="2185128" y="2253299"/>
            <a:ext cx="382758" cy="356595"/>
            <a:chOff x="2185128" y="2427549"/>
            <a:chExt cx="382758" cy="356595"/>
          </a:xfrm>
          <a:solidFill>
            <a:schemeClr val="bg1"/>
          </a:solidFill>
        </p:grpSpPr>
        <p:sp>
          <p:nvSpPr>
            <p:cNvPr id="11903" name="Google Shape;11903;p13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134"/>
          <p:cNvGrpSpPr/>
          <p:nvPr/>
        </p:nvGrpSpPr>
        <p:grpSpPr>
          <a:xfrm>
            <a:off x="3539102" y="2253299"/>
            <a:ext cx="355099" cy="355481"/>
            <a:chOff x="3539102" y="2427549"/>
            <a:chExt cx="355099" cy="355481"/>
          </a:xfrm>
          <a:solidFill>
            <a:schemeClr val="bg1"/>
          </a:solidFill>
        </p:grpSpPr>
        <p:sp>
          <p:nvSpPr>
            <p:cNvPr id="11908" name="Google Shape;11908;p13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3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134"/>
          <p:cNvGrpSpPr/>
          <p:nvPr/>
        </p:nvGrpSpPr>
        <p:grpSpPr>
          <a:xfrm>
            <a:off x="2656907" y="2265043"/>
            <a:ext cx="332757" cy="332343"/>
            <a:chOff x="2656907" y="2439293"/>
            <a:chExt cx="332757" cy="332343"/>
          </a:xfrm>
          <a:solidFill>
            <a:schemeClr val="bg1"/>
          </a:solidFill>
        </p:grpSpPr>
        <p:sp>
          <p:nvSpPr>
            <p:cNvPr id="11911" name="Google Shape;11911;p13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3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3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3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134"/>
          <p:cNvGrpSpPr/>
          <p:nvPr/>
        </p:nvGrpSpPr>
        <p:grpSpPr>
          <a:xfrm>
            <a:off x="1731523" y="2248366"/>
            <a:ext cx="399435" cy="365698"/>
            <a:chOff x="1731523" y="2422616"/>
            <a:chExt cx="399435" cy="365698"/>
          </a:xfrm>
          <a:solidFill>
            <a:schemeClr val="bg1"/>
          </a:solidFill>
        </p:grpSpPr>
        <p:sp>
          <p:nvSpPr>
            <p:cNvPr id="11919" name="Google Shape;11919;p13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2" name="Google Shape;11922;p134"/>
          <p:cNvGrpSpPr/>
          <p:nvPr/>
        </p:nvGrpSpPr>
        <p:grpSpPr>
          <a:xfrm>
            <a:off x="3097241" y="2259314"/>
            <a:ext cx="344883" cy="343387"/>
            <a:chOff x="3097241" y="2433564"/>
            <a:chExt cx="344883" cy="343387"/>
          </a:xfrm>
          <a:solidFill>
            <a:schemeClr val="bg1"/>
          </a:solidFill>
        </p:grpSpPr>
        <p:sp>
          <p:nvSpPr>
            <p:cNvPr id="11923" name="Google Shape;11923;p13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3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3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3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3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3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3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134"/>
          <p:cNvGrpSpPr/>
          <p:nvPr/>
        </p:nvGrpSpPr>
        <p:grpSpPr>
          <a:xfrm>
            <a:off x="1278299" y="2265043"/>
            <a:ext cx="410829" cy="332343"/>
            <a:chOff x="1278299" y="2439293"/>
            <a:chExt cx="410829" cy="332343"/>
          </a:xfrm>
          <a:solidFill>
            <a:schemeClr val="bg1"/>
          </a:solidFill>
        </p:grpSpPr>
        <p:sp>
          <p:nvSpPr>
            <p:cNvPr id="11933" name="Google Shape;11933;p13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3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3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1" name="Google Shape;11941;p134"/>
          <p:cNvGrpSpPr/>
          <p:nvPr/>
        </p:nvGrpSpPr>
        <p:grpSpPr>
          <a:xfrm>
            <a:off x="870939" y="2265043"/>
            <a:ext cx="331993" cy="331993"/>
            <a:chOff x="870939" y="2439293"/>
            <a:chExt cx="331993" cy="331993"/>
          </a:xfrm>
          <a:solidFill>
            <a:schemeClr val="bg1"/>
          </a:solidFill>
        </p:grpSpPr>
        <p:sp>
          <p:nvSpPr>
            <p:cNvPr id="11942" name="Google Shape;11942;p13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3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3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3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3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3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134"/>
          <p:cNvGrpSpPr/>
          <p:nvPr/>
        </p:nvGrpSpPr>
        <p:grpSpPr>
          <a:xfrm>
            <a:off x="6644957" y="2282103"/>
            <a:ext cx="371395" cy="278904"/>
            <a:chOff x="6644957" y="2456353"/>
            <a:chExt cx="371395" cy="278904"/>
          </a:xfrm>
          <a:solidFill>
            <a:schemeClr val="bg1"/>
          </a:solidFill>
        </p:grpSpPr>
        <p:sp>
          <p:nvSpPr>
            <p:cNvPr id="11959" name="Google Shape;11959;p13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3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134"/>
          <p:cNvGrpSpPr/>
          <p:nvPr/>
        </p:nvGrpSpPr>
        <p:grpSpPr>
          <a:xfrm>
            <a:off x="5388757" y="2240409"/>
            <a:ext cx="260349" cy="362292"/>
            <a:chOff x="5388757" y="2414659"/>
            <a:chExt cx="260349" cy="362292"/>
          </a:xfrm>
          <a:solidFill>
            <a:schemeClr val="bg1"/>
          </a:solidFill>
        </p:grpSpPr>
        <p:sp>
          <p:nvSpPr>
            <p:cNvPr id="11965" name="Google Shape;11965;p13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3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3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3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3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3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3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3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3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3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3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3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3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3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3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3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3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3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3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134"/>
          <p:cNvGrpSpPr/>
          <p:nvPr/>
        </p:nvGrpSpPr>
        <p:grpSpPr>
          <a:xfrm>
            <a:off x="3567142" y="2731507"/>
            <a:ext cx="348288" cy="340331"/>
            <a:chOff x="3567142" y="2905757"/>
            <a:chExt cx="348288" cy="340331"/>
          </a:xfrm>
          <a:solidFill>
            <a:schemeClr val="bg1"/>
          </a:solidFill>
        </p:grpSpPr>
        <p:sp>
          <p:nvSpPr>
            <p:cNvPr id="11986" name="Google Shape;11986;p13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3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3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3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3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1" name="Google Shape;11991;p134"/>
          <p:cNvGrpSpPr/>
          <p:nvPr/>
        </p:nvGrpSpPr>
        <p:grpSpPr>
          <a:xfrm>
            <a:off x="7967103" y="2240791"/>
            <a:ext cx="355863" cy="361911"/>
            <a:chOff x="7967103" y="2415041"/>
            <a:chExt cx="355863" cy="361911"/>
          </a:xfrm>
          <a:solidFill>
            <a:schemeClr val="bg1"/>
          </a:solidFill>
        </p:grpSpPr>
        <p:sp>
          <p:nvSpPr>
            <p:cNvPr id="11992" name="Google Shape;11992;p13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3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3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3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3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3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3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3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3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3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3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134"/>
          <p:cNvGrpSpPr/>
          <p:nvPr/>
        </p:nvGrpSpPr>
        <p:grpSpPr>
          <a:xfrm>
            <a:off x="7529411" y="2240409"/>
            <a:ext cx="355863" cy="362292"/>
            <a:chOff x="7529411" y="2414659"/>
            <a:chExt cx="355863" cy="362292"/>
          </a:xfrm>
          <a:solidFill>
            <a:schemeClr val="bg1"/>
          </a:solidFill>
        </p:grpSpPr>
        <p:sp>
          <p:nvSpPr>
            <p:cNvPr id="12004" name="Google Shape;12004;p13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3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3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3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3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3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3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3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3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3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3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3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134"/>
          <p:cNvGrpSpPr/>
          <p:nvPr/>
        </p:nvGrpSpPr>
        <p:grpSpPr>
          <a:xfrm>
            <a:off x="5733194" y="2257468"/>
            <a:ext cx="446826" cy="327059"/>
            <a:chOff x="5733194" y="2431718"/>
            <a:chExt cx="446826" cy="327059"/>
          </a:xfrm>
          <a:solidFill>
            <a:schemeClr val="bg1"/>
          </a:solidFill>
        </p:grpSpPr>
        <p:sp>
          <p:nvSpPr>
            <p:cNvPr id="12017" name="Google Shape;12017;p13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3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3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134"/>
          <p:cNvGrpSpPr/>
          <p:nvPr/>
        </p:nvGrpSpPr>
        <p:grpSpPr>
          <a:xfrm>
            <a:off x="4876780" y="2243814"/>
            <a:ext cx="407774" cy="356627"/>
            <a:chOff x="4876780" y="2418064"/>
            <a:chExt cx="407774" cy="356627"/>
          </a:xfrm>
          <a:solidFill>
            <a:schemeClr val="bg1"/>
          </a:solidFill>
        </p:grpSpPr>
        <p:sp>
          <p:nvSpPr>
            <p:cNvPr id="12021" name="Google Shape;12021;p13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3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3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3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3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3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3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3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134"/>
          <p:cNvGrpSpPr/>
          <p:nvPr/>
        </p:nvGrpSpPr>
        <p:grpSpPr>
          <a:xfrm>
            <a:off x="7070872" y="2236621"/>
            <a:ext cx="398321" cy="371013"/>
            <a:chOff x="7070872" y="2410871"/>
            <a:chExt cx="398321" cy="371013"/>
          </a:xfrm>
          <a:solidFill>
            <a:schemeClr val="bg1"/>
          </a:solidFill>
        </p:grpSpPr>
        <p:sp>
          <p:nvSpPr>
            <p:cNvPr id="12030" name="Google Shape;12030;p13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3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3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3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4" name="Google Shape;12034;p134"/>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5" name="Google Shape;12035;p134"/>
          <p:cNvGrpSpPr/>
          <p:nvPr/>
        </p:nvGrpSpPr>
        <p:grpSpPr>
          <a:xfrm>
            <a:off x="5318259" y="2807861"/>
            <a:ext cx="371013" cy="220787"/>
            <a:chOff x="5318259" y="2982111"/>
            <a:chExt cx="371013" cy="220787"/>
          </a:xfrm>
          <a:solidFill>
            <a:schemeClr val="bg1"/>
          </a:solidFill>
        </p:grpSpPr>
        <p:sp>
          <p:nvSpPr>
            <p:cNvPr id="12036" name="Google Shape;12036;p13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3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3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3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3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3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3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3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134"/>
          <p:cNvGrpSpPr/>
          <p:nvPr/>
        </p:nvGrpSpPr>
        <p:grpSpPr>
          <a:xfrm>
            <a:off x="7073928" y="2731507"/>
            <a:ext cx="371395" cy="371809"/>
            <a:chOff x="7073928" y="2905757"/>
            <a:chExt cx="371395" cy="371809"/>
          </a:xfrm>
          <a:solidFill>
            <a:schemeClr val="bg1"/>
          </a:solidFill>
        </p:grpSpPr>
        <p:sp>
          <p:nvSpPr>
            <p:cNvPr id="12045" name="Google Shape;12045;p13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3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3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134"/>
          <p:cNvGrpSpPr/>
          <p:nvPr/>
        </p:nvGrpSpPr>
        <p:grpSpPr>
          <a:xfrm>
            <a:off x="6188327" y="2781158"/>
            <a:ext cx="371395" cy="272857"/>
            <a:chOff x="6188327" y="2955408"/>
            <a:chExt cx="371395" cy="272857"/>
          </a:xfrm>
          <a:solidFill>
            <a:schemeClr val="bg1"/>
          </a:solidFill>
        </p:grpSpPr>
        <p:sp>
          <p:nvSpPr>
            <p:cNvPr id="12049" name="Google Shape;12049;p13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3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134"/>
          <p:cNvGrpSpPr/>
          <p:nvPr/>
        </p:nvGrpSpPr>
        <p:grpSpPr>
          <a:xfrm>
            <a:off x="7521454" y="2731889"/>
            <a:ext cx="359651" cy="371013"/>
            <a:chOff x="7521454" y="2906139"/>
            <a:chExt cx="359651" cy="371013"/>
          </a:xfrm>
          <a:solidFill>
            <a:schemeClr val="bg1"/>
          </a:solidFill>
        </p:grpSpPr>
        <p:sp>
          <p:nvSpPr>
            <p:cNvPr id="12052" name="Google Shape;12052;p13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3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3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3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3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134"/>
          <p:cNvGrpSpPr/>
          <p:nvPr/>
        </p:nvGrpSpPr>
        <p:grpSpPr>
          <a:xfrm>
            <a:off x="5782845" y="2732271"/>
            <a:ext cx="301661" cy="371013"/>
            <a:chOff x="5782845" y="2906521"/>
            <a:chExt cx="301661" cy="371013"/>
          </a:xfrm>
          <a:solidFill>
            <a:schemeClr val="bg1"/>
          </a:solidFill>
        </p:grpSpPr>
        <p:sp>
          <p:nvSpPr>
            <p:cNvPr id="12058" name="Google Shape;12058;p13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3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3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134"/>
          <p:cNvGrpSpPr/>
          <p:nvPr/>
        </p:nvGrpSpPr>
        <p:grpSpPr>
          <a:xfrm>
            <a:off x="6630539" y="2743252"/>
            <a:ext cx="371777" cy="349434"/>
            <a:chOff x="6630539" y="2917502"/>
            <a:chExt cx="371777" cy="349434"/>
          </a:xfrm>
          <a:solidFill>
            <a:schemeClr val="bg1"/>
          </a:solidFill>
        </p:grpSpPr>
        <p:sp>
          <p:nvSpPr>
            <p:cNvPr id="12062" name="Google Shape;12062;p13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3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3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3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3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3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3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134"/>
          <p:cNvGrpSpPr/>
          <p:nvPr/>
        </p:nvGrpSpPr>
        <p:grpSpPr>
          <a:xfrm>
            <a:off x="2171474" y="3194979"/>
            <a:ext cx="408156" cy="343737"/>
            <a:chOff x="2171474" y="3369229"/>
            <a:chExt cx="408156" cy="343737"/>
          </a:xfrm>
          <a:solidFill>
            <a:schemeClr val="bg1"/>
          </a:solidFill>
        </p:grpSpPr>
        <p:sp>
          <p:nvSpPr>
            <p:cNvPr id="12070" name="Google Shape;12070;p13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3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3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3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134"/>
          <p:cNvGrpSpPr/>
          <p:nvPr/>
        </p:nvGrpSpPr>
        <p:grpSpPr>
          <a:xfrm>
            <a:off x="4891198" y="2750858"/>
            <a:ext cx="334634" cy="334634"/>
            <a:chOff x="4891198" y="2925108"/>
            <a:chExt cx="334634" cy="334634"/>
          </a:xfrm>
          <a:solidFill>
            <a:schemeClr val="bg1"/>
          </a:solidFill>
        </p:grpSpPr>
        <p:sp>
          <p:nvSpPr>
            <p:cNvPr id="12075" name="Google Shape;12075;p13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3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3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3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3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3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3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3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3" name="Google Shape;12083;p134"/>
          <p:cNvGrpSpPr/>
          <p:nvPr/>
        </p:nvGrpSpPr>
        <p:grpSpPr>
          <a:xfrm>
            <a:off x="7976174" y="2750858"/>
            <a:ext cx="334666" cy="334634"/>
            <a:chOff x="7976174" y="2925108"/>
            <a:chExt cx="334666" cy="334634"/>
          </a:xfrm>
          <a:solidFill>
            <a:schemeClr val="bg1"/>
          </a:solidFill>
        </p:grpSpPr>
        <p:sp>
          <p:nvSpPr>
            <p:cNvPr id="12084" name="Google Shape;12084;p13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3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3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3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3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3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3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3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3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134"/>
          <p:cNvGrpSpPr/>
          <p:nvPr/>
        </p:nvGrpSpPr>
        <p:grpSpPr>
          <a:xfrm>
            <a:off x="3091957" y="3199881"/>
            <a:ext cx="354717" cy="332757"/>
            <a:chOff x="3091957" y="3374131"/>
            <a:chExt cx="354717" cy="332757"/>
          </a:xfrm>
          <a:solidFill>
            <a:schemeClr val="bg1"/>
          </a:solidFill>
        </p:grpSpPr>
        <p:sp>
          <p:nvSpPr>
            <p:cNvPr id="12094" name="Google Shape;12094;p13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3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3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3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3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3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134"/>
          <p:cNvGrpSpPr/>
          <p:nvPr/>
        </p:nvGrpSpPr>
        <p:grpSpPr>
          <a:xfrm>
            <a:off x="3988156" y="3205960"/>
            <a:ext cx="353954" cy="318880"/>
            <a:chOff x="3988156" y="3380210"/>
            <a:chExt cx="353954" cy="318880"/>
          </a:xfrm>
          <a:solidFill>
            <a:schemeClr val="bg1"/>
          </a:solidFill>
        </p:grpSpPr>
        <p:sp>
          <p:nvSpPr>
            <p:cNvPr id="12101" name="Google Shape;12101;p13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3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3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3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3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134"/>
          <p:cNvGrpSpPr/>
          <p:nvPr/>
        </p:nvGrpSpPr>
        <p:grpSpPr>
          <a:xfrm>
            <a:off x="3541011" y="3193070"/>
            <a:ext cx="348257" cy="346188"/>
            <a:chOff x="3541011" y="3367320"/>
            <a:chExt cx="348257" cy="346188"/>
          </a:xfrm>
          <a:solidFill>
            <a:schemeClr val="bg1"/>
          </a:solidFill>
        </p:grpSpPr>
        <p:sp>
          <p:nvSpPr>
            <p:cNvPr id="12107" name="Google Shape;12107;p13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3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3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3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134"/>
          <p:cNvGrpSpPr/>
          <p:nvPr/>
        </p:nvGrpSpPr>
        <p:grpSpPr>
          <a:xfrm>
            <a:off x="850092" y="3178684"/>
            <a:ext cx="369517" cy="375660"/>
            <a:chOff x="850092" y="3352934"/>
            <a:chExt cx="369517" cy="375660"/>
          </a:xfrm>
          <a:solidFill>
            <a:schemeClr val="bg1"/>
          </a:solidFill>
        </p:grpSpPr>
        <p:sp>
          <p:nvSpPr>
            <p:cNvPr id="12112" name="Google Shape;12112;p13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3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3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3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3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7" name="Google Shape;12117;p134"/>
          <p:cNvGrpSpPr/>
          <p:nvPr/>
        </p:nvGrpSpPr>
        <p:grpSpPr>
          <a:xfrm>
            <a:off x="1314678" y="3183967"/>
            <a:ext cx="334666" cy="365348"/>
            <a:chOff x="1314678" y="3358217"/>
            <a:chExt cx="334666" cy="365348"/>
          </a:xfrm>
          <a:solidFill>
            <a:schemeClr val="bg1"/>
          </a:solidFill>
        </p:grpSpPr>
        <p:sp>
          <p:nvSpPr>
            <p:cNvPr id="12118" name="Google Shape;12118;p13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3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3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3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3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134"/>
          <p:cNvGrpSpPr/>
          <p:nvPr/>
        </p:nvGrpSpPr>
        <p:grpSpPr>
          <a:xfrm>
            <a:off x="1748582" y="3198385"/>
            <a:ext cx="359269" cy="335780"/>
            <a:chOff x="1748582" y="3372635"/>
            <a:chExt cx="359269" cy="335780"/>
          </a:xfrm>
          <a:solidFill>
            <a:schemeClr val="bg1"/>
          </a:solidFill>
        </p:grpSpPr>
        <p:sp>
          <p:nvSpPr>
            <p:cNvPr id="12124" name="Google Shape;12124;p13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134"/>
            <p:cNvGrpSpPr/>
            <p:nvPr/>
          </p:nvGrpSpPr>
          <p:grpSpPr>
            <a:xfrm>
              <a:off x="1748582" y="3372635"/>
              <a:ext cx="333520" cy="335780"/>
              <a:chOff x="1748582" y="3372635"/>
              <a:chExt cx="333520" cy="335780"/>
            </a:xfrm>
            <a:grpFill/>
          </p:grpSpPr>
          <p:sp>
            <p:nvSpPr>
              <p:cNvPr id="12126" name="Google Shape;12126;p13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3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3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29" name="Google Shape;12129;p134"/>
          <p:cNvGrpSpPr/>
          <p:nvPr/>
        </p:nvGrpSpPr>
        <p:grpSpPr>
          <a:xfrm>
            <a:off x="2640993" y="3183585"/>
            <a:ext cx="365348" cy="364966"/>
            <a:chOff x="2640993" y="3357835"/>
            <a:chExt cx="365348" cy="364966"/>
          </a:xfrm>
          <a:solidFill>
            <a:schemeClr val="bg1"/>
          </a:solidFill>
        </p:grpSpPr>
        <p:sp>
          <p:nvSpPr>
            <p:cNvPr id="12130" name="Google Shape;12130;p13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3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3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3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3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3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3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3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3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3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134"/>
          <p:cNvGrpSpPr/>
          <p:nvPr/>
        </p:nvGrpSpPr>
        <p:grpSpPr>
          <a:xfrm>
            <a:off x="4886264" y="3191924"/>
            <a:ext cx="350548" cy="350198"/>
            <a:chOff x="4886264" y="3366174"/>
            <a:chExt cx="350548" cy="350198"/>
          </a:xfrm>
          <a:solidFill>
            <a:schemeClr val="bg1"/>
          </a:solidFill>
        </p:grpSpPr>
        <p:sp>
          <p:nvSpPr>
            <p:cNvPr id="12141" name="Google Shape;12141;p13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3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3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3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3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3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3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3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3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3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3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3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3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134"/>
          <p:cNvGrpSpPr/>
          <p:nvPr/>
        </p:nvGrpSpPr>
        <p:grpSpPr>
          <a:xfrm>
            <a:off x="5331913" y="3239697"/>
            <a:ext cx="347143" cy="254684"/>
            <a:chOff x="5331913" y="3413947"/>
            <a:chExt cx="347143" cy="254684"/>
          </a:xfrm>
          <a:solidFill>
            <a:schemeClr val="bg1"/>
          </a:solidFill>
        </p:grpSpPr>
        <p:sp>
          <p:nvSpPr>
            <p:cNvPr id="12155" name="Google Shape;12155;p13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3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3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3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3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3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134"/>
          <p:cNvGrpSpPr/>
          <p:nvPr/>
        </p:nvGrpSpPr>
        <p:grpSpPr>
          <a:xfrm>
            <a:off x="5776798" y="3235528"/>
            <a:ext cx="346379" cy="264518"/>
            <a:chOff x="5776798" y="3409778"/>
            <a:chExt cx="346379" cy="264518"/>
          </a:xfrm>
          <a:solidFill>
            <a:schemeClr val="bg1"/>
          </a:solidFill>
        </p:grpSpPr>
        <p:sp>
          <p:nvSpPr>
            <p:cNvPr id="12162" name="Google Shape;12162;p13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3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3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3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3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3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134"/>
          <p:cNvGrpSpPr/>
          <p:nvPr/>
        </p:nvGrpSpPr>
        <p:grpSpPr>
          <a:xfrm>
            <a:off x="7108015" y="3222255"/>
            <a:ext cx="344883" cy="290299"/>
            <a:chOff x="7108015" y="3396505"/>
            <a:chExt cx="344883" cy="290299"/>
          </a:xfrm>
          <a:solidFill>
            <a:schemeClr val="bg1"/>
          </a:solidFill>
        </p:grpSpPr>
        <p:sp>
          <p:nvSpPr>
            <p:cNvPr id="12169" name="Google Shape;12169;p13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3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3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3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134"/>
          <p:cNvGrpSpPr/>
          <p:nvPr/>
        </p:nvGrpSpPr>
        <p:grpSpPr>
          <a:xfrm>
            <a:off x="7551754" y="3216558"/>
            <a:ext cx="344883" cy="301311"/>
            <a:chOff x="7551754" y="3390808"/>
            <a:chExt cx="344883" cy="301311"/>
          </a:xfrm>
          <a:solidFill>
            <a:schemeClr val="bg1"/>
          </a:solidFill>
        </p:grpSpPr>
        <p:sp>
          <p:nvSpPr>
            <p:cNvPr id="12174" name="Google Shape;12174;p13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3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3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3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3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3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3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3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3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3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3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134"/>
          <p:cNvGrpSpPr/>
          <p:nvPr/>
        </p:nvGrpSpPr>
        <p:grpSpPr>
          <a:xfrm>
            <a:off x="6707084" y="3213153"/>
            <a:ext cx="261145" cy="308504"/>
            <a:chOff x="6707084" y="3387403"/>
            <a:chExt cx="261145" cy="308504"/>
          </a:xfrm>
          <a:solidFill>
            <a:schemeClr val="bg1"/>
          </a:solidFill>
        </p:grpSpPr>
        <p:sp>
          <p:nvSpPr>
            <p:cNvPr id="12186" name="Google Shape;12186;p13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3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3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3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134"/>
          <p:cNvGrpSpPr/>
          <p:nvPr/>
        </p:nvGrpSpPr>
        <p:grpSpPr>
          <a:xfrm>
            <a:off x="848978" y="4123387"/>
            <a:ext cx="377824" cy="324418"/>
            <a:chOff x="848978" y="4297637"/>
            <a:chExt cx="377824" cy="324418"/>
          </a:xfrm>
          <a:solidFill>
            <a:schemeClr val="bg1"/>
          </a:solidFill>
        </p:grpSpPr>
        <p:sp>
          <p:nvSpPr>
            <p:cNvPr id="12191" name="Google Shape;12191;p13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3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134"/>
          <p:cNvGrpSpPr/>
          <p:nvPr/>
        </p:nvGrpSpPr>
        <p:grpSpPr>
          <a:xfrm>
            <a:off x="1754279" y="4112343"/>
            <a:ext cx="351439" cy="345965"/>
            <a:chOff x="1754279" y="4286593"/>
            <a:chExt cx="351439" cy="345965"/>
          </a:xfrm>
          <a:solidFill>
            <a:schemeClr val="bg1"/>
          </a:solidFill>
        </p:grpSpPr>
        <p:sp>
          <p:nvSpPr>
            <p:cNvPr id="12194" name="Google Shape;12194;p13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3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3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3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3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134"/>
          <p:cNvGrpSpPr/>
          <p:nvPr/>
        </p:nvGrpSpPr>
        <p:grpSpPr>
          <a:xfrm>
            <a:off x="3996113" y="4116926"/>
            <a:ext cx="336512" cy="335048"/>
            <a:chOff x="3996113" y="4291176"/>
            <a:chExt cx="336512" cy="335048"/>
          </a:xfrm>
          <a:solidFill>
            <a:schemeClr val="bg1"/>
          </a:solidFill>
        </p:grpSpPr>
        <p:sp>
          <p:nvSpPr>
            <p:cNvPr id="12200" name="Google Shape;12200;p13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3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3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3" name="Google Shape;12203;p134"/>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4" name="Google Shape;12204;p134"/>
          <p:cNvGrpSpPr/>
          <p:nvPr/>
        </p:nvGrpSpPr>
        <p:grpSpPr>
          <a:xfrm>
            <a:off x="2179081" y="4111261"/>
            <a:ext cx="397525" cy="348670"/>
            <a:chOff x="2179081" y="4285511"/>
            <a:chExt cx="397525" cy="348670"/>
          </a:xfrm>
          <a:solidFill>
            <a:schemeClr val="bg1"/>
          </a:solidFill>
        </p:grpSpPr>
        <p:sp>
          <p:nvSpPr>
            <p:cNvPr id="12205" name="Google Shape;12205;p13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3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134"/>
          <p:cNvGrpSpPr/>
          <p:nvPr/>
        </p:nvGrpSpPr>
        <p:grpSpPr>
          <a:xfrm>
            <a:off x="3584201" y="4120746"/>
            <a:ext cx="267574" cy="329415"/>
            <a:chOff x="3584201" y="4294996"/>
            <a:chExt cx="267574" cy="329415"/>
          </a:xfrm>
          <a:solidFill>
            <a:schemeClr val="bg1"/>
          </a:solidFill>
        </p:grpSpPr>
        <p:sp>
          <p:nvSpPr>
            <p:cNvPr id="12208" name="Google Shape;12208;p13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3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3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3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134"/>
          <p:cNvGrpSpPr/>
          <p:nvPr/>
        </p:nvGrpSpPr>
        <p:grpSpPr>
          <a:xfrm>
            <a:off x="3082855" y="4121478"/>
            <a:ext cx="375946" cy="327823"/>
            <a:chOff x="3082855" y="4295728"/>
            <a:chExt cx="375946" cy="327823"/>
          </a:xfrm>
          <a:solidFill>
            <a:schemeClr val="bg1"/>
          </a:solidFill>
        </p:grpSpPr>
        <p:sp>
          <p:nvSpPr>
            <p:cNvPr id="12213" name="Google Shape;12213;p13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3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3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3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3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3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3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3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3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3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3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134"/>
          <p:cNvGrpSpPr/>
          <p:nvPr/>
        </p:nvGrpSpPr>
        <p:grpSpPr>
          <a:xfrm>
            <a:off x="2749016" y="4116926"/>
            <a:ext cx="150831" cy="336926"/>
            <a:chOff x="2749016" y="4291176"/>
            <a:chExt cx="150831" cy="336926"/>
          </a:xfrm>
          <a:solidFill>
            <a:schemeClr val="bg1"/>
          </a:solidFill>
        </p:grpSpPr>
        <p:sp>
          <p:nvSpPr>
            <p:cNvPr id="12225" name="Google Shape;12225;p13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3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3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3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134"/>
          <p:cNvGrpSpPr/>
          <p:nvPr/>
        </p:nvGrpSpPr>
        <p:grpSpPr>
          <a:xfrm>
            <a:off x="7127716" y="4105182"/>
            <a:ext cx="248254" cy="361942"/>
            <a:chOff x="7127716" y="4279432"/>
            <a:chExt cx="248254" cy="361942"/>
          </a:xfrm>
          <a:solidFill>
            <a:schemeClr val="bg1"/>
          </a:solidFill>
        </p:grpSpPr>
        <p:sp>
          <p:nvSpPr>
            <p:cNvPr id="12230" name="Google Shape;12230;p13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3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3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3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3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3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3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3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3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134"/>
          <p:cNvGrpSpPr/>
          <p:nvPr/>
        </p:nvGrpSpPr>
        <p:grpSpPr>
          <a:xfrm>
            <a:off x="7565408" y="4105182"/>
            <a:ext cx="248255" cy="361942"/>
            <a:chOff x="7565408" y="4279432"/>
            <a:chExt cx="248255" cy="361942"/>
          </a:xfrm>
          <a:solidFill>
            <a:schemeClr val="bg1"/>
          </a:solidFill>
        </p:grpSpPr>
        <p:sp>
          <p:nvSpPr>
            <p:cNvPr id="12240" name="Google Shape;12240;p13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3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3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3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3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3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3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3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134"/>
          <p:cNvGrpSpPr/>
          <p:nvPr/>
        </p:nvGrpSpPr>
        <p:grpSpPr>
          <a:xfrm>
            <a:off x="6264109" y="4105182"/>
            <a:ext cx="225498" cy="361560"/>
            <a:chOff x="6264109" y="4279432"/>
            <a:chExt cx="225498" cy="361560"/>
          </a:xfrm>
          <a:solidFill>
            <a:schemeClr val="bg1"/>
          </a:solidFill>
        </p:grpSpPr>
        <p:sp>
          <p:nvSpPr>
            <p:cNvPr id="12249" name="Google Shape;12249;p13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3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134"/>
          <p:cNvGrpSpPr/>
          <p:nvPr/>
        </p:nvGrpSpPr>
        <p:grpSpPr>
          <a:xfrm>
            <a:off x="7929578" y="4110115"/>
            <a:ext cx="395266" cy="351312"/>
            <a:chOff x="7929578" y="4284365"/>
            <a:chExt cx="395266" cy="351312"/>
          </a:xfrm>
          <a:solidFill>
            <a:schemeClr val="bg1"/>
          </a:solidFill>
        </p:grpSpPr>
        <p:sp>
          <p:nvSpPr>
            <p:cNvPr id="12252" name="Google Shape;12252;p13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3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3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3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134"/>
          <p:cNvGrpSpPr/>
          <p:nvPr/>
        </p:nvGrpSpPr>
        <p:grpSpPr>
          <a:xfrm>
            <a:off x="6595502" y="4149527"/>
            <a:ext cx="426315" cy="332826"/>
            <a:chOff x="6639652" y="4323777"/>
            <a:chExt cx="426315" cy="332826"/>
          </a:xfrm>
          <a:solidFill>
            <a:schemeClr val="bg1"/>
          </a:solidFill>
        </p:grpSpPr>
        <p:sp>
          <p:nvSpPr>
            <p:cNvPr id="12257" name="Google Shape;12257;p13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3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3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3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3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3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3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3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3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3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134"/>
          <p:cNvGrpSpPr/>
          <p:nvPr/>
        </p:nvGrpSpPr>
        <p:grpSpPr>
          <a:xfrm>
            <a:off x="5357662" y="4123387"/>
            <a:ext cx="287275" cy="326296"/>
            <a:chOff x="5357662" y="4297637"/>
            <a:chExt cx="287275" cy="326296"/>
          </a:xfrm>
          <a:solidFill>
            <a:schemeClr val="bg1"/>
          </a:solidFill>
        </p:grpSpPr>
        <p:sp>
          <p:nvSpPr>
            <p:cNvPr id="12268" name="Google Shape;12268;p13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3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3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3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3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134"/>
          <p:cNvGrpSpPr/>
          <p:nvPr/>
        </p:nvGrpSpPr>
        <p:grpSpPr>
          <a:xfrm>
            <a:off x="5774124" y="4120300"/>
            <a:ext cx="331611" cy="331674"/>
            <a:chOff x="5774124" y="4294550"/>
            <a:chExt cx="331611" cy="331674"/>
          </a:xfrm>
          <a:solidFill>
            <a:schemeClr val="bg1"/>
          </a:solidFill>
        </p:grpSpPr>
        <p:sp>
          <p:nvSpPr>
            <p:cNvPr id="12274" name="Google Shape;12274;p13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3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134"/>
          <p:cNvGrpSpPr/>
          <p:nvPr/>
        </p:nvGrpSpPr>
        <p:grpSpPr>
          <a:xfrm>
            <a:off x="4890434" y="4113139"/>
            <a:ext cx="345997" cy="346029"/>
            <a:chOff x="4890434" y="4287389"/>
            <a:chExt cx="345997" cy="346029"/>
          </a:xfrm>
          <a:solidFill>
            <a:schemeClr val="bg1"/>
          </a:solidFill>
        </p:grpSpPr>
        <p:sp>
          <p:nvSpPr>
            <p:cNvPr id="12277" name="Google Shape;12277;p13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3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3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3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3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3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3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34"/>
          <p:cNvGrpSpPr/>
          <p:nvPr/>
        </p:nvGrpSpPr>
        <p:grpSpPr>
          <a:xfrm>
            <a:off x="2165809" y="3636809"/>
            <a:ext cx="422542" cy="342973"/>
            <a:chOff x="2165809" y="3811059"/>
            <a:chExt cx="422542" cy="342973"/>
          </a:xfrm>
          <a:solidFill>
            <a:schemeClr val="bg1"/>
          </a:solidFill>
        </p:grpSpPr>
        <p:sp>
          <p:nvSpPr>
            <p:cNvPr id="12285" name="Google Shape;12285;p13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3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3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3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3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3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3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3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3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3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3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3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3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3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3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3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3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3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3" name="Google Shape;12303;p134"/>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4" name="Google Shape;12304;p134"/>
          <p:cNvGrpSpPr/>
          <p:nvPr/>
        </p:nvGrpSpPr>
        <p:grpSpPr>
          <a:xfrm>
            <a:off x="903530" y="3631875"/>
            <a:ext cx="264550" cy="353222"/>
            <a:chOff x="903530" y="3806125"/>
            <a:chExt cx="264550" cy="353222"/>
          </a:xfrm>
          <a:solidFill>
            <a:schemeClr val="bg1"/>
          </a:solidFill>
        </p:grpSpPr>
        <p:sp>
          <p:nvSpPr>
            <p:cNvPr id="12305" name="Google Shape;12305;p13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3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3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3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34"/>
          <p:cNvGrpSpPr/>
          <p:nvPr/>
        </p:nvGrpSpPr>
        <p:grpSpPr>
          <a:xfrm>
            <a:off x="2611458" y="3642124"/>
            <a:ext cx="426329" cy="332375"/>
            <a:chOff x="2611458" y="3816374"/>
            <a:chExt cx="426329" cy="332375"/>
          </a:xfrm>
          <a:solidFill>
            <a:schemeClr val="bg1"/>
          </a:solidFill>
        </p:grpSpPr>
        <p:sp>
          <p:nvSpPr>
            <p:cNvPr id="12310" name="Google Shape;12310;p13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3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3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3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3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3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3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3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3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3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0" name="Google Shape;12320;p134"/>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1" name="Google Shape;12321;p134"/>
          <p:cNvGrpSpPr/>
          <p:nvPr/>
        </p:nvGrpSpPr>
        <p:grpSpPr>
          <a:xfrm>
            <a:off x="4019984" y="3631143"/>
            <a:ext cx="293704" cy="353954"/>
            <a:chOff x="4019984" y="3805393"/>
            <a:chExt cx="293704" cy="353954"/>
          </a:xfrm>
          <a:solidFill>
            <a:schemeClr val="bg1"/>
          </a:solidFill>
        </p:grpSpPr>
        <p:sp>
          <p:nvSpPr>
            <p:cNvPr id="12322" name="Google Shape;12322;p13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3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134"/>
          <p:cNvGrpSpPr/>
          <p:nvPr/>
        </p:nvGrpSpPr>
        <p:grpSpPr>
          <a:xfrm>
            <a:off x="8006505" y="3215794"/>
            <a:ext cx="323654" cy="303189"/>
            <a:chOff x="8006505" y="3390044"/>
            <a:chExt cx="323654" cy="303189"/>
          </a:xfrm>
          <a:solidFill>
            <a:schemeClr val="bg1"/>
          </a:solidFill>
        </p:grpSpPr>
        <p:sp>
          <p:nvSpPr>
            <p:cNvPr id="12325" name="Google Shape;12325;p13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3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3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3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3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3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134"/>
          <p:cNvGrpSpPr/>
          <p:nvPr/>
        </p:nvGrpSpPr>
        <p:grpSpPr>
          <a:xfrm>
            <a:off x="1299146" y="3632257"/>
            <a:ext cx="367990" cy="351312"/>
            <a:chOff x="1299146" y="3806507"/>
            <a:chExt cx="367990" cy="351312"/>
          </a:xfrm>
          <a:solidFill>
            <a:schemeClr val="bg1"/>
          </a:solidFill>
        </p:grpSpPr>
        <p:sp>
          <p:nvSpPr>
            <p:cNvPr id="12332" name="Google Shape;12332;p13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3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4" name="Google Shape;12334;p134"/>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5" name="Google Shape;12335;p134"/>
          <p:cNvGrpSpPr/>
          <p:nvPr/>
        </p:nvGrpSpPr>
        <p:grpSpPr>
          <a:xfrm>
            <a:off x="3095745" y="3631143"/>
            <a:ext cx="352840" cy="354717"/>
            <a:chOff x="3095745" y="3805393"/>
            <a:chExt cx="352840" cy="354717"/>
          </a:xfrm>
          <a:solidFill>
            <a:schemeClr val="bg1"/>
          </a:solidFill>
        </p:grpSpPr>
        <p:sp>
          <p:nvSpPr>
            <p:cNvPr id="12336" name="Google Shape;12336;p13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3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3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3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3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3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134"/>
          <p:cNvGrpSpPr/>
          <p:nvPr/>
        </p:nvGrpSpPr>
        <p:grpSpPr>
          <a:xfrm>
            <a:off x="7550258" y="3658420"/>
            <a:ext cx="371395" cy="301279"/>
            <a:chOff x="7550258" y="3832670"/>
            <a:chExt cx="371395" cy="301279"/>
          </a:xfrm>
          <a:solidFill>
            <a:schemeClr val="bg1"/>
          </a:solidFill>
        </p:grpSpPr>
        <p:sp>
          <p:nvSpPr>
            <p:cNvPr id="12343" name="Google Shape;12343;p13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3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3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3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3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3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3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3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3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3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3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3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3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3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3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3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3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3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1" name="Google Shape;12361;p134"/>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2" name="Google Shape;12362;p134"/>
          <p:cNvGrpSpPr/>
          <p:nvPr/>
        </p:nvGrpSpPr>
        <p:grpSpPr>
          <a:xfrm>
            <a:off x="6659725" y="3633785"/>
            <a:ext cx="367608" cy="350548"/>
            <a:chOff x="6659725" y="3808035"/>
            <a:chExt cx="367608" cy="350548"/>
          </a:xfrm>
          <a:solidFill>
            <a:schemeClr val="bg1"/>
          </a:solidFill>
        </p:grpSpPr>
        <p:sp>
          <p:nvSpPr>
            <p:cNvPr id="12363" name="Google Shape;12363;p13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3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134"/>
          <p:cNvGrpSpPr/>
          <p:nvPr/>
        </p:nvGrpSpPr>
        <p:grpSpPr>
          <a:xfrm>
            <a:off x="6219391" y="3642506"/>
            <a:ext cx="356627" cy="334252"/>
            <a:chOff x="6219391" y="3816756"/>
            <a:chExt cx="356627" cy="334252"/>
          </a:xfrm>
          <a:solidFill>
            <a:schemeClr val="bg1"/>
          </a:solidFill>
        </p:grpSpPr>
        <p:sp>
          <p:nvSpPr>
            <p:cNvPr id="12366" name="Google Shape;12366;p13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3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3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3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34"/>
          <p:cNvGrpSpPr/>
          <p:nvPr/>
        </p:nvGrpSpPr>
        <p:grpSpPr>
          <a:xfrm>
            <a:off x="5778676" y="3652722"/>
            <a:ext cx="349052" cy="313055"/>
            <a:chOff x="5778676" y="3826972"/>
            <a:chExt cx="349052" cy="313055"/>
          </a:xfrm>
          <a:solidFill>
            <a:schemeClr val="bg1"/>
          </a:solidFill>
        </p:grpSpPr>
        <p:sp>
          <p:nvSpPr>
            <p:cNvPr id="12371" name="Google Shape;12371;p13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3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3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3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3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6" name="Google Shape;12376;p134"/>
          <p:cNvGrpSpPr/>
          <p:nvPr/>
        </p:nvGrpSpPr>
        <p:grpSpPr>
          <a:xfrm>
            <a:off x="5355784" y="3660297"/>
            <a:ext cx="299019" cy="297905"/>
            <a:chOff x="5355784" y="3834547"/>
            <a:chExt cx="299019" cy="297905"/>
          </a:xfrm>
          <a:solidFill>
            <a:schemeClr val="bg1"/>
          </a:solidFill>
        </p:grpSpPr>
        <p:sp>
          <p:nvSpPr>
            <p:cNvPr id="12377" name="Google Shape;12377;p13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3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3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3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134"/>
          <p:cNvGrpSpPr/>
          <p:nvPr/>
        </p:nvGrpSpPr>
        <p:grpSpPr>
          <a:xfrm>
            <a:off x="8036455" y="3633021"/>
            <a:ext cx="292176" cy="353985"/>
            <a:chOff x="8036455" y="3807271"/>
            <a:chExt cx="292176" cy="353985"/>
          </a:xfrm>
          <a:solidFill>
            <a:schemeClr val="bg1"/>
          </a:solidFill>
        </p:grpSpPr>
        <p:sp>
          <p:nvSpPr>
            <p:cNvPr id="12382" name="Google Shape;12382;p13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3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134"/>
          <p:cNvGrpSpPr/>
          <p:nvPr/>
        </p:nvGrpSpPr>
        <p:grpSpPr>
          <a:xfrm>
            <a:off x="4874902" y="3634549"/>
            <a:ext cx="345615" cy="350835"/>
            <a:chOff x="4874902" y="3808799"/>
            <a:chExt cx="345615" cy="350835"/>
          </a:xfrm>
          <a:solidFill>
            <a:schemeClr val="bg1"/>
          </a:solidFill>
        </p:grpSpPr>
        <p:sp>
          <p:nvSpPr>
            <p:cNvPr id="12385" name="Google Shape;12385;p13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3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3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3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3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3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3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3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3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3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3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3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3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3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3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3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3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2" name="Google Shape;12402;p134"/>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403" name="Google Shape;12403;p134"/>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2407"/>
        <p:cNvGrpSpPr/>
        <p:nvPr/>
      </p:nvGrpSpPr>
      <p:grpSpPr>
        <a:xfrm>
          <a:off x="0" y="0"/>
          <a:ext cx="0" cy="0"/>
          <a:chOff x="0" y="0"/>
          <a:chExt cx="0" cy="0"/>
        </a:xfrm>
      </p:grpSpPr>
      <p:grpSp>
        <p:nvGrpSpPr>
          <p:cNvPr id="12408" name="Google Shape;12408;p135"/>
          <p:cNvGrpSpPr/>
          <p:nvPr/>
        </p:nvGrpSpPr>
        <p:grpSpPr>
          <a:xfrm>
            <a:off x="2704005" y="4083381"/>
            <a:ext cx="342144" cy="362704"/>
            <a:chOff x="2704005" y="4258781"/>
            <a:chExt cx="342144" cy="362704"/>
          </a:xfrm>
          <a:solidFill>
            <a:schemeClr val="bg1"/>
          </a:solidFill>
        </p:grpSpPr>
        <p:sp>
          <p:nvSpPr>
            <p:cNvPr id="12409" name="Google Shape;12409;p13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3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3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3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3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3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3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135"/>
          <p:cNvGrpSpPr/>
          <p:nvPr/>
        </p:nvGrpSpPr>
        <p:grpSpPr>
          <a:xfrm>
            <a:off x="2157462" y="4083096"/>
            <a:ext cx="347435" cy="363370"/>
            <a:chOff x="2157462" y="4258496"/>
            <a:chExt cx="347435" cy="363370"/>
          </a:xfrm>
          <a:solidFill>
            <a:schemeClr val="bg1"/>
          </a:solidFill>
        </p:grpSpPr>
        <p:sp>
          <p:nvSpPr>
            <p:cNvPr id="12417" name="Google Shape;12417;p13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3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3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135"/>
          <p:cNvGrpSpPr/>
          <p:nvPr/>
        </p:nvGrpSpPr>
        <p:grpSpPr>
          <a:xfrm>
            <a:off x="4010963" y="3588381"/>
            <a:ext cx="343665" cy="363211"/>
            <a:chOff x="4010963" y="3763781"/>
            <a:chExt cx="343665" cy="363211"/>
          </a:xfrm>
          <a:solidFill>
            <a:schemeClr val="bg1"/>
          </a:solidFill>
        </p:grpSpPr>
        <p:sp>
          <p:nvSpPr>
            <p:cNvPr id="12421" name="Google Shape;12421;p13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3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3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3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3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135"/>
          <p:cNvGrpSpPr/>
          <p:nvPr/>
        </p:nvGrpSpPr>
        <p:grpSpPr>
          <a:xfrm>
            <a:off x="2214042" y="3635109"/>
            <a:ext cx="368153" cy="311193"/>
            <a:chOff x="2214042" y="3810509"/>
            <a:chExt cx="368153" cy="311193"/>
          </a:xfrm>
          <a:solidFill>
            <a:schemeClr val="bg1"/>
          </a:solidFill>
        </p:grpSpPr>
        <p:sp>
          <p:nvSpPr>
            <p:cNvPr id="12427" name="Google Shape;12427;p13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3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135"/>
          <p:cNvGrpSpPr/>
          <p:nvPr/>
        </p:nvGrpSpPr>
        <p:grpSpPr>
          <a:xfrm>
            <a:off x="1768938" y="3606819"/>
            <a:ext cx="367805" cy="367773"/>
            <a:chOff x="1768938" y="3782219"/>
            <a:chExt cx="367805" cy="367773"/>
          </a:xfrm>
          <a:solidFill>
            <a:schemeClr val="bg1"/>
          </a:solidFill>
        </p:grpSpPr>
        <p:sp>
          <p:nvSpPr>
            <p:cNvPr id="12430" name="Google Shape;12430;p13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3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3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3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3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135"/>
          <p:cNvGrpSpPr/>
          <p:nvPr/>
        </p:nvGrpSpPr>
        <p:grpSpPr>
          <a:xfrm>
            <a:off x="2681385" y="3623039"/>
            <a:ext cx="325544" cy="327413"/>
            <a:chOff x="2681385" y="3798439"/>
            <a:chExt cx="325544" cy="327413"/>
          </a:xfrm>
          <a:solidFill>
            <a:schemeClr val="bg1"/>
          </a:solidFill>
        </p:grpSpPr>
        <p:sp>
          <p:nvSpPr>
            <p:cNvPr id="12436" name="Google Shape;12436;p13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3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3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3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3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3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3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135"/>
          <p:cNvGrpSpPr/>
          <p:nvPr/>
        </p:nvGrpSpPr>
        <p:grpSpPr>
          <a:xfrm>
            <a:off x="6243928" y="4088102"/>
            <a:ext cx="274254" cy="350824"/>
            <a:chOff x="6243928" y="4263502"/>
            <a:chExt cx="274254" cy="350824"/>
          </a:xfrm>
          <a:solidFill>
            <a:schemeClr val="bg1"/>
          </a:solidFill>
        </p:grpSpPr>
        <p:sp>
          <p:nvSpPr>
            <p:cNvPr id="12444" name="Google Shape;12444;p13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3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3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3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3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3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3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3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135"/>
          <p:cNvGrpSpPr/>
          <p:nvPr/>
        </p:nvGrpSpPr>
        <p:grpSpPr>
          <a:xfrm>
            <a:off x="3560600" y="3587938"/>
            <a:ext cx="352345" cy="363655"/>
            <a:chOff x="3560600" y="3763338"/>
            <a:chExt cx="352345" cy="363655"/>
          </a:xfrm>
          <a:solidFill>
            <a:schemeClr val="bg1"/>
          </a:solidFill>
        </p:grpSpPr>
        <p:sp>
          <p:nvSpPr>
            <p:cNvPr id="12453" name="Google Shape;12453;p13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3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3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135"/>
          <p:cNvGrpSpPr/>
          <p:nvPr/>
        </p:nvGrpSpPr>
        <p:grpSpPr>
          <a:xfrm>
            <a:off x="5790556" y="4085852"/>
            <a:ext cx="279513" cy="356083"/>
            <a:chOff x="5790556" y="4261252"/>
            <a:chExt cx="279513" cy="356083"/>
          </a:xfrm>
          <a:solidFill>
            <a:schemeClr val="bg1"/>
          </a:solidFill>
        </p:grpSpPr>
        <p:sp>
          <p:nvSpPr>
            <p:cNvPr id="12457" name="Google Shape;12457;p13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3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3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3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3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3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3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135"/>
          <p:cNvGrpSpPr/>
          <p:nvPr/>
        </p:nvGrpSpPr>
        <p:grpSpPr>
          <a:xfrm>
            <a:off x="5341333" y="4085852"/>
            <a:ext cx="278752" cy="356463"/>
            <a:chOff x="5341333" y="4261252"/>
            <a:chExt cx="278752" cy="356463"/>
          </a:xfrm>
          <a:solidFill>
            <a:schemeClr val="bg1"/>
          </a:solidFill>
        </p:grpSpPr>
        <p:sp>
          <p:nvSpPr>
            <p:cNvPr id="12465" name="Google Shape;12465;p13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3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3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3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3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3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3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2" name="Google Shape;12472;p135"/>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3" name="Google Shape;12473;p135"/>
          <p:cNvGrpSpPr/>
          <p:nvPr/>
        </p:nvGrpSpPr>
        <p:grpSpPr>
          <a:xfrm>
            <a:off x="3103646" y="3590676"/>
            <a:ext cx="360233" cy="362451"/>
            <a:chOff x="3107608" y="3763401"/>
            <a:chExt cx="360233" cy="362451"/>
          </a:xfrm>
          <a:solidFill>
            <a:schemeClr val="bg1"/>
          </a:solidFill>
        </p:grpSpPr>
        <p:sp>
          <p:nvSpPr>
            <p:cNvPr id="12474" name="Google Shape;12474;p13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3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3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135"/>
          <p:cNvGrpSpPr/>
          <p:nvPr/>
        </p:nvGrpSpPr>
        <p:grpSpPr>
          <a:xfrm>
            <a:off x="889343" y="3625827"/>
            <a:ext cx="351585" cy="339705"/>
            <a:chOff x="889343" y="3801227"/>
            <a:chExt cx="351585" cy="339705"/>
          </a:xfrm>
          <a:solidFill>
            <a:schemeClr val="bg1"/>
          </a:solidFill>
        </p:grpSpPr>
        <p:sp>
          <p:nvSpPr>
            <p:cNvPr id="12478" name="Google Shape;12478;p13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3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3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3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3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135"/>
          <p:cNvGrpSpPr/>
          <p:nvPr/>
        </p:nvGrpSpPr>
        <p:grpSpPr>
          <a:xfrm>
            <a:off x="4896609" y="4085472"/>
            <a:ext cx="278784" cy="355323"/>
            <a:chOff x="4896609" y="4260872"/>
            <a:chExt cx="278784" cy="355323"/>
          </a:xfrm>
          <a:solidFill>
            <a:schemeClr val="bg1"/>
          </a:solidFill>
        </p:grpSpPr>
        <p:sp>
          <p:nvSpPr>
            <p:cNvPr id="12484" name="Google Shape;12484;p13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3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3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3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3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3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135"/>
          <p:cNvGrpSpPr/>
          <p:nvPr/>
        </p:nvGrpSpPr>
        <p:grpSpPr>
          <a:xfrm>
            <a:off x="7598438" y="4090731"/>
            <a:ext cx="260283" cy="345914"/>
            <a:chOff x="7598438" y="4266131"/>
            <a:chExt cx="260283" cy="345914"/>
          </a:xfrm>
          <a:solidFill>
            <a:schemeClr val="bg1"/>
          </a:solidFill>
        </p:grpSpPr>
        <p:sp>
          <p:nvSpPr>
            <p:cNvPr id="12491" name="Google Shape;12491;p13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3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3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3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3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3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3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135"/>
          <p:cNvGrpSpPr/>
          <p:nvPr/>
        </p:nvGrpSpPr>
        <p:grpSpPr>
          <a:xfrm>
            <a:off x="1767069" y="3184746"/>
            <a:ext cx="286324" cy="348163"/>
            <a:chOff x="1767069" y="3360146"/>
            <a:chExt cx="286324" cy="348163"/>
          </a:xfrm>
          <a:solidFill>
            <a:schemeClr val="bg1"/>
          </a:solidFill>
        </p:grpSpPr>
        <p:sp>
          <p:nvSpPr>
            <p:cNvPr id="12499" name="Google Shape;12499;p13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3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3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3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3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3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3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135"/>
          <p:cNvGrpSpPr/>
          <p:nvPr/>
        </p:nvGrpSpPr>
        <p:grpSpPr>
          <a:xfrm>
            <a:off x="7149944" y="4090731"/>
            <a:ext cx="260283" cy="345914"/>
            <a:chOff x="7149944" y="4266131"/>
            <a:chExt cx="260283" cy="345914"/>
          </a:xfrm>
          <a:solidFill>
            <a:schemeClr val="bg1"/>
          </a:solidFill>
        </p:grpSpPr>
        <p:sp>
          <p:nvSpPr>
            <p:cNvPr id="12507" name="Google Shape;12507;p13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3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3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3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3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3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135"/>
          <p:cNvGrpSpPr/>
          <p:nvPr/>
        </p:nvGrpSpPr>
        <p:grpSpPr>
          <a:xfrm>
            <a:off x="6695051" y="4083951"/>
            <a:ext cx="270104" cy="360233"/>
            <a:chOff x="6695051" y="4259351"/>
            <a:chExt cx="270104" cy="360233"/>
          </a:xfrm>
          <a:solidFill>
            <a:schemeClr val="bg1"/>
          </a:solidFill>
        </p:grpSpPr>
        <p:sp>
          <p:nvSpPr>
            <p:cNvPr id="12514" name="Google Shape;12514;p13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3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3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3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135"/>
          <p:cNvGrpSpPr/>
          <p:nvPr/>
        </p:nvGrpSpPr>
        <p:grpSpPr>
          <a:xfrm>
            <a:off x="8047661" y="4082051"/>
            <a:ext cx="277263" cy="362514"/>
            <a:chOff x="8047661" y="4257451"/>
            <a:chExt cx="277263" cy="362514"/>
          </a:xfrm>
          <a:solidFill>
            <a:schemeClr val="bg1"/>
          </a:solidFill>
        </p:grpSpPr>
        <p:sp>
          <p:nvSpPr>
            <p:cNvPr id="12519" name="Google Shape;12519;p13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3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3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3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135"/>
          <p:cNvGrpSpPr/>
          <p:nvPr/>
        </p:nvGrpSpPr>
        <p:grpSpPr>
          <a:xfrm>
            <a:off x="6248078" y="3609068"/>
            <a:ext cx="277263" cy="356115"/>
            <a:chOff x="6248078" y="3784468"/>
            <a:chExt cx="277263" cy="356115"/>
          </a:xfrm>
          <a:solidFill>
            <a:schemeClr val="bg1"/>
          </a:solidFill>
        </p:grpSpPr>
        <p:sp>
          <p:nvSpPr>
            <p:cNvPr id="12524" name="Google Shape;12524;p13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3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3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3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3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135"/>
          <p:cNvGrpSpPr/>
          <p:nvPr/>
        </p:nvGrpSpPr>
        <p:grpSpPr>
          <a:xfrm>
            <a:off x="5800725" y="3610589"/>
            <a:ext cx="277644" cy="354594"/>
            <a:chOff x="5800725" y="3785989"/>
            <a:chExt cx="277644" cy="354594"/>
          </a:xfrm>
          <a:solidFill>
            <a:schemeClr val="bg1"/>
          </a:solidFill>
        </p:grpSpPr>
        <p:sp>
          <p:nvSpPr>
            <p:cNvPr id="12530" name="Google Shape;12530;p13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3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3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3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3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3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3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135"/>
          <p:cNvGrpSpPr/>
          <p:nvPr/>
        </p:nvGrpSpPr>
        <p:grpSpPr>
          <a:xfrm>
            <a:off x="2206122" y="3185348"/>
            <a:ext cx="308183" cy="347561"/>
            <a:chOff x="2206122" y="3360748"/>
            <a:chExt cx="308183" cy="347561"/>
          </a:xfrm>
          <a:solidFill>
            <a:schemeClr val="bg1"/>
          </a:solidFill>
        </p:grpSpPr>
        <p:sp>
          <p:nvSpPr>
            <p:cNvPr id="12538" name="Google Shape;12538;p13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3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3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3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3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135"/>
          <p:cNvGrpSpPr/>
          <p:nvPr/>
        </p:nvGrpSpPr>
        <p:grpSpPr>
          <a:xfrm>
            <a:off x="5353403" y="3610209"/>
            <a:ext cx="277992" cy="354974"/>
            <a:chOff x="5353403" y="3785609"/>
            <a:chExt cx="277992" cy="354974"/>
          </a:xfrm>
          <a:solidFill>
            <a:schemeClr val="bg1"/>
          </a:solidFill>
        </p:grpSpPr>
        <p:sp>
          <p:nvSpPr>
            <p:cNvPr id="12544" name="Google Shape;12544;p13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3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3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3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3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3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135"/>
          <p:cNvGrpSpPr/>
          <p:nvPr/>
        </p:nvGrpSpPr>
        <p:grpSpPr>
          <a:xfrm>
            <a:off x="4896229" y="3610589"/>
            <a:ext cx="278784" cy="354594"/>
            <a:chOff x="4896229" y="3785989"/>
            <a:chExt cx="278784" cy="354594"/>
          </a:xfrm>
          <a:solidFill>
            <a:schemeClr val="bg1"/>
          </a:solidFill>
        </p:grpSpPr>
        <p:sp>
          <p:nvSpPr>
            <p:cNvPr id="12551" name="Google Shape;12551;p13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3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3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3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3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3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135"/>
          <p:cNvGrpSpPr/>
          <p:nvPr/>
        </p:nvGrpSpPr>
        <p:grpSpPr>
          <a:xfrm>
            <a:off x="7592387" y="3612458"/>
            <a:ext cx="273874" cy="351204"/>
            <a:chOff x="7592387" y="3787858"/>
            <a:chExt cx="273874" cy="351204"/>
          </a:xfrm>
          <a:solidFill>
            <a:schemeClr val="bg1"/>
          </a:solidFill>
        </p:grpSpPr>
        <p:sp>
          <p:nvSpPr>
            <p:cNvPr id="12558" name="Google Shape;12558;p13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3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3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3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135"/>
          <p:cNvGrpSpPr/>
          <p:nvPr/>
        </p:nvGrpSpPr>
        <p:grpSpPr>
          <a:xfrm>
            <a:off x="7145794" y="3612458"/>
            <a:ext cx="274254" cy="350444"/>
            <a:chOff x="7145794" y="3787858"/>
            <a:chExt cx="274254" cy="350444"/>
          </a:xfrm>
          <a:solidFill>
            <a:schemeClr val="bg1"/>
          </a:solidFill>
        </p:grpSpPr>
        <p:sp>
          <p:nvSpPr>
            <p:cNvPr id="12563" name="Google Shape;12563;p13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3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3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3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3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3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135"/>
          <p:cNvGrpSpPr/>
          <p:nvPr/>
        </p:nvGrpSpPr>
        <p:grpSpPr>
          <a:xfrm>
            <a:off x="8054060" y="3611698"/>
            <a:ext cx="266334" cy="353834"/>
            <a:chOff x="8054060" y="3787098"/>
            <a:chExt cx="266334" cy="353834"/>
          </a:xfrm>
          <a:solidFill>
            <a:schemeClr val="bg1"/>
          </a:solidFill>
        </p:grpSpPr>
        <p:sp>
          <p:nvSpPr>
            <p:cNvPr id="12570" name="Google Shape;12570;p13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3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3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3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135"/>
          <p:cNvGrpSpPr/>
          <p:nvPr/>
        </p:nvGrpSpPr>
        <p:grpSpPr>
          <a:xfrm>
            <a:off x="6702211" y="3607199"/>
            <a:ext cx="270104" cy="361754"/>
            <a:chOff x="6702211" y="3782599"/>
            <a:chExt cx="270104" cy="361754"/>
          </a:xfrm>
          <a:solidFill>
            <a:schemeClr val="bg1"/>
          </a:solidFill>
        </p:grpSpPr>
        <p:sp>
          <p:nvSpPr>
            <p:cNvPr id="12575" name="Google Shape;12575;p13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3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3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3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3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135"/>
          <p:cNvGrpSpPr/>
          <p:nvPr/>
        </p:nvGrpSpPr>
        <p:grpSpPr>
          <a:xfrm>
            <a:off x="3516886" y="3263327"/>
            <a:ext cx="391854" cy="269922"/>
            <a:chOff x="3516850" y="3406526"/>
            <a:chExt cx="369674" cy="254644"/>
          </a:xfrm>
          <a:solidFill>
            <a:schemeClr val="bg1"/>
          </a:solidFill>
        </p:grpSpPr>
        <p:sp>
          <p:nvSpPr>
            <p:cNvPr id="12581" name="Google Shape;12581;p135"/>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3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3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3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135"/>
          <p:cNvGrpSpPr/>
          <p:nvPr/>
        </p:nvGrpSpPr>
        <p:grpSpPr>
          <a:xfrm>
            <a:off x="1310655" y="3185127"/>
            <a:ext cx="306314" cy="347403"/>
            <a:chOff x="1310655" y="3360527"/>
            <a:chExt cx="306314" cy="347403"/>
          </a:xfrm>
          <a:solidFill>
            <a:schemeClr val="bg1"/>
          </a:solidFill>
        </p:grpSpPr>
        <p:sp>
          <p:nvSpPr>
            <p:cNvPr id="12586" name="Google Shape;12586;p13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3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3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3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3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1" name="Google Shape;12591;p135"/>
          <p:cNvGrpSpPr/>
          <p:nvPr/>
        </p:nvGrpSpPr>
        <p:grpSpPr>
          <a:xfrm>
            <a:off x="3119678" y="3184746"/>
            <a:ext cx="269343" cy="348543"/>
            <a:chOff x="3119678" y="3360146"/>
            <a:chExt cx="269343" cy="348543"/>
          </a:xfrm>
          <a:solidFill>
            <a:schemeClr val="bg1"/>
          </a:solidFill>
        </p:grpSpPr>
        <p:sp>
          <p:nvSpPr>
            <p:cNvPr id="12592" name="Google Shape;12592;p13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3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3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3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3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3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3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135"/>
          <p:cNvGrpSpPr/>
          <p:nvPr/>
        </p:nvGrpSpPr>
        <p:grpSpPr>
          <a:xfrm>
            <a:off x="3967213" y="3181547"/>
            <a:ext cx="368185" cy="354753"/>
            <a:chOff x="3967213" y="3356947"/>
            <a:chExt cx="368185" cy="354753"/>
          </a:xfrm>
          <a:solidFill>
            <a:schemeClr val="bg1"/>
          </a:solidFill>
        </p:grpSpPr>
        <p:sp>
          <p:nvSpPr>
            <p:cNvPr id="12600" name="Google Shape;12600;p13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3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3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3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3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135"/>
          <p:cNvGrpSpPr/>
          <p:nvPr/>
        </p:nvGrpSpPr>
        <p:grpSpPr>
          <a:xfrm>
            <a:off x="871254" y="3184746"/>
            <a:ext cx="285183" cy="347023"/>
            <a:chOff x="871254" y="3360146"/>
            <a:chExt cx="285183" cy="347023"/>
          </a:xfrm>
          <a:solidFill>
            <a:schemeClr val="bg1"/>
          </a:solidFill>
        </p:grpSpPr>
        <p:sp>
          <p:nvSpPr>
            <p:cNvPr id="12606" name="Google Shape;12606;p13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3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3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3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135"/>
          <p:cNvGrpSpPr/>
          <p:nvPr/>
        </p:nvGrpSpPr>
        <p:grpSpPr>
          <a:xfrm>
            <a:off x="2665165" y="3184746"/>
            <a:ext cx="281794" cy="349684"/>
            <a:chOff x="2665165" y="3360146"/>
            <a:chExt cx="281794" cy="349684"/>
          </a:xfrm>
          <a:solidFill>
            <a:schemeClr val="bg1"/>
          </a:solidFill>
        </p:grpSpPr>
        <p:sp>
          <p:nvSpPr>
            <p:cNvPr id="12611" name="Google Shape;12611;p13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3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3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3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3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135"/>
          <p:cNvGrpSpPr/>
          <p:nvPr/>
        </p:nvGrpSpPr>
        <p:grpSpPr>
          <a:xfrm>
            <a:off x="7156344" y="3172296"/>
            <a:ext cx="264465" cy="353074"/>
            <a:chOff x="7156344" y="3347696"/>
            <a:chExt cx="264465" cy="353074"/>
          </a:xfrm>
          <a:solidFill>
            <a:schemeClr val="bg1"/>
          </a:solidFill>
        </p:grpSpPr>
        <p:sp>
          <p:nvSpPr>
            <p:cNvPr id="12617" name="Google Shape;12617;p13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3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3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3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3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135"/>
          <p:cNvGrpSpPr/>
          <p:nvPr/>
        </p:nvGrpSpPr>
        <p:grpSpPr>
          <a:xfrm>
            <a:off x="6703732" y="3171536"/>
            <a:ext cx="264813" cy="352693"/>
            <a:chOff x="6703732" y="3346936"/>
            <a:chExt cx="264813" cy="352693"/>
          </a:xfrm>
          <a:solidFill>
            <a:schemeClr val="bg1"/>
          </a:solidFill>
        </p:grpSpPr>
        <p:sp>
          <p:nvSpPr>
            <p:cNvPr id="12623" name="Google Shape;12623;p13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3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3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3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3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135"/>
          <p:cNvGrpSpPr/>
          <p:nvPr/>
        </p:nvGrpSpPr>
        <p:grpSpPr>
          <a:xfrm>
            <a:off x="6252228" y="3171536"/>
            <a:ext cx="265193" cy="352693"/>
            <a:chOff x="6252228" y="3346936"/>
            <a:chExt cx="265193" cy="352693"/>
          </a:xfrm>
          <a:solidFill>
            <a:schemeClr val="bg1"/>
          </a:solidFill>
        </p:grpSpPr>
        <p:sp>
          <p:nvSpPr>
            <p:cNvPr id="12629" name="Google Shape;12629;p13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3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3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135"/>
          <p:cNvGrpSpPr/>
          <p:nvPr/>
        </p:nvGrpSpPr>
        <p:grpSpPr>
          <a:xfrm>
            <a:off x="5801105" y="3172296"/>
            <a:ext cx="264813" cy="351933"/>
            <a:chOff x="5801105" y="3347696"/>
            <a:chExt cx="264813" cy="351933"/>
          </a:xfrm>
          <a:solidFill>
            <a:schemeClr val="bg1"/>
          </a:solidFill>
        </p:grpSpPr>
        <p:sp>
          <p:nvSpPr>
            <p:cNvPr id="12633" name="Google Shape;12633;p13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3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3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3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135"/>
          <p:cNvGrpSpPr/>
          <p:nvPr/>
        </p:nvGrpSpPr>
        <p:grpSpPr>
          <a:xfrm>
            <a:off x="5349253" y="3171536"/>
            <a:ext cx="265922" cy="352693"/>
            <a:chOff x="5349253" y="3346936"/>
            <a:chExt cx="265922" cy="352693"/>
          </a:xfrm>
          <a:solidFill>
            <a:schemeClr val="bg1"/>
          </a:solidFill>
        </p:grpSpPr>
        <p:sp>
          <p:nvSpPr>
            <p:cNvPr id="12638" name="Google Shape;12638;p13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3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3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3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3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3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135"/>
          <p:cNvGrpSpPr/>
          <p:nvPr/>
        </p:nvGrpSpPr>
        <p:grpSpPr>
          <a:xfrm>
            <a:off x="4907159" y="3171536"/>
            <a:ext cx="264845" cy="354214"/>
            <a:chOff x="4907159" y="3346936"/>
            <a:chExt cx="264845" cy="354214"/>
          </a:xfrm>
          <a:solidFill>
            <a:schemeClr val="bg1"/>
          </a:solidFill>
        </p:grpSpPr>
        <p:sp>
          <p:nvSpPr>
            <p:cNvPr id="12645" name="Google Shape;12645;p13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3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135"/>
          <p:cNvGrpSpPr/>
          <p:nvPr/>
        </p:nvGrpSpPr>
        <p:grpSpPr>
          <a:xfrm>
            <a:off x="8048421" y="3159086"/>
            <a:ext cx="276503" cy="369674"/>
            <a:chOff x="8048421" y="3334486"/>
            <a:chExt cx="276503" cy="369674"/>
          </a:xfrm>
          <a:solidFill>
            <a:schemeClr val="bg1"/>
          </a:solidFill>
        </p:grpSpPr>
        <p:sp>
          <p:nvSpPr>
            <p:cNvPr id="12648" name="Google Shape;12648;p13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3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3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3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3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3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135"/>
          <p:cNvGrpSpPr/>
          <p:nvPr/>
        </p:nvGrpSpPr>
        <p:grpSpPr>
          <a:xfrm>
            <a:off x="7575787" y="3154555"/>
            <a:ext cx="295384" cy="376834"/>
            <a:chOff x="7575787" y="3329955"/>
            <a:chExt cx="295384" cy="376834"/>
          </a:xfrm>
          <a:solidFill>
            <a:schemeClr val="bg1"/>
          </a:solidFill>
        </p:grpSpPr>
        <p:sp>
          <p:nvSpPr>
            <p:cNvPr id="12655" name="Google Shape;12655;p13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3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3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3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3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3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135"/>
          <p:cNvGrpSpPr/>
          <p:nvPr/>
        </p:nvGrpSpPr>
        <p:grpSpPr>
          <a:xfrm>
            <a:off x="864062" y="2709103"/>
            <a:ext cx="264084" cy="347783"/>
            <a:chOff x="864062" y="2884503"/>
            <a:chExt cx="264084" cy="347783"/>
          </a:xfrm>
          <a:solidFill>
            <a:schemeClr val="bg1"/>
          </a:solidFill>
        </p:grpSpPr>
        <p:sp>
          <p:nvSpPr>
            <p:cNvPr id="12662" name="Google Shape;12662;p13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3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3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3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3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3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3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3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3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3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135"/>
          <p:cNvGrpSpPr/>
          <p:nvPr/>
        </p:nvGrpSpPr>
        <p:grpSpPr>
          <a:xfrm>
            <a:off x="3978523" y="2709261"/>
            <a:ext cx="348955" cy="346516"/>
            <a:chOff x="3978523" y="2884661"/>
            <a:chExt cx="348955" cy="346516"/>
          </a:xfrm>
          <a:solidFill>
            <a:schemeClr val="bg1"/>
          </a:solidFill>
        </p:grpSpPr>
        <p:sp>
          <p:nvSpPr>
            <p:cNvPr id="12673" name="Google Shape;12673;p13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3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3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3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3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3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3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3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135"/>
          <p:cNvGrpSpPr/>
          <p:nvPr/>
        </p:nvGrpSpPr>
        <p:grpSpPr>
          <a:xfrm>
            <a:off x="3527780" y="2709863"/>
            <a:ext cx="347435" cy="345534"/>
            <a:chOff x="3527780" y="2885263"/>
            <a:chExt cx="347435" cy="345534"/>
          </a:xfrm>
          <a:solidFill>
            <a:schemeClr val="bg1"/>
          </a:solidFill>
        </p:grpSpPr>
        <p:sp>
          <p:nvSpPr>
            <p:cNvPr id="12682" name="Google Shape;12682;p13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3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3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3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3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3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3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3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3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3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3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3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3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3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3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3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3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3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3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3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3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3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3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135"/>
          <p:cNvGrpSpPr/>
          <p:nvPr/>
        </p:nvGrpSpPr>
        <p:grpSpPr>
          <a:xfrm>
            <a:off x="2239671" y="2709103"/>
            <a:ext cx="218053" cy="348543"/>
            <a:chOff x="2239671" y="2884503"/>
            <a:chExt cx="218053" cy="348543"/>
          </a:xfrm>
          <a:solidFill>
            <a:schemeClr val="bg1"/>
          </a:solidFill>
        </p:grpSpPr>
        <p:sp>
          <p:nvSpPr>
            <p:cNvPr id="12706" name="Google Shape;12706;p13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3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3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3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3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135"/>
          <p:cNvGrpSpPr/>
          <p:nvPr/>
        </p:nvGrpSpPr>
        <p:grpSpPr>
          <a:xfrm>
            <a:off x="2691555" y="2709103"/>
            <a:ext cx="215044" cy="348924"/>
            <a:chOff x="2691555" y="2884503"/>
            <a:chExt cx="215044" cy="348924"/>
          </a:xfrm>
          <a:solidFill>
            <a:schemeClr val="bg1"/>
          </a:solidFill>
        </p:grpSpPr>
        <p:sp>
          <p:nvSpPr>
            <p:cNvPr id="12712" name="Google Shape;12712;p13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3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3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135"/>
          <p:cNvGrpSpPr/>
          <p:nvPr/>
        </p:nvGrpSpPr>
        <p:grpSpPr>
          <a:xfrm>
            <a:off x="1770459" y="2709103"/>
            <a:ext cx="254644" cy="348828"/>
            <a:chOff x="1770459" y="2884503"/>
            <a:chExt cx="254644" cy="348828"/>
          </a:xfrm>
          <a:solidFill>
            <a:schemeClr val="bg1"/>
          </a:solidFill>
        </p:grpSpPr>
        <p:sp>
          <p:nvSpPr>
            <p:cNvPr id="12716" name="Google Shape;12716;p13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3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3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3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3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3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3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3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135"/>
          <p:cNvGrpSpPr/>
          <p:nvPr/>
        </p:nvGrpSpPr>
        <p:grpSpPr>
          <a:xfrm>
            <a:off x="1317466" y="2709483"/>
            <a:ext cx="258382" cy="348543"/>
            <a:chOff x="1317466" y="2884883"/>
            <a:chExt cx="258382" cy="348543"/>
          </a:xfrm>
          <a:solidFill>
            <a:schemeClr val="bg1"/>
          </a:solidFill>
        </p:grpSpPr>
        <p:sp>
          <p:nvSpPr>
            <p:cNvPr id="12725" name="Google Shape;12725;p13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3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3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3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3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3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3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3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135"/>
          <p:cNvGrpSpPr/>
          <p:nvPr/>
        </p:nvGrpSpPr>
        <p:grpSpPr>
          <a:xfrm>
            <a:off x="3121167" y="2709483"/>
            <a:ext cx="258414" cy="348543"/>
            <a:chOff x="3121167" y="2884883"/>
            <a:chExt cx="258414" cy="348543"/>
          </a:xfrm>
          <a:solidFill>
            <a:schemeClr val="bg1"/>
          </a:solidFill>
        </p:grpSpPr>
        <p:sp>
          <p:nvSpPr>
            <p:cNvPr id="12734" name="Google Shape;12734;p13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3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3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3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3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3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3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3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135"/>
          <p:cNvGrpSpPr/>
          <p:nvPr/>
        </p:nvGrpSpPr>
        <p:grpSpPr>
          <a:xfrm>
            <a:off x="4899999" y="2706695"/>
            <a:ext cx="271244" cy="346801"/>
            <a:chOff x="4899999" y="2882095"/>
            <a:chExt cx="271244" cy="346801"/>
          </a:xfrm>
          <a:solidFill>
            <a:schemeClr val="bg1"/>
          </a:solidFill>
        </p:grpSpPr>
        <p:sp>
          <p:nvSpPr>
            <p:cNvPr id="12743" name="Google Shape;12743;p13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3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3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3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3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3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3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3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3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3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135"/>
          <p:cNvGrpSpPr/>
          <p:nvPr/>
        </p:nvGrpSpPr>
        <p:grpSpPr>
          <a:xfrm>
            <a:off x="7162775" y="2705713"/>
            <a:ext cx="259523" cy="346294"/>
            <a:chOff x="7162775" y="2881113"/>
            <a:chExt cx="259523" cy="346294"/>
          </a:xfrm>
          <a:solidFill>
            <a:schemeClr val="bg1"/>
          </a:solidFill>
        </p:grpSpPr>
        <p:sp>
          <p:nvSpPr>
            <p:cNvPr id="12754" name="Google Shape;12754;p13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3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3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3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3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3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0" name="Google Shape;12760;p135"/>
          <p:cNvGrpSpPr/>
          <p:nvPr/>
        </p:nvGrpSpPr>
        <p:grpSpPr>
          <a:xfrm>
            <a:off x="6709751" y="2706442"/>
            <a:ext cx="261075" cy="347815"/>
            <a:chOff x="6709751" y="2881842"/>
            <a:chExt cx="261075" cy="347815"/>
          </a:xfrm>
          <a:solidFill>
            <a:schemeClr val="bg1"/>
          </a:solidFill>
        </p:grpSpPr>
        <p:sp>
          <p:nvSpPr>
            <p:cNvPr id="12761" name="Google Shape;12761;p13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3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3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3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3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3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135"/>
          <p:cNvGrpSpPr/>
          <p:nvPr/>
        </p:nvGrpSpPr>
        <p:grpSpPr>
          <a:xfrm>
            <a:off x="5807156" y="2705713"/>
            <a:ext cx="261043" cy="348163"/>
            <a:chOff x="5807156" y="2881113"/>
            <a:chExt cx="261043" cy="348163"/>
          </a:xfrm>
          <a:solidFill>
            <a:schemeClr val="bg1"/>
          </a:solidFill>
        </p:grpSpPr>
        <p:sp>
          <p:nvSpPr>
            <p:cNvPr id="12768" name="Google Shape;12768;p13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3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3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3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3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135"/>
          <p:cNvGrpSpPr/>
          <p:nvPr/>
        </p:nvGrpSpPr>
        <p:grpSpPr>
          <a:xfrm>
            <a:off x="5355653" y="2706093"/>
            <a:ext cx="262184" cy="346643"/>
            <a:chOff x="5355653" y="2881493"/>
            <a:chExt cx="262184" cy="346643"/>
          </a:xfrm>
          <a:solidFill>
            <a:schemeClr val="bg1"/>
          </a:solidFill>
        </p:grpSpPr>
        <p:sp>
          <p:nvSpPr>
            <p:cNvPr id="12774" name="Google Shape;12774;p13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3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3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3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3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135"/>
          <p:cNvGrpSpPr/>
          <p:nvPr/>
        </p:nvGrpSpPr>
        <p:grpSpPr>
          <a:xfrm>
            <a:off x="8055961" y="2706442"/>
            <a:ext cx="260283" cy="345914"/>
            <a:chOff x="8055961" y="2881842"/>
            <a:chExt cx="260283" cy="345914"/>
          </a:xfrm>
          <a:solidFill>
            <a:schemeClr val="bg1"/>
          </a:solidFill>
        </p:grpSpPr>
        <p:sp>
          <p:nvSpPr>
            <p:cNvPr id="12780" name="Google Shape;12780;p13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3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3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3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135"/>
          <p:cNvGrpSpPr/>
          <p:nvPr/>
        </p:nvGrpSpPr>
        <p:grpSpPr>
          <a:xfrm>
            <a:off x="7609368" y="2718512"/>
            <a:ext cx="264813" cy="353105"/>
            <a:chOff x="7609368" y="2893912"/>
            <a:chExt cx="264813" cy="353105"/>
          </a:xfrm>
          <a:solidFill>
            <a:schemeClr val="bg1"/>
          </a:solidFill>
        </p:grpSpPr>
        <p:sp>
          <p:nvSpPr>
            <p:cNvPr id="12785" name="Google Shape;12785;p13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3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3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3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3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3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1" name="Google Shape;12791;p135"/>
          <p:cNvGrpSpPr/>
          <p:nvPr/>
        </p:nvGrpSpPr>
        <p:grpSpPr>
          <a:xfrm>
            <a:off x="6248458" y="2694372"/>
            <a:ext cx="270864" cy="360645"/>
            <a:chOff x="6248458" y="2869772"/>
            <a:chExt cx="270864" cy="360645"/>
          </a:xfrm>
          <a:solidFill>
            <a:schemeClr val="bg1"/>
          </a:solidFill>
        </p:grpSpPr>
        <p:sp>
          <p:nvSpPr>
            <p:cNvPr id="12792" name="Google Shape;12792;p13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3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3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3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3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135"/>
          <p:cNvGrpSpPr/>
          <p:nvPr/>
        </p:nvGrpSpPr>
        <p:grpSpPr>
          <a:xfrm>
            <a:off x="3075928" y="2270398"/>
            <a:ext cx="363243" cy="300675"/>
            <a:chOff x="3075928" y="2445798"/>
            <a:chExt cx="363243" cy="300675"/>
          </a:xfrm>
          <a:solidFill>
            <a:schemeClr val="bg1"/>
          </a:solidFill>
        </p:grpSpPr>
        <p:sp>
          <p:nvSpPr>
            <p:cNvPr id="12798" name="Google Shape;12798;p13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3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3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3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3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3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3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3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3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3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3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135"/>
          <p:cNvGrpSpPr/>
          <p:nvPr/>
        </p:nvGrpSpPr>
        <p:grpSpPr>
          <a:xfrm>
            <a:off x="2633105" y="2256459"/>
            <a:ext cx="363243" cy="328585"/>
            <a:chOff x="2633105" y="2431859"/>
            <a:chExt cx="363243" cy="328585"/>
          </a:xfrm>
          <a:solidFill>
            <a:schemeClr val="bg1"/>
          </a:solidFill>
        </p:grpSpPr>
        <p:sp>
          <p:nvSpPr>
            <p:cNvPr id="12810" name="Google Shape;12810;p13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3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3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3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3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3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3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3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135"/>
          <p:cNvGrpSpPr/>
          <p:nvPr/>
        </p:nvGrpSpPr>
        <p:grpSpPr>
          <a:xfrm>
            <a:off x="2189142" y="2245910"/>
            <a:ext cx="365904" cy="350064"/>
            <a:chOff x="2189142" y="2421310"/>
            <a:chExt cx="365904" cy="350064"/>
          </a:xfrm>
          <a:solidFill>
            <a:schemeClr val="bg1"/>
          </a:solidFill>
        </p:grpSpPr>
        <p:sp>
          <p:nvSpPr>
            <p:cNvPr id="12819" name="Google Shape;12819;p13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3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3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3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3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3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3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3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3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8" name="Google Shape;12828;p135"/>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9" name="Google Shape;12829;p135"/>
          <p:cNvGrpSpPr/>
          <p:nvPr/>
        </p:nvGrpSpPr>
        <p:grpSpPr>
          <a:xfrm>
            <a:off x="3961923" y="2310917"/>
            <a:ext cx="364415" cy="220936"/>
            <a:chOff x="3961923" y="2486317"/>
            <a:chExt cx="364415" cy="220936"/>
          </a:xfrm>
          <a:solidFill>
            <a:schemeClr val="bg1"/>
          </a:solidFill>
        </p:grpSpPr>
        <p:sp>
          <p:nvSpPr>
            <p:cNvPr id="12830" name="Google Shape;12830;p13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3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3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3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4" name="Google Shape;12834;p135"/>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5" name="Google Shape;12835;p135"/>
          <p:cNvGrpSpPr/>
          <p:nvPr/>
        </p:nvGrpSpPr>
        <p:grpSpPr>
          <a:xfrm>
            <a:off x="1303876" y="2243977"/>
            <a:ext cx="363275" cy="354626"/>
            <a:chOff x="1303876" y="2419377"/>
            <a:chExt cx="363275" cy="354626"/>
          </a:xfrm>
          <a:solidFill>
            <a:schemeClr val="bg1"/>
          </a:solidFill>
        </p:grpSpPr>
        <p:sp>
          <p:nvSpPr>
            <p:cNvPr id="12836" name="Google Shape;12836;p13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3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3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3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3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3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3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3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135"/>
          <p:cNvGrpSpPr/>
          <p:nvPr/>
        </p:nvGrpSpPr>
        <p:grpSpPr>
          <a:xfrm>
            <a:off x="861053" y="2239510"/>
            <a:ext cx="362134" cy="363623"/>
            <a:chOff x="861053" y="2414910"/>
            <a:chExt cx="362134" cy="363623"/>
          </a:xfrm>
          <a:solidFill>
            <a:schemeClr val="bg1"/>
          </a:solidFill>
        </p:grpSpPr>
        <p:sp>
          <p:nvSpPr>
            <p:cNvPr id="12845" name="Google Shape;12845;p13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3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3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3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3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135"/>
          <p:cNvGrpSpPr/>
          <p:nvPr/>
        </p:nvGrpSpPr>
        <p:grpSpPr>
          <a:xfrm>
            <a:off x="7594288" y="2239859"/>
            <a:ext cx="279513" cy="355735"/>
            <a:chOff x="7594288" y="2415259"/>
            <a:chExt cx="279513" cy="355735"/>
          </a:xfrm>
          <a:solidFill>
            <a:schemeClr val="bg1"/>
          </a:solidFill>
        </p:grpSpPr>
        <p:sp>
          <p:nvSpPr>
            <p:cNvPr id="12851" name="Google Shape;12851;p13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3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3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3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3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3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135"/>
          <p:cNvGrpSpPr/>
          <p:nvPr/>
        </p:nvGrpSpPr>
        <p:grpSpPr>
          <a:xfrm>
            <a:off x="7145794" y="2240239"/>
            <a:ext cx="278784" cy="355735"/>
            <a:chOff x="7145794" y="2415639"/>
            <a:chExt cx="278784" cy="355735"/>
          </a:xfrm>
          <a:solidFill>
            <a:schemeClr val="bg1"/>
          </a:solidFill>
        </p:grpSpPr>
        <p:sp>
          <p:nvSpPr>
            <p:cNvPr id="12858" name="Google Shape;12858;p13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3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3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3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3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3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3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3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3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3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135"/>
          <p:cNvGrpSpPr/>
          <p:nvPr/>
        </p:nvGrpSpPr>
        <p:grpSpPr>
          <a:xfrm>
            <a:off x="6698441" y="2239130"/>
            <a:ext cx="277644" cy="357984"/>
            <a:chOff x="6698441" y="2414530"/>
            <a:chExt cx="277644" cy="357984"/>
          </a:xfrm>
          <a:solidFill>
            <a:schemeClr val="bg1"/>
          </a:solidFill>
        </p:grpSpPr>
        <p:sp>
          <p:nvSpPr>
            <p:cNvPr id="12869" name="Google Shape;12869;p13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3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3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3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3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3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135"/>
          <p:cNvGrpSpPr/>
          <p:nvPr/>
        </p:nvGrpSpPr>
        <p:grpSpPr>
          <a:xfrm>
            <a:off x="4897750" y="2240239"/>
            <a:ext cx="279513" cy="357255"/>
            <a:chOff x="4897750" y="2415639"/>
            <a:chExt cx="279513" cy="357255"/>
          </a:xfrm>
          <a:solidFill>
            <a:schemeClr val="bg1"/>
          </a:solidFill>
        </p:grpSpPr>
        <p:sp>
          <p:nvSpPr>
            <p:cNvPr id="12876" name="Google Shape;12876;p13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3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3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3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3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3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3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3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135"/>
          <p:cNvGrpSpPr/>
          <p:nvPr/>
        </p:nvGrpSpPr>
        <p:grpSpPr>
          <a:xfrm>
            <a:off x="5812066" y="2240619"/>
            <a:ext cx="264813" cy="353454"/>
            <a:chOff x="5812066" y="2416019"/>
            <a:chExt cx="264813" cy="353454"/>
          </a:xfrm>
          <a:solidFill>
            <a:schemeClr val="bg1"/>
          </a:solidFill>
        </p:grpSpPr>
        <p:sp>
          <p:nvSpPr>
            <p:cNvPr id="12885" name="Google Shape;12885;p13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3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3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3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3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3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3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135"/>
          <p:cNvGrpSpPr/>
          <p:nvPr/>
        </p:nvGrpSpPr>
        <p:grpSpPr>
          <a:xfrm>
            <a:off x="8054820" y="2240999"/>
            <a:ext cx="264433" cy="353454"/>
            <a:chOff x="8054820" y="2416399"/>
            <a:chExt cx="264433" cy="353454"/>
          </a:xfrm>
          <a:solidFill>
            <a:schemeClr val="bg1"/>
          </a:solidFill>
        </p:grpSpPr>
        <p:sp>
          <p:nvSpPr>
            <p:cNvPr id="12893" name="Google Shape;12893;p13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3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3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3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3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3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135"/>
          <p:cNvGrpSpPr/>
          <p:nvPr/>
        </p:nvGrpSpPr>
        <p:grpSpPr>
          <a:xfrm>
            <a:off x="5356413" y="2237990"/>
            <a:ext cx="271212" cy="361374"/>
            <a:chOff x="5356413" y="2413390"/>
            <a:chExt cx="271212" cy="361374"/>
          </a:xfrm>
          <a:solidFill>
            <a:schemeClr val="bg1"/>
          </a:solidFill>
        </p:grpSpPr>
        <p:sp>
          <p:nvSpPr>
            <p:cNvPr id="12900" name="Google Shape;12900;p13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3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3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3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3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135"/>
          <p:cNvGrpSpPr/>
          <p:nvPr/>
        </p:nvGrpSpPr>
        <p:grpSpPr>
          <a:xfrm>
            <a:off x="6255238" y="2236849"/>
            <a:ext cx="271244" cy="360994"/>
            <a:chOff x="6255238" y="2412249"/>
            <a:chExt cx="271244" cy="360994"/>
          </a:xfrm>
          <a:solidFill>
            <a:schemeClr val="bg1"/>
          </a:solidFill>
        </p:grpSpPr>
        <p:sp>
          <p:nvSpPr>
            <p:cNvPr id="12906" name="Google Shape;12906;p13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3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3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3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3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3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135"/>
          <p:cNvGrpSpPr/>
          <p:nvPr/>
        </p:nvGrpSpPr>
        <p:grpSpPr>
          <a:xfrm>
            <a:off x="2185372" y="1782399"/>
            <a:ext cx="366664" cy="366981"/>
            <a:chOff x="2185372" y="1957799"/>
            <a:chExt cx="366664" cy="366981"/>
          </a:xfrm>
          <a:solidFill>
            <a:schemeClr val="bg1"/>
          </a:solidFill>
        </p:grpSpPr>
        <p:sp>
          <p:nvSpPr>
            <p:cNvPr id="12913" name="Google Shape;12913;p13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3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3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3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3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3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3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3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135"/>
          <p:cNvGrpSpPr/>
          <p:nvPr/>
        </p:nvGrpSpPr>
        <p:grpSpPr>
          <a:xfrm>
            <a:off x="1737258" y="1812971"/>
            <a:ext cx="370814" cy="307359"/>
            <a:chOff x="1737258" y="1988371"/>
            <a:chExt cx="370814" cy="307359"/>
          </a:xfrm>
          <a:solidFill>
            <a:schemeClr val="bg1"/>
          </a:solidFill>
        </p:grpSpPr>
        <p:sp>
          <p:nvSpPr>
            <p:cNvPr id="12922" name="Google Shape;12922;p13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3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3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3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135"/>
          <p:cNvGrpSpPr/>
          <p:nvPr/>
        </p:nvGrpSpPr>
        <p:grpSpPr>
          <a:xfrm>
            <a:off x="848983" y="1814111"/>
            <a:ext cx="369294" cy="304350"/>
            <a:chOff x="848983" y="1989511"/>
            <a:chExt cx="369294" cy="304350"/>
          </a:xfrm>
          <a:solidFill>
            <a:schemeClr val="bg1"/>
          </a:solidFill>
        </p:grpSpPr>
        <p:sp>
          <p:nvSpPr>
            <p:cNvPr id="12927" name="Google Shape;12927;p13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3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3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3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3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135"/>
          <p:cNvGrpSpPr/>
          <p:nvPr/>
        </p:nvGrpSpPr>
        <p:grpSpPr>
          <a:xfrm>
            <a:off x="3074027" y="1808377"/>
            <a:ext cx="380604" cy="313854"/>
            <a:chOff x="3074027" y="1983777"/>
            <a:chExt cx="380604" cy="313854"/>
          </a:xfrm>
          <a:solidFill>
            <a:schemeClr val="bg1"/>
          </a:solidFill>
        </p:grpSpPr>
        <p:sp>
          <p:nvSpPr>
            <p:cNvPr id="12933" name="Google Shape;12933;p13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3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3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3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3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8" name="Google Shape;12938;p135"/>
          <p:cNvGrpSpPr/>
          <p:nvPr/>
        </p:nvGrpSpPr>
        <p:grpSpPr>
          <a:xfrm>
            <a:off x="3522521" y="1800457"/>
            <a:ext cx="367013" cy="331278"/>
            <a:chOff x="3522521" y="1975857"/>
            <a:chExt cx="367013" cy="331278"/>
          </a:xfrm>
          <a:solidFill>
            <a:schemeClr val="bg1"/>
          </a:solidFill>
        </p:grpSpPr>
        <p:sp>
          <p:nvSpPr>
            <p:cNvPr id="12939" name="Google Shape;12939;p13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3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3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3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3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3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3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135"/>
          <p:cNvGrpSpPr/>
          <p:nvPr/>
        </p:nvGrpSpPr>
        <p:grpSpPr>
          <a:xfrm>
            <a:off x="2630824" y="1801566"/>
            <a:ext cx="368185" cy="330454"/>
            <a:chOff x="2630824" y="1976966"/>
            <a:chExt cx="368185" cy="330454"/>
          </a:xfrm>
          <a:solidFill>
            <a:schemeClr val="bg1"/>
          </a:solidFill>
        </p:grpSpPr>
        <p:sp>
          <p:nvSpPr>
            <p:cNvPr id="12947" name="Google Shape;12947;p13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3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3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3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3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3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3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3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135"/>
          <p:cNvGrpSpPr/>
          <p:nvPr/>
        </p:nvGrpSpPr>
        <p:grpSpPr>
          <a:xfrm>
            <a:off x="1293706" y="1791016"/>
            <a:ext cx="369294" cy="350444"/>
            <a:chOff x="1293706" y="1966416"/>
            <a:chExt cx="369294" cy="350444"/>
          </a:xfrm>
          <a:solidFill>
            <a:schemeClr val="bg1"/>
          </a:solidFill>
        </p:grpSpPr>
        <p:sp>
          <p:nvSpPr>
            <p:cNvPr id="12956" name="Google Shape;12956;p13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3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3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3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3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3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3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3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135"/>
          <p:cNvGrpSpPr/>
          <p:nvPr/>
        </p:nvGrpSpPr>
        <p:grpSpPr>
          <a:xfrm>
            <a:off x="3967213" y="1800077"/>
            <a:ext cx="368185" cy="331816"/>
            <a:chOff x="3967213" y="1975477"/>
            <a:chExt cx="368185" cy="331816"/>
          </a:xfrm>
          <a:solidFill>
            <a:schemeClr val="bg1"/>
          </a:solidFill>
        </p:grpSpPr>
        <p:sp>
          <p:nvSpPr>
            <p:cNvPr id="12965" name="Google Shape;12965;p13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3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3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135"/>
          <p:cNvGrpSpPr/>
          <p:nvPr/>
        </p:nvGrpSpPr>
        <p:grpSpPr>
          <a:xfrm>
            <a:off x="8047661" y="1793646"/>
            <a:ext cx="279132" cy="356875"/>
            <a:chOff x="8047661" y="1969046"/>
            <a:chExt cx="279132" cy="356875"/>
          </a:xfrm>
          <a:solidFill>
            <a:schemeClr val="bg1"/>
          </a:solidFill>
        </p:grpSpPr>
        <p:sp>
          <p:nvSpPr>
            <p:cNvPr id="12969" name="Google Shape;12969;p13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3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3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3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35"/>
          <p:cNvGrpSpPr/>
          <p:nvPr/>
        </p:nvGrpSpPr>
        <p:grpSpPr>
          <a:xfrm>
            <a:off x="7596157" y="1792759"/>
            <a:ext cx="279544" cy="358142"/>
            <a:chOff x="7596157" y="1968159"/>
            <a:chExt cx="279544" cy="358142"/>
          </a:xfrm>
          <a:solidFill>
            <a:schemeClr val="bg1"/>
          </a:solidFill>
        </p:grpSpPr>
        <p:sp>
          <p:nvSpPr>
            <p:cNvPr id="12974" name="Google Shape;12974;p13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3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3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3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3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3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135"/>
          <p:cNvGrpSpPr/>
          <p:nvPr/>
        </p:nvGrpSpPr>
        <p:grpSpPr>
          <a:xfrm>
            <a:off x="7147315" y="1793646"/>
            <a:ext cx="279513" cy="357636"/>
            <a:chOff x="7147315" y="1969046"/>
            <a:chExt cx="279513" cy="357636"/>
          </a:xfrm>
          <a:solidFill>
            <a:schemeClr val="bg1"/>
          </a:solidFill>
        </p:grpSpPr>
        <p:sp>
          <p:nvSpPr>
            <p:cNvPr id="12981" name="Google Shape;12981;p13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3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3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3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3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3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3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8" name="Google Shape;12988;p135"/>
          <p:cNvGrpSpPr/>
          <p:nvPr/>
        </p:nvGrpSpPr>
        <p:grpSpPr>
          <a:xfrm>
            <a:off x="6697681" y="1792917"/>
            <a:ext cx="280305" cy="359093"/>
            <a:chOff x="6697681" y="1968317"/>
            <a:chExt cx="280305" cy="359093"/>
          </a:xfrm>
          <a:solidFill>
            <a:schemeClr val="bg1"/>
          </a:solidFill>
        </p:grpSpPr>
        <p:sp>
          <p:nvSpPr>
            <p:cNvPr id="12989" name="Google Shape;12989;p13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3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3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3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3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3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3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135"/>
          <p:cNvGrpSpPr/>
          <p:nvPr/>
        </p:nvGrpSpPr>
        <p:grpSpPr>
          <a:xfrm>
            <a:off x="6248839" y="1792537"/>
            <a:ext cx="280273" cy="358744"/>
            <a:chOff x="6248839" y="1967937"/>
            <a:chExt cx="280273" cy="358744"/>
          </a:xfrm>
          <a:solidFill>
            <a:schemeClr val="bg1"/>
          </a:solidFill>
        </p:grpSpPr>
        <p:sp>
          <p:nvSpPr>
            <p:cNvPr id="12997" name="Google Shape;12997;p13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3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3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3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3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3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135"/>
          <p:cNvGrpSpPr/>
          <p:nvPr/>
        </p:nvGrpSpPr>
        <p:grpSpPr>
          <a:xfrm>
            <a:off x="5801485" y="1793646"/>
            <a:ext cx="279164" cy="357794"/>
            <a:chOff x="5801485" y="1969046"/>
            <a:chExt cx="279164" cy="357794"/>
          </a:xfrm>
          <a:solidFill>
            <a:schemeClr val="bg1"/>
          </a:solidFill>
        </p:grpSpPr>
        <p:sp>
          <p:nvSpPr>
            <p:cNvPr id="13004" name="Google Shape;13004;p13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3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3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3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3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3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3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3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3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3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3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3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3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135"/>
          <p:cNvGrpSpPr/>
          <p:nvPr/>
        </p:nvGrpSpPr>
        <p:grpSpPr>
          <a:xfrm>
            <a:off x="5352643" y="1793646"/>
            <a:ext cx="278404" cy="358364"/>
            <a:chOff x="5352643" y="1969046"/>
            <a:chExt cx="278404" cy="358364"/>
          </a:xfrm>
          <a:solidFill>
            <a:schemeClr val="bg1"/>
          </a:solidFill>
        </p:grpSpPr>
        <p:sp>
          <p:nvSpPr>
            <p:cNvPr id="13018" name="Google Shape;13018;p13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3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3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3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135"/>
          <p:cNvGrpSpPr/>
          <p:nvPr/>
        </p:nvGrpSpPr>
        <p:grpSpPr>
          <a:xfrm>
            <a:off x="4897750" y="1792917"/>
            <a:ext cx="279132" cy="358364"/>
            <a:chOff x="4897750" y="1968317"/>
            <a:chExt cx="279132" cy="358364"/>
          </a:xfrm>
          <a:solidFill>
            <a:schemeClr val="bg1"/>
          </a:solidFill>
        </p:grpSpPr>
        <p:sp>
          <p:nvSpPr>
            <p:cNvPr id="13023" name="Google Shape;13023;p13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3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3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3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3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3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3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3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3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3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3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3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3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6" name="Google Shape;13036;p135"/>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7" name="Google Shape;13037;p135"/>
          <p:cNvGrpSpPr/>
          <p:nvPr/>
        </p:nvGrpSpPr>
        <p:grpSpPr>
          <a:xfrm>
            <a:off x="1767449" y="1337644"/>
            <a:ext cx="324403" cy="347783"/>
            <a:chOff x="1767449" y="1513044"/>
            <a:chExt cx="324403" cy="347783"/>
          </a:xfrm>
          <a:solidFill>
            <a:schemeClr val="bg1"/>
          </a:solidFill>
        </p:grpSpPr>
        <p:sp>
          <p:nvSpPr>
            <p:cNvPr id="13038" name="Google Shape;13038;p13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3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3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3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3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3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3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3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3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135"/>
          <p:cNvGrpSpPr/>
          <p:nvPr/>
        </p:nvGrpSpPr>
        <p:grpSpPr>
          <a:xfrm>
            <a:off x="4007193" y="1337327"/>
            <a:ext cx="320633" cy="348100"/>
            <a:chOff x="4007193" y="1512727"/>
            <a:chExt cx="320633" cy="348100"/>
          </a:xfrm>
          <a:solidFill>
            <a:schemeClr val="bg1"/>
          </a:solidFill>
        </p:grpSpPr>
        <p:sp>
          <p:nvSpPr>
            <p:cNvPr id="13048" name="Google Shape;13048;p13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3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3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3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3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135"/>
          <p:cNvGrpSpPr/>
          <p:nvPr/>
        </p:nvGrpSpPr>
        <p:grpSpPr>
          <a:xfrm>
            <a:off x="3530425" y="1333347"/>
            <a:ext cx="368175" cy="344594"/>
            <a:chOff x="3530425" y="1508747"/>
            <a:chExt cx="368175" cy="344594"/>
          </a:xfrm>
          <a:solidFill>
            <a:schemeClr val="bg1"/>
          </a:solidFill>
        </p:grpSpPr>
        <p:sp>
          <p:nvSpPr>
            <p:cNvPr id="13054" name="Google Shape;13054;p13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3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3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3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135"/>
          <p:cNvGrpSpPr/>
          <p:nvPr/>
        </p:nvGrpSpPr>
        <p:grpSpPr>
          <a:xfrm>
            <a:off x="3127598" y="1337834"/>
            <a:ext cx="289714" cy="347593"/>
            <a:chOff x="3127598" y="1513234"/>
            <a:chExt cx="289714" cy="347593"/>
          </a:xfrm>
          <a:solidFill>
            <a:schemeClr val="bg1"/>
          </a:solidFill>
        </p:grpSpPr>
        <p:sp>
          <p:nvSpPr>
            <p:cNvPr id="13059" name="Google Shape;13059;p13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3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3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3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3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135"/>
          <p:cNvGrpSpPr/>
          <p:nvPr/>
        </p:nvGrpSpPr>
        <p:grpSpPr>
          <a:xfrm>
            <a:off x="2662884" y="1337644"/>
            <a:ext cx="322914" cy="348543"/>
            <a:chOff x="2662884" y="1513044"/>
            <a:chExt cx="322914" cy="348543"/>
          </a:xfrm>
          <a:solidFill>
            <a:schemeClr val="bg1"/>
          </a:solidFill>
        </p:grpSpPr>
        <p:sp>
          <p:nvSpPr>
            <p:cNvPr id="13065" name="Google Shape;13065;p13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3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3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3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3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3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3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3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3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3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135"/>
          <p:cNvGrpSpPr/>
          <p:nvPr/>
        </p:nvGrpSpPr>
        <p:grpSpPr>
          <a:xfrm>
            <a:off x="2232511" y="1337359"/>
            <a:ext cx="299534" cy="348068"/>
            <a:chOff x="2232511" y="1512759"/>
            <a:chExt cx="299534" cy="348068"/>
          </a:xfrm>
          <a:solidFill>
            <a:schemeClr val="bg1"/>
          </a:solidFill>
        </p:grpSpPr>
        <p:sp>
          <p:nvSpPr>
            <p:cNvPr id="13076" name="Google Shape;13076;p13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3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3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3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3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3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3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3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3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3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3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135"/>
          <p:cNvGrpSpPr/>
          <p:nvPr/>
        </p:nvGrpSpPr>
        <p:grpSpPr>
          <a:xfrm>
            <a:off x="1331406" y="1337961"/>
            <a:ext cx="301784" cy="348607"/>
            <a:chOff x="1331406" y="1513361"/>
            <a:chExt cx="301784" cy="348607"/>
          </a:xfrm>
          <a:solidFill>
            <a:schemeClr val="bg1"/>
          </a:solidFill>
        </p:grpSpPr>
        <p:sp>
          <p:nvSpPr>
            <p:cNvPr id="13088" name="Google Shape;13088;p13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3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3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3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135"/>
          <p:cNvGrpSpPr/>
          <p:nvPr/>
        </p:nvGrpSpPr>
        <p:grpSpPr>
          <a:xfrm>
            <a:off x="7144274" y="1324814"/>
            <a:ext cx="282174" cy="355735"/>
            <a:chOff x="7144274" y="1500214"/>
            <a:chExt cx="282174" cy="355735"/>
          </a:xfrm>
          <a:solidFill>
            <a:schemeClr val="bg1"/>
          </a:solidFill>
        </p:grpSpPr>
        <p:sp>
          <p:nvSpPr>
            <p:cNvPr id="13093" name="Google Shape;13093;p13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3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3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3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3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3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135"/>
          <p:cNvGrpSpPr/>
          <p:nvPr/>
        </p:nvGrpSpPr>
        <p:grpSpPr>
          <a:xfrm>
            <a:off x="6685262" y="1324814"/>
            <a:ext cx="289682" cy="354594"/>
            <a:chOff x="6685262" y="1500214"/>
            <a:chExt cx="289682" cy="354594"/>
          </a:xfrm>
          <a:solidFill>
            <a:schemeClr val="bg1"/>
          </a:solidFill>
        </p:grpSpPr>
        <p:sp>
          <p:nvSpPr>
            <p:cNvPr id="13100" name="Google Shape;13100;p13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3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3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3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135"/>
          <p:cNvGrpSpPr/>
          <p:nvPr/>
        </p:nvGrpSpPr>
        <p:grpSpPr>
          <a:xfrm>
            <a:off x="6200938" y="1325194"/>
            <a:ext cx="322154" cy="355355"/>
            <a:chOff x="6200938" y="1500594"/>
            <a:chExt cx="322154" cy="355355"/>
          </a:xfrm>
          <a:solidFill>
            <a:schemeClr val="bg1"/>
          </a:solidFill>
        </p:grpSpPr>
        <p:sp>
          <p:nvSpPr>
            <p:cNvPr id="13105" name="Google Shape;13105;p13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3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3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3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3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135"/>
          <p:cNvGrpSpPr/>
          <p:nvPr/>
        </p:nvGrpSpPr>
        <p:grpSpPr>
          <a:xfrm>
            <a:off x="5289631" y="1324814"/>
            <a:ext cx="332355" cy="354974"/>
            <a:chOff x="5289631" y="1500214"/>
            <a:chExt cx="332355" cy="354974"/>
          </a:xfrm>
          <a:solidFill>
            <a:schemeClr val="bg1"/>
          </a:solidFill>
        </p:grpSpPr>
        <p:sp>
          <p:nvSpPr>
            <p:cNvPr id="13111" name="Google Shape;13111;p13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3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3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3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3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3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135"/>
          <p:cNvGrpSpPr/>
          <p:nvPr/>
        </p:nvGrpSpPr>
        <p:grpSpPr>
          <a:xfrm>
            <a:off x="5748295" y="1324433"/>
            <a:ext cx="323294" cy="356115"/>
            <a:chOff x="5748295" y="1499833"/>
            <a:chExt cx="323294" cy="356115"/>
          </a:xfrm>
          <a:solidFill>
            <a:schemeClr val="bg1"/>
          </a:solidFill>
        </p:grpSpPr>
        <p:sp>
          <p:nvSpPr>
            <p:cNvPr id="13118" name="Google Shape;13118;p13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3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3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3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3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3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3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135"/>
          <p:cNvGrpSpPr/>
          <p:nvPr/>
        </p:nvGrpSpPr>
        <p:grpSpPr>
          <a:xfrm>
            <a:off x="8047661" y="1325637"/>
            <a:ext cx="278404" cy="355260"/>
            <a:chOff x="8047661" y="1501037"/>
            <a:chExt cx="278404" cy="355260"/>
          </a:xfrm>
          <a:solidFill>
            <a:schemeClr val="bg1"/>
          </a:solidFill>
        </p:grpSpPr>
        <p:sp>
          <p:nvSpPr>
            <p:cNvPr id="13126" name="Google Shape;13126;p13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3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3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3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0" name="Google Shape;13130;p135"/>
          <p:cNvGrpSpPr/>
          <p:nvPr/>
        </p:nvGrpSpPr>
        <p:grpSpPr>
          <a:xfrm>
            <a:off x="4903389" y="1324814"/>
            <a:ext cx="267854" cy="355735"/>
            <a:chOff x="4903389" y="1500214"/>
            <a:chExt cx="267854" cy="355735"/>
          </a:xfrm>
          <a:solidFill>
            <a:schemeClr val="bg1"/>
          </a:solidFill>
        </p:grpSpPr>
        <p:sp>
          <p:nvSpPr>
            <p:cNvPr id="13131" name="Google Shape;13131;p13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3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3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3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3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135"/>
          <p:cNvGrpSpPr/>
          <p:nvPr/>
        </p:nvGrpSpPr>
        <p:grpSpPr>
          <a:xfrm>
            <a:off x="7613518" y="1325954"/>
            <a:ext cx="264433" cy="353074"/>
            <a:chOff x="7613518" y="1501354"/>
            <a:chExt cx="264433" cy="353074"/>
          </a:xfrm>
          <a:solidFill>
            <a:schemeClr val="bg1"/>
          </a:solidFill>
        </p:grpSpPr>
        <p:sp>
          <p:nvSpPr>
            <p:cNvPr id="13137" name="Google Shape;13137;p13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3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3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3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3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3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3" name="Google Shape;13143;p135"/>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144" name="Google Shape;13144;p135"/>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3148"/>
        <p:cNvGrpSpPr/>
        <p:nvPr/>
      </p:nvGrpSpPr>
      <p:grpSpPr>
        <a:xfrm>
          <a:off x="0" y="0"/>
          <a:ext cx="0" cy="0"/>
          <a:chOff x="0" y="0"/>
          <a:chExt cx="0" cy="0"/>
        </a:xfrm>
      </p:grpSpPr>
      <p:grpSp>
        <p:nvGrpSpPr>
          <p:cNvPr id="13149" name="Google Shape;13149;p136"/>
          <p:cNvGrpSpPr/>
          <p:nvPr/>
        </p:nvGrpSpPr>
        <p:grpSpPr>
          <a:xfrm>
            <a:off x="1757085" y="1325225"/>
            <a:ext cx="371069" cy="359396"/>
            <a:chOff x="1757085" y="1500675"/>
            <a:chExt cx="371069" cy="359396"/>
          </a:xfrm>
          <a:solidFill>
            <a:schemeClr val="bg1"/>
          </a:solidFill>
        </p:grpSpPr>
        <p:sp>
          <p:nvSpPr>
            <p:cNvPr id="13150" name="Google Shape;13150;p13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3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3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36"/>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36"/>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36"/>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3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36"/>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3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3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36"/>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36"/>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36"/>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36"/>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36"/>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6"/>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6"/>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6"/>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6"/>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6"/>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3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3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136"/>
          <p:cNvGrpSpPr/>
          <p:nvPr/>
        </p:nvGrpSpPr>
        <p:grpSpPr>
          <a:xfrm>
            <a:off x="2774209" y="1779241"/>
            <a:ext cx="116693" cy="374186"/>
            <a:chOff x="2774209" y="1954691"/>
            <a:chExt cx="116693" cy="374186"/>
          </a:xfrm>
          <a:solidFill>
            <a:schemeClr val="bg1"/>
          </a:solidFill>
        </p:grpSpPr>
        <p:sp>
          <p:nvSpPr>
            <p:cNvPr id="13180" name="Google Shape;13180;p13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136"/>
          <p:cNvGrpSpPr/>
          <p:nvPr/>
        </p:nvGrpSpPr>
        <p:grpSpPr>
          <a:xfrm>
            <a:off x="4017435" y="1324462"/>
            <a:ext cx="315092" cy="359397"/>
            <a:chOff x="4017435" y="1499912"/>
            <a:chExt cx="315092" cy="359397"/>
          </a:xfrm>
          <a:solidFill>
            <a:schemeClr val="bg1"/>
          </a:solidFill>
        </p:grpSpPr>
        <p:sp>
          <p:nvSpPr>
            <p:cNvPr id="13183" name="Google Shape;13183;p13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136"/>
          <p:cNvGrpSpPr/>
          <p:nvPr/>
        </p:nvGrpSpPr>
        <p:grpSpPr>
          <a:xfrm>
            <a:off x="3963652" y="1824309"/>
            <a:ext cx="374154" cy="284050"/>
            <a:chOff x="3963652" y="1999759"/>
            <a:chExt cx="374154" cy="284050"/>
          </a:xfrm>
          <a:solidFill>
            <a:schemeClr val="bg1"/>
          </a:solidFill>
        </p:grpSpPr>
        <p:sp>
          <p:nvSpPr>
            <p:cNvPr id="13186" name="Google Shape;13186;p13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36"/>
          <p:cNvGrpSpPr/>
          <p:nvPr/>
        </p:nvGrpSpPr>
        <p:grpSpPr>
          <a:xfrm>
            <a:off x="1777536" y="1839416"/>
            <a:ext cx="376444" cy="253772"/>
            <a:chOff x="1777536" y="2014866"/>
            <a:chExt cx="376444" cy="253772"/>
          </a:xfrm>
          <a:solidFill>
            <a:schemeClr val="bg1"/>
          </a:solidFill>
        </p:grpSpPr>
        <p:sp>
          <p:nvSpPr>
            <p:cNvPr id="13190" name="Google Shape;13190;p13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5" name="Google Shape;13195;p136"/>
          <p:cNvGrpSpPr/>
          <p:nvPr/>
        </p:nvGrpSpPr>
        <p:grpSpPr>
          <a:xfrm>
            <a:off x="1309875" y="1881876"/>
            <a:ext cx="374154" cy="169680"/>
            <a:chOff x="1309875" y="2057326"/>
            <a:chExt cx="374154" cy="169680"/>
          </a:xfrm>
          <a:solidFill>
            <a:schemeClr val="bg1"/>
          </a:solidFill>
        </p:grpSpPr>
        <p:sp>
          <p:nvSpPr>
            <p:cNvPr id="13196" name="Google Shape;13196;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6"/>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6"/>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7" name="Google Shape;13207;p136"/>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8" name="Google Shape;13208;p136"/>
          <p:cNvGrpSpPr/>
          <p:nvPr/>
        </p:nvGrpSpPr>
        <p:grpSpPr>
          <a:xfrm>
            <a:off x="2347450" y="1779114"/>
            <a:ext cx="113639" cy="373168"/>
            <a:chOff x="2347450" y="1954564"/>
            <a:chExt cx="113639" cy="373168"/>
          </a:xfrm>
          <a:solidFill>
            <a:schemeClr val="bg1"/>
          </a:solidFill>
        </p:grpSpPr>
        <p:sp>
          <p:nvSpPr>
            <p:cNvPr id="13209" name="Google Shape;13209;p13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1" name="Google Shape;13211;p136"/>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2" name="Google Shape;13212;p136"/>
          <p:cNvGrpSpPr/>
          <p:nvPr/>
        </p:nvGrpSpPr>
        <p:grpSpPr>
          <a:xfrm>
            <a:off x="3110102" y="1324430"/>
            <a:ext cx="330613" cy="358379"/>
            <a:chOff x="3110102" y="1499880"/>
            <a:chExt cx="330613" cy="358379"/>
          </a:xfrm>
          <a:solidFill>
            <a:schemeClr val="bg1"/>
          </a:solidFill>
        </p:grpSpPr>
        <p:sp>
          <p:nvSpPr>
            <p:cNvPr id="13213" name="Google Shape;13213;p13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3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3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0" name="Google Shape;13220;p136"/>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1" name="Google Shape;13221;p136"/>
          <p:cNvGrpSpPr/>
          <p:nvPr/>
        </p:nvGrpSpPr>
        <p:grpSpPr>
          <a:xfrm>
            <a:off x="3485575" y="1824309"/>
            <a:ext cx="373772" cy="284050"/>
            <a:chOff x="3531200" y="1999759"/>
            <a:chExt cx="373772" cy="284050"/>
          </a:xfrm>
          <a:solidFill>
            <a:schemeClr val="bg1"/>
          </a:solidFill>
        </p:grpSpPr>
        <p:sp>
          <p:nvSpPr>
            <p:cNvPr id="13222" name="Google Shape;13222;p13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3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136"/>
          <p:cNvGrpSpPr/>
          <p:nvPr/>
        </p:nvGrpSpPr>
        <p:grpSpPr>
          <a:xfrm>
            <a:off x="2667058" y="1324843"/>
            <a:ext cx="330231" cy="359015"/>
            <a:chOff x="2667058" y="1500293"/>
            <a:chExt cx="330231" cy="359015"/>
          </a:xfrm>
          <a:solidFill>
            <a:schemeClr val="bg1"/>
          </a:solidFill>
        </p:grpSpPr>
        <p:sp>
          <p:nvSpPr>
            <p:cNvPr id="13227" name="Google Shape;13227;p136"/>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3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36"/>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6"/>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6"/>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6"/>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6"/>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6"/>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3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3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3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3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5" name="Google Shape;13245;p136"/>
          <p:cNvGrpSpPr/>
          <p:nvPr/>
        </p:nvGrpSpPr>
        <p:grpSpPr>
          <a:xfrm>
            <a:off x="3567553" y="1324462"/>
            <a:ext cx="320022" cy="359778"/>
            <a:chOff x="3567553" y="1499912"/>
            <a:chExt cx="320022" cy="359778"/>
          </a:xfrm>
          <a:solidFill>
            <a:schemeClr val="bg1"/>
          </a:solidFill>
        </p:grpSpPr>
        <p:sp>
          <p:nvSpPr>
            <p:cNvPr id="13246" name="Google Shape;13246;p13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3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3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3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3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2" name="Google Shape;13252;p136"/>
          <p:cNvGrpSpPr/>
          <p:nvPr/>
        </p:nvGrpSpPr>
        <p:grpSpPr>
          <a:xfrm>
            <a:off x="1309875" y="1324462"/>
            <a:ext cx="359015" cy="358633"/>
            <a:chOff x="1309875" y="1499912"/>
            <a:chExt cx="359015" cy="358633"/>
          </a:xfrm>
          <a:solidFill>
            <a:schemeClr val="bg1"/>
          </a:solidFill>
        </p:grpSpPr>
        <p:sp>
          <p:nvSpPr>
            <p:cNvPr id="13253" name="Google Shape;13253;p13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3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3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136"/>
          <p:cNvGrpSpPr/>
          <p:nvPr/>
        </p:nvGrpSpPr>
        <p:grpSpPr>
          <a:xfrm>
            <a:off x="2219466" y="1324843"/>
            <a:ext cx="330613" cy="359015"/>
            <a:chOff x="2219466" y="1500293"/>
            <a:chExt cx="330613" cy="359015"/>
          </a:xfrm>
          <a:solidFill>
            <a:schemeClr val="bg1"/>
          </a:solidFill>
        </p:grpSpPr>
        <p:sp>
          <p:nvSpPr>
            <p:cNvPr id="13263" name="Google Shape;13263;p13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136"/>
          <p:cNvGrpSpPr/>
          <p:nvPr/>
        </p:nvGrpSpPr>
        <p:grpSpPr>
          <a:xfrm>
            <a:off x="5343544" y="1333908"/>
            <a:ext cx="244676" cy="351095"/>
            <a:chOff x="5343544" y="1509358"/>
            <a:chExt cx="244676" cy="351095"/>
          </a:xfrm>
          <a:solidFill>
            <a:schemeClr val="bg1"/>
          </a:solidFill>
        </p:grpSpPr>
        <p:sp>
          <p:nvSpPr>
            <p:cNvPr id="13266" name="Google Shape;13266;p13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3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3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9" name="Google Shape;13269;p136"/>
          <p:cNvGrpSpPr/>
          <p:nvPr/>
        </p:nvGrpSpPr>
        <p:grpSpPr>
          <a:xfrm>
            <a:off x="4882340" y="1333908"/>
            <a:ext cx="246171" cy="351095"/>
            <a:chOff x="4882340" y="1509358"/>
            <a:chExt cx="246171" cy="351095"/>
          </a:xfrm>
          <a:solidFill>
            <a:schemeClr val="bg1"/>
          </a:solidFill>
        </p:grpSpPr>
        <p:sp>
          <p:nvSpPr>
            <p:cNvPr id="13270" name="Google Shape;13270;p13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3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136"/>
          <p:cNvGrpSpPr/>
          <p:nvPr/>
        </p:nvGrpSpPr>
        <p:grpSpPr>
          <a:xfrm>
            <a:off x="6273204" y="1333558"/>
            <a:ext cx="236343" cy="351445"/>
            <a:chOff x="6273204" y="1509008"/>
            <a:chExt cx="236343" cy="351445"/>
          </a:xfrm>
          <a:solidFill>
            <a:schemeClr val="bg1"/>
          </a:solidFill>
        </p:grpSpPr>
        <p:sp>
          <p:nvSpPr>
            <p:cNvPr id="13276" name="Google Shape;13276;p13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8" name="Google Shape;13278;p136"/>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9" name="Google Shape;13279;p136"/>
          <p:cNvGrpSpPr/>
          <p:nvPr/>
        </p:nvGrpSpPr>
        <p:grpSpPr>
          <a:xfrm>
            <a:off x="7219530" y="1332794"/>
            <a:ext cx="191625" cy="352209"/>
            <a:chOff x="7219530" y="1508244"/>
            <a:chExt cx="191625" cy="352209"/>
          </a:xfrm>
          <a:solidFill>
            <a:schemeClr val="bg1"/>
          </a:solidFill>
        </p:grpSpPr>
        <p:sp>
          <p:nvSpPr>
            <p:cNvPr id="13280" name="Google Shape;13280;p13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36"/>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136"/>
          <p:cNvGrpSpPr/>
          <p:nvPr/>
        </p:nvGrpSpPr>
        <p:grpSpPr>
          <a:xfrm>
            <a:off x="7699309" y="1333176"/>
            <a:ext cx="154922" cy="351827"/>
            <a:chOff x="7699309" y="1508626"/>
            <a:chExt cx="154922" cy="351827"/>
          </a:xfrm>
          <a:solidFill>
            <a:schemeClr val="bg1"/>
          </a:solidFill>
        </p:grpSpPr>
        <p:sp>
          <p:nvSpPr>
            <p:cNvPr id="13283" name="Google Shape;13283;p13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3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136"/>
          <p:cNvGrpSpPr/>
          <p:nvPr/>
        </p:nvGrpSpPr>
        <p:grpSpPr>
          <a:xfrm>
            <a:off x="8161690" y="1333558"/>
            <a:ext cx="153396" cy="351064"/>
            <a:chOff x="8161690" y="1509008"/>
            <a:chExt cx="153396" cy="351064"/>
          </a:xfrm>
          <a:solidFill>
            <a:schemeClr val="bg1"/>
          </a:solidFill>
        </p:grpSpPr>
        <p:sp>
          <p:nvSpPr>
            <p:cNvPr id="13291" name="Google Shape;13291;p13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3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3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136"/>
          <p:cNvGrpSpPr/>
          <p:nvPr/>
        </p:nvGrpSpPr>
        <p:grpSpPr>
          <a:xfrm>
            <a:off x="6746940" y="1333431"/>
            <a:ext cx="213221" cy="352304"/>
            <a:chOff x="6746940" y="1508881"/>
            <a:chExt cx="213221" cy="352304"/>
          </a:xfrm>
          <a:solidFill>
            <a:schemeClr val="bg1"/>
          </a:solidFill>
        </p:grpSpPr>
        <p:sp>
          <p:nvSpPr>
            <p:cNvPr id="13296" name="Google Shape;13296;p13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136"/>
          <p:cNvGrpSpPr/>
          <p:nvPr/>
        </p:nvGrpSpPr>
        <p:grpSpPr>
          <a:xfrm>
            <a:off x="5770336" y="1832165"/>
            <a:ext cx="350682" cy="292097"/>
            <a:chOff x="5770336" y="2007615"/>
            <a:chExt cx="350682" cy="292097"/>
          </a:xfrm>
          <a:solidFill>
            <a:schemeClr val="bg1"/>
          </a:solidFill>
        </p:grpSpPr>
        <p:sp>
          <p:nvSpPr>
            <p:cNvPr id="13301" name="Google Shape;13301;p13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136"/>
          <p:cNvGrpSpPr/>
          <p:nvPr/>
        </p:nvGrpSpPr>
        <p:grpSpPr>
          <a:xfrm>
            <a:off x="5326878" y="1804908"/>
            <a:ext cx="350332" cy="346229"/>
            <a:chOff x="5326878" y="1980358"/>
            <a:chExt cx="350332" cy="346229"/>
          </a:xfrm>
          <a:solidFill>
            <a:schemeClr val="bg1"/>
          </a:solidFill>
        </p:grpSpPr>
        <p:sp>
          <p:nvSpPr>
            <p:cNvPr id="13306" name="Google Shape;13306;p13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3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136"/>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136"/>
          <p:cNvGrpSpPr/>
          <p:nvPr/>
        </p:nvGrpSpPr>
        <p:grpSpPr>
          <a:xfrm>
            <a:off x="4883835" y="1817121"/>
            <a:ext cx="350300" cy="323043"/>
            <a:chOff x="4883835" y="1992571"/>
            <a:chExt cx="350300" cy="323043"/>
          </a:xfrm>
          <a:solidFill>
            <a:schemeClr val="bg1"/>
          </a:solidFill>
        </p:grpSpPr>
        <p:sp>
          <p:nvSpPr>
            <p:cNvPr id="13312" name="Google Shape;13312;p13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8" name="Google Shape;13318;p136"/>
          <p:cNvGrpSpPr/>
          <p:nvPr/>
        </p:nvGrpSpPr>
        <p:grpSpPr>
          <a:xfrm>
            <a:off x="7548967" y="1803477"/>
            <a:ext cx="333285" cy="349950"/>
            <a:chOff x="7548967" y="1978927"/>
            <a:chExt cx="333285" cy="349950"/>
          </a:xfrm>
          <a:solidFill>
            <a:schemeClr val="bg1"/>
          </a:solidFill>
        </p:grpSpPr>
        <p:sp>
          <p:nvSpPr>
            <p:cNvPr id="13319" name="Google Shape;13319;p13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3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6" name="Google Shape;13326;p136"/>
          <p:cNvGrpSpPr/>
          <p:nvPr/>
        </p:nvGrpSpPr>
        <p:grpSpPr>
          <a:xfrm>
            <a:off x="6214142" y="1803477"/>
            <a:ext cx="346515" cy="350300"/>
            <a:chOff x="6214142" y="1978927"/>
            <a:chExt cx="346515" cy="350300"/>
          </a:xfrm>
          <a:solidFill>
            <a:schemeClr val="bg1"/>
          </a:solidFill>
        </p:grpSpPr>
        <p:sp>
          <p:nvSpPr>
            <p:cNvPr id="13327" name="Google Shape;13327;p13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136"/>
          <p:cNvGrpSpPr/>
          <p:nvPr/>
        </p:nvGrpSpPr>
        <p:grpSpPr>
          <a:xfrm>
            <a:off x="7105923" y="1803095"/>
            <a:ext cx="333285" cy="350682"/>
            <a:chOff x="7105923" y="1978545"/>
            <a:chExt cx="333285" cy="350682"/>
          </a:xfrm>
          <a:solidFill>
            <a:schemeClr val="bg1"/>
          </a:solidFill>
        </p:grpSpPr>
        <p:sp>
          <p:nvSpPr>
            <p:cNvPr id="13330" name="Google Shape;13330;p13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3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3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7" name="Google Shape;13337;p136"/>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6"/>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9" name="Google Shape;13339;p136"/>
          <p:cNvGrpSpPr/>
          <p:nvPr/>
        </p:nvGrpSpPr>
        <p:grpSpPr>
          <a:xfrm>
            <a:off x="3616406" y="2246902"/>
            <a:ext cx="203393" cy="351827"/>
            <a:chOff x="3616406" y="2422352"/>
            <a:chExt cx="203393" cy="351827"/>
          </a:xfrm>
          <a:solidFill>
            <a:schemeClr val="bg1"/>
          </a:solidFill>
        </p:grpSpPr>
        <p:sp>
          <p:nvSpPr>
            <p:cNvPr id="13340" name="Google Shape;13340;p13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136"/>
          <p:cNvGrpSpPr/>
          <p:nvPr/>
        </p:nvGrpSpPr>
        <p:grpSpPr>
          <a:xfrm>
            <a:off x="878187" y="2246520"/>
            <a:ext cx="272696" cy="351827"/>
            <a:chOff x="913012" y="2421970"/>
            <a:chExt cx="272696" cy="351827"/>
          </a:xfrm>
          <a:solidFill>
            <a:schemeClr val="bg1"/>
          </a:solidFill>
        </p:grpSpPr>
        <p:sp>
          <p:nvSpPr>
            <p:cNvPr id="13343" name="Google Shape;13343;p13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3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3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136"/>
          <p:cNvGrpSpPr/>
          <p:nvPr/>
        </p:nvGrpSpPr>
        <p:grpSpPr>
          <a:xfrm>
            <a:off x="2274743" y="2246902"/>
            <a:ext cx="255649" cy="351445"/>
            <a:chOff x="2274743" y="2422352"/>
            <a:chExt cx="255649" cy="351445"/>
          </a:xfrm>
          <a:solidFill>
            <a:schemeClr val="bg1"/>
          </a:solidFill>
        </p:grpSpPr>
        <p:sp>
          <p:nvSpPr>
            <p:cNvPr id="13348" name="Google Shape;13348;p13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1" name="Google Shape;13351;p136"/>
          <p:cNvGrpSpPr/>
          <p:nvPr/>
        </p:nvGrpSpPr>
        <p:grpSpPr>
          <a:xfrm>
            <a:off x="2708723" y="2245789"/>
            <a:ext cx="246552" cy="352558"/>
            <a:chOff x="2708723" y="2421239"/>
            <a:chExt cx="246552" cy="352558"/>
          </a:xfrm>
          <a:solidFill>
            <a:schemeClr val="bg1"/>
          </a:solidFill>
        </p:grpSpPr>
        <p:sp>
          <p:nvSpPr>
            <p:cNvPr id="13352" name="Google Shape;13352;p13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136"/>
          <p:cNvGrpSpPr/>
          <p:nvPr/>
        </p:nvGrpSpPr>
        <p:grpSpPr>
          <a:xfrm>
            <a:off x="1835485" y="2246902"/>
            <a:ext cx="259433" cy="350714"/>
            <a:chOff x="1835485" y="2422352"/>
            <a:chExt cx="259433" cy="350714"/>
          </a:xfrm>
          <a:solidFill>
            <a:schemeClr val="bg1"/>
          </a:solidFill>
        </p:grpSpPr>
        <p:sp>
          <p:nvSpPr>
            <p:cNvPr id="13355" name="Google Shape;13355;p13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3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3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136"/>
          <p:cNvGrpSpPr/>
          <p:nvPr/>
        </p:nvGrpSpPr>
        <p:grpSpPr>
          <a:xfrm>
            <a:off x="3150240" y="2246902"/>
            <a:ext cx="212489" cy="351445"/>
            <a:chOff x="3150240" y="2422352"/>
            <a:chExt cx="212489" cy="351445"/>
          </a:xfrm>
          <a:solidFill>
            <a:schemeClr val="bg1"/>
          </a:solidFill>
        </p:grpSpPr>
        <p:sp>
          <p:nvSpPr>
            <p:cNvPr id="13363" name="Google Shape;13363;p13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136"/>
          <p:cNvGrpSpPr/>
          <p:nvPr/>
        </p:nvGrpSpPr>
        <p:grpSpPr>
          <a:xfrm>
            <a:off x="1367060" y="2246679"/>
            <a:ext cx="269261" cy="352050"/>
            <a:chOff x="1367060" y="2422129"/>
            <a:chExt cx="269261" cy="352050"/>
          </a:xfrm>
          <a:solidFill>
            <a:schemeClr val="bg1"/>
          </a:solidFill>
        </p:grpSpPr>
        <p:sp>
          <p:nvSpPr>
            <p:cNvPr id="13366" name="Google Shape;13366;p13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3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3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0" name="Google Shape;13380;p136"/>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1" name="Google Shape;13381;p136"/>
          <p:cNvGrpSpPr/>
          <p:nvPr/>
        </p:nvGrpSpPr>
        <p:grpSpPr>
          <a:xfrm>
            <a:off x="4882690" y="2249955"/>
            <a:ext cx="274573" cy="350682"/>
            <a:chOff x="4882690" y="2425405"/>
            <a:chExt cx="274573" cy="350682"/>
          </a:xfrm>
          <a:solidFill>
            <a:schemeClr val="bg1"/>
          </a:solidFill>
        </p:grpSpPr>
        <p:sp>
          <p:nvSpPr>
            <p:cNvPr id="13382" name="Google Shape;13382;p13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136"/>
          <p:cNvGrpSpPr/>
          <p:nvPr/>
        </p:nvGrpSpPr>
        <p:grpSpPr>
          <a:xfrm>
            <a:off x="6627639" y="2268434"/>
            <a:ext cx="355993" cy="313247"/>
            <a:chOff x="6627639" y="2443884"/>
            <a:chExt cx="355993" cy="313247"/>
          </a:xfrm>
          <a:solidFill>
            <a:schemeClr val="bg1"/>
          </a:solidFill>
        </p:grpSpPr>
        <p:sp>
          <p:nvSpPr>
            <p:cNvPr id="13385" name="Google Shape;13385;p13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8" name="Google Shape;13388;p136"/>
          <p:cNvGrpSpPr/>
          <p:nvPr/>
        </p:nvGrpSpPr>
        <p:grpSpPr>
          <a:xfrm>
            <a:off x="6183451" y="2286690"/>
            <a:ext cx="351445" cy="277976"/>
            <a:chOff x="6183451" y="2462140"/>
            <a:chExt cx="351445" cy="277976"/>
          </a:xfrm>
          <a:solidFill>
            <a:schemeClr val="bg1"/>
          </a:solidFill>
        </p:grpSpPr>
        <p:sp>
          <p:nvSpPr>
            <p:cNvPr id="13389" name="Google Shape;13389;p13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3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3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136"/>
          <p:cNvGrpSpPr/>
          <p:nvPr/>
        </p:nvGrpSpPr>
        <p:grpSpPr>
          <a:xfrm>
            <a:off x="5735477" y="2254408"/>
            <a:ext cx="353354" cy="341299"/>
            <a:chOff x="5735477" y="2429858"/>
            <a:chExt cx="353354" cy="341299"/>
          </a:xfrm>
          <a:solidFill>
            <a:schemeClr val="bg1"/>
          </a:solidFill>
        </p:grpSpPr>
        <p:sp>
          <p:nvSpPr>
            <p:cNvPr id="13397" name="Google Shape;13397;p13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3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136"/>
          <p:cNvGrpSpPr/>
          <p:nvPr/>
        </p:nvGrpSpPr>
        <p:grpSpPr>
          <a:xfrm>
            <a:off x="5243735" y="2271523"/>
            <a:ext cx="405255" cy="275499"/>
            <a:chOff x="5283337" y="2478774"/>
            <a:chExt cx="358633" cy="243913"/>
          </a:xfrm>
          <a:solidFill>
            <a:schemeClr val="bg1"/>
          </a:solidFill>
        </p:grpSpPr>
        <p:sp>
          <p:nvSpPr>
            <p:cNvPr id="13404" name="Google Shape;13404;p13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3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3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3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3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136"/>
          <p:cNvGrpSpPr/>
          <p:nvPr/>
        </p:nvGrpSpPr>
        <p:grpSpPr>
          <a:xfrm>
            <a:off x="7964753" y="2295373"/>
            <a:ext cx="362068" cy="258670"/>
            <a:chOff x="7964753" y="2470823"/>
            <a:chExt cx="362068" cy="258670"/>
          </a:xfrm>
          <a:solidFill>
            <a:schemeClr val="bg1"/>
          </a:solidFill>
        </p:grpSpPr>
        <p:sp>
          <p:nvSpPr>
            <p:cNvPr id="13422" name="Google Shape;13422;p13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3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3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136"/>
          <p:cNvGrpSpPr/>
          <p:nvPr/>
        </p:nvGrpSpPr>
        <p:grpSpPr>
          <a:xfrm>
            <a:off x="7524349" y="2280997"/>
            <a:ext cx="350332" cy="288948"/>
            <a:chOff x="7524349" y="2456447"/>
            <a:chExt cx="350332" cy="288948"/>
          </a:xfrm>
          <a:solidFill>
            <a:schemeClr val="bg1"/>
          </a:solidFill>
        </p:grpSpPr>
        <p:sp>
          <p:nvSpPr>
            <p:cNvPr id="13432" name="Google Shape;13432;p13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3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136"/>
          <p:cNvGrpSpPr/>
          <p:nvPr/>
        </p:nvGrpSpPr>
        <p:grpSpPr>
          <a:xfrm>
            <a:off x="3972749" y="2718761"/>
            <a:ext cx="355230" cy="356725"/>
            <a:chOff x="3972749" y="2894211"/>
            <a:chExt cx="355230" cy="356725"/>
          </a:xfrm>
          <a:solidFill>
            <a:schemeClr val="bg1"/>
          </a:solidFill>
        </p:grpSpPr>
        <p:sp>
          <p:nvSpPr>
            <p:cNvPr id="13438" name="Google Shape;13438;p13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3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3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136"/>
          <p:cNvGrpSpPr/>
          <p:nvPr/>
        </p:nvGrpSpPr>
        <p:grpSpPr>
          <a:xfrm>
            <a:off x="3527797" y="2743346"/>
            <a:ext cx="355993" cy="307904"/>
            <a:chOff x="3527797" y="2918796"/>
            <a:chExt cx="355993" cy="307904"/>
          </a:xfrm>
          <a:solidFill>
            <a:schemeClr val="bg1"/>
          </a:solidFill>
        </p:grpSpPr>
        <p:sp>
          <p:nvSpPr>
            <p:cNvPr id="13444" name="Google Shape;13444;p13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3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3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3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136"/>
          <p:cNvGrpSpPr/>
          <p:nvPr/>
        </p:nvGrpSpPr>
        <p:grpSpPr>
          <a:xfrm>
            <a:off x="3082845" y="2745509"/>
            <a:ext cx="356375" cy="302338"/>
            <a:chOff x="3082845" y="2920959"/>
            <a:chExt cx="356375" cy="302338"/>
          </a:xfrm>
          <a:solidFill>
            <a:schemeClr val="bg1"/>
          </a:solidFill>
        </p:grpSpPr>
        <p:sp>
          <p:nvSpPr>
            <p:cNvPr id="13455" name="Google Shape;13455;p13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136"/>
          <p:cNvGrpSpPr/>
          <p:nvPr/>
        </p:nvGrpSpPr>
        <p:grpSpPr>
          <a:xfrm>
            <a:off x="2639038" y="2719492"/>
            <a:ext cx="355612" cy="355612"/>
            <a:chOff x="2639038" y="2894942"/>
            <a:chExt cx="355612" cy="355612"/>
          </a:xfrm>
          <a:solidFill>
            <a:schemeClr val="bg1"/>
          </a:solidFill>
        </p:grpSpPr>
        <p:sp>
          <p:nvSpPr>
            <p:cNvPr id="13458" name="Google Shape;13458;p13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136"/>
          <p:cNvGrpSpPr/>
          <p:nvPr/>
        </p:nvGrpSpPr>
        <p:grpSpPr>
          <a:xfrm>
            <a:off x="2194468" y="2763415"/>
            <a:ext cx="355993" cy="267766"/>
            <a:chOff x="2194468" y="2938865"/>
            <a:chExt cx="355993" cy="267766"/>
          </a:xfrm>
          <a:solidFill>
            <a:schemeClr val="bg1"/>
          </a:solidFill>
        </p:grpSpPr>
        <p:sp>
          <p:nvSpPr>
            <p:cNvPr id="13461" name="Google Shape;13461;p13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3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3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3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3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3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3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136"/>
          <p:cNvGrpSpPr/>
          <p:nvPr/>
        </p:nvGrpSpPr>
        <p:grpSpPr>
          <a:xfrm>
            <a:off x="1749897" y="2719111"/>
            <a:ext cx="355993" cy="355612"/>
            <a:chOff x="1749897" y="2894561"/>
            <a:chExt cx="355993" cy="355612"/>
          </a:xfrm>
          <a:solidFill>
            <a:schemeClr val="bg1"/>
          </a:solidFill>
        </p:grpSpPr>
        <p:sp>
          <p:nvSpPr>
            <p:cNvPr id="13482" name="Google Shape;13482;p13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3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3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136"/>
          <p:cNvGrpSpPr/>
          <p:nvPr/>
        </p:nvGrpSpPr>
        <p:grpSpPr>
          <a:xfrm>
            <a:off x="1305327" y="2718761"/>
            <a:ext cx="357520" cy="357488"/>
            <a:chOff x="1305327" y="2894211"/>
            <a:chExt cx="357520" cy="357488"/>
          </a:xfrm>
          <a:solidFill>
            <a:schemeClr val="bg1"/>
          </a:solidFill>
        </p:grpSpPr>
        <p:sp>
          <p:nvSpPr>
            <p:cNvPr id="13494" name="Google Shape;13494;p13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136"/>
          <p:cNvGrpSpPr/>
          <p:nvPr/>
        </p:nvGrpSpPr>
        <p:grpSpPr>
          <a:xfrm>
            <a:off x="853950" y="2719270"/>
            <a:ext cx="364104" cy="353290"/>
            <a:chOff x="853950" y="2894720"/>
            <a:chExt cx="364104" cy="353290"/>
          </a:xfrm>
          <a:solidFill>
            <a:schemeClr val="bg1"/>
          </a:solidFill>
        </p:grpSpPr>
        <p:sp>
          <p:nvSpPr>
            <p:cNvPr id="13500" name="Google Shape;13500;p13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3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3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7" name="Google Shape;13507;p136"/>
          <p:cNvGrpSpPr/>
          <p:nvPr/>
        </p:nvGrpSpPr>
        <p:grpSpPr>
          <a:xfrm>
            <a:off x="7066548" y="2737144"/>
            <a:ext cx="352209" cy="334938"/>
            <a:chOff x="7066548" y="2912594"/>
            <a:chExt cx="352209" cy="334938"/>
          </a:xfrm>
          <a:solidFill>
            <a:schemeClr val="bg1"/>
          </a:solidFill>
        </p:grpSpPr>
        <p:sp>
          <p:nvSpPr>
            <p:cNvPr id="13508" name="Google Shape;13508;p13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3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3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4" name="Google Shape;13514;p136"/>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6"/>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6" name="Google Shape;13516;p136"/>
          <p:cNvGrpSpPr/>
          <p:nvPr/>
        </p:nvGrpSpPr>
        <p:grpSpPr>
          <a:xfrm>
            <a:off x="7541397" y="2729352"/>
            <a:ext cx="318495" cy="352209"/>
            <a:chOff x="7541397" y="2904802"/>
            <a:chExt cx="318495" cy="352209"/>
          </a:xfrm>
          <a:solidFill>
            <a:schemeClr val="bg1"/>
          </a:solidFill>
        </p:grpSpPr>
        <p:sp>
          <p:nvSpPr>
            <p:cNvPr id="13517" name="Google Shape;13517;p13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9" name="Google Shape;13519;p136"/>
          <p:cNvGrpSpPr/>
          <p:nvPr/>
        </p:nvGrpSpPr>
        <p:grpSpPr>
          <a:xfrm>
            <a:off x="8003015" y="2728589"/>
            <a:ext cx="306759" cy="351445"/>
            <a:chOff x="8003015" y="2904039"/>
            <a:chExt cx="306759" cy="351445"/>
          </a:xfrm>
          <a:solidFill>
            <a:schemeClr val="bg1"/>
          </a:solidFill>
        </p:grpSpPr>
        <p:sp>
          <p:nvSpPr>
            <p:cNvPr id="13520" name="Google Shape;13520;p13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136"/>
          <p:cNvGrpSpPr/>
          <p:nvPr/>
        </p:nvGrpSpPr>
        <p:grpSpPr>
          <a:xfrm>
            <a:off x="5687770" y="2710046"/>
            <a:ext cx="369638" cy="369606"/>
            <a:chOff x="5687770" y="2885496"/>
            <a:chExt cx="369638" cy="369606"/>
          </a:xfrm>
          <a:solidFill>
            <a:schemeClr val="bg1"/>
          </a:solidFill>
        </p:grpSpPr>
        <p:sp>
          <p:nvSpPr>
            <p:cNvPr id="13527" name="Google Shape;13527;p13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3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3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3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3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136"/>
          <p:cNvGrpSpPr/>
          <p:nvPr/>
        </p:nvGrpSpPr>
        <p:grpSpPr>
          <a:xfrm>
            <a:off x="4881958" y="2729352"/>
            <a:ext cx="156417" cy="349537"/>
            <a:chOff x="4881958" y="2904802"/>
            <a:chExt cx="156417" cy="349537"/>
          </a:xfrm>
          <a:solidFill>
            <a:schemeClr val="bg1"/>
          </a:solidFill>
        </p:grpSpPr>
        <p:sp>
          <p:nvSpPr>
            <p:cNvPr id="13538" name="Google Shape;13538;p13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3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3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5" name="Google Shape;13545;p136"/>
          <p:cNvGrpSpPr/>
          <p:nvPr/>
        </p:nvGrpSpPr>
        <p:grpSpPr>
          <a:xfrm>
            <a:off x="5230318" y="2711064"/>
            <a:ext cx="371133" cy="367443"/>
            <a:chOff x="5230318" y="2886514"/>
            <a:chExt cx="371133" cy="367443"/>
          </a:xfrm>
          <a:solidFill>
            <a:schemeClr val="bg1"/>
          </a:solidFill>
        </p:grpSpPr>
        <p:sp>
          <p:nvSpPr>
            <p:cNvPr id="13546" name="Google Shape;13546;p13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3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3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136"/>
          <p:cNvGrpSpPr/>
          <p:nvPr/>
        </p:nvGrpSpPr>
        <p:grpSpPr>
          <a:xfrm>
            <a:off x="5748358" y="3259128"/>
            <a:ext cx="352590" cy="182561"/>
            <a:chOff x="5748358" y="3434578"/>
            <a:chExt cx="352590" cy="182561"/>
          </a:xfrm>
          <a:solidFill>
            <a:schemeClr val="bg1"/>
          </a:solidFill>
        </p:grpSpPr>
        <p:sp>
          <p:nvSpPr>
            <p:cNvPr id="13556" name="Google Shape;13556;p13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136"/>
          <p:cNvGrpSpPr/>
          <p:nvPr/>
        </p:nvGrpSpPr>
        <p:grpSpPr>
          <a:xfrm>
            <a:off x="862283" y="4099321"/>
            <a:ext cx="341204" cy="359301"/>
            <a:chOff x="862283" y="4274771"/>
            <a:chExt cx="341204" cy="359301"/>
          </a:xfrm>
          <a:solidFill>
            <a:schemeClr val="bg1"/>
          </a:solidFill>
        </p:grpSpPr>
        <p:sp>
          <p:nvSpPr>
            <p:cNvPr id="13563" name="Google Shape;13563;p13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6" name="Google Shape;13566;p136"/>
          <p:cNvGrpSpPr/>
          <p:nvPr/>
        </p:nvGrpSpPr>
        <p:grpSpPr>
          <a:xfrm>
            <a:off x="1396957" y="4111915"/>
            <a:ext cx="301861" cy="332871"/>
            <a:chOff x="1396957" y="4287365"/>
            <a:chExt cx="301861" cy="332871"/>
          </a:xfrm>
          <a:solidFill>
            <a:schemeClr val="bg1"/>
          </a:solidFill>
        </p:grpSpPr>
        <p:sp>
          <p:nvSpPr>
            <p:cNvPr id="13567" name="Google Shape;13567;p13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3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3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3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3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3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3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3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3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3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3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3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2" name="Google Shape;13582;p136"/>
          <p:cNvGrpSpPr/>
          <p:nvPr/>
        </p:nvGrpSpPr>
        <p:grpSpPr>
          <a:xfrm>
            <a:off x="1865381" y="4102056"/>
            <a:ext cx="396131" cy="355612"/>
            <a:chOff x="1865381" y="4277506"/>
            <a:chExt cx="396131" cy="355612"/>
          </a:xfrm>
          <a:solidFill>
            <a:schemeClr val="bg1"/>
          </a:solidFill>
        </p:grpSpPr>
        <p:sp>
          <p:nvSpPr>
            <p:cNvPr id="13583" name="Google Shape;13583;p13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3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3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9" name="Google Shape;13589;p136"/>
          <p:cNvGrpSpPr/>
          <p:nvPr/>
        </p:nvGrpSpPr>
        <p:grpSpPr>
          <a:xfrm>
            <a:off x="2411823" y="4128549"/>
            <a:ext cx="334398" cy="299953"/>
            <a:chOff x="2411823" y="4303999"/>
            <a:chExt cx="334398" cy="299953"/>
          </a:xfrm>
          <a:solidFill>
            <a:schemeClr val="bg1"/>
          </a:solidFill>
        </p:grpSpPr>
        <p:sp>
          <p:nvSpPr>
            <p:cNvPr id="13590" name="Google Shape;13590;p13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3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3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3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3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7" name="Google Shape;13597;p136"/>
          <p:cNvGrpSpPr/>
          <p:nvPr/>
        </p:nvGrpSpPr>
        <p:grpSpPr>
          <a:xfrm>
            <a:off x="2903337" y="4103582"/>
            <a:ext cx="382519" cy="350682"/>
            <a:chOff x="2903337" y="4279032"/>
            <a:chExt cx="382519" cy="350682"/>
          </a:xfrm>
          <a:solidFill>
            <a:schemeClr val="bg1"/>
          </a:solidFill>
        </p:grpSpPr>
        <p:sp>
          <p:nvSpPr>
            <p:cNvPr id="13598" name="Google Shape;13598;p13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3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3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3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3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3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3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3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3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136"/>
          <p:cNvGrpSpPr/>
          <p:nvPr/>
        </p:nvGrpSpPr>
        <p:grpSpPr>
          <a:xfrm>
            <a:off x="3933342" y="4140317"/>
            <a:ext cx="383632" cy="276449"/>
            <a:chOff x="3933342" y="4315767"/>
            <a:chExt cx="383632" cy="276449"/>
          </a:xfrm>
          <a:solidFill>
            <a:schemeClr val="bg1"/>
          </a:solidFill>
        </p:grpSpPr>
        <p:sp>
          <p:nvSpPr>
            <p:cNvPr id="13614" name="Google Shape;13614;p13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3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3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136"/>
          <p:cNvGrpSpPr/>
          <p:nvPr/>
        </p:nvGrpSpPr>
        <p:grpSpPr>
          <a:xfrm>
            <a:off x="3441065" y="4127055"/>
            <a:ext cx="337069" cy="302593"/>
            <a:chOff x="3441065" y="4302505"/>
            <a:chExt cx="337069" cy="302593"/>
          </a:xfrm>
          <a:solidFill>
            <a:schemeClr val="bg1"/>
          </a:solidFill>
        </p:grpSpPr>
        <p:sp>
          <p:nvSpPr>
            <p:cNvPr id="13621" name="Google Shape;13621;p13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3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3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3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136"/>
          <p:cNvGrpSpPr/>
          <p:nvPr/>
        </p:nvGrpSpPr>
        <p:grpSpPr>
          <a:xfrm>
            <a:off x="3532345" y="3187185"/>
            <a:ext cx="339328" cy="336274"/>
            <a:chOff x="3532345" y="3362635"/>
            <a:chExt cx="339328" cy="336274"/>
          </a:xfrm>
          <a:solidFill>
            <a:schemeClr val="bg1"/>
          </a:solidFill>
        </p:grpSpPr>
        <p:sp>
          <p:nvSpPr>
            <p:cNvPr id="13635" name="Google Shape;13635;p136"/>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6"/>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6"/>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0" name="Google Shape;13640;p136"/>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1" name="Google Shape;13641;p136"/>
          <p:cNvGrpSpPr/>
          <p:nvPr/>
        </p:nvGrpSpPr>
        <p:grpSpPr>
          <a:xfrm>
            <a:off x="1883955" y="3633250"/>
            <a:ext cx="162873" cy="351445"/>
            <a:chOff x="1883955" y="3808700"/>
            <a:chExt cx="162873" cy="351445"/>
          </a:xfrm>
          <a:solidFill>
            <a:schemeClr val="bg1"/>
          </a:solidFill>
        </p:grpSpPr>
        <p:sp>
          <p:nvSpPr>
            <p:cNvPr id="13642" name="Google Shape;13642;p13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136"/>
          <p:cNvGrpSpPr/>
          <p:nvPr/>
        </p:nvGrpSpPr>
        <p:grpSpPr>
          <a:xfrm>
            <a:off x="939156" y="3633759"/>
            <a:ext cx="192007" cy="351318"/>
            <a:chOff x="939156" y="3809209"/>
            <a:chExt cx="192007" cy="351318"/>
          </a:xfrm>
          <a:solidFill>
            <a:schemeClr val="bg1"/>
          </a:solidFill>
        </p:grpSpPr>
        <p:sp>
          <p:nvSpPr>
            <p:cNvPr id="13645" name="Google Shape;13645;p13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3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7" name="Google Shape;13647;p136"/>
          <p:cNvGrpSpPr/>
          <p:nvPr/>
        </p:nvGrpSpPr>
        <p:grpSpPr>
          <a:xfrm>
            <a:off x="2306167" y="3634395"/>
            <a:ext cx="193915" cy="349155"/>
            <a:chOff x="2306167" y="3809845"/>
            <a:chExt cx="193915" cy="349155"/>
          </a:xfrm>
          <a:solidFill>
            <a:schemeClr val="bg1"/>
          </a:solidFill>
        </p:grpSpPr>
        <p:sp>
          <p:nvSpPr>
            <p:cNvPr id="13648" name="Google Shape;13648;p13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3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3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3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5" name="Google Shape;13655;p136"/>
          <p:cNvGrpSpPr/>
          <p:nvPr/>
        </p:nvGrpSpPr>
        <p:grpSpPr>
          <a:xfrm>
            <a:off x="1323901" y="3631723"/>
            <a:ext cx="356343" cy="356757"/>
            <a:chOff x="1323901" y="3807173"/>
            <a:chExt cx="356343" cy="356757"/>
          </a:xfrm>
          <a:solidFill>
            <a:schemeClr val="bg1"/>
          </a:solidFill>
        </p:grpSpPr>
        <p:sp>
          <p:nvSpPr>
            <p:cNvPr id="13656" name="Google Shape;13656;p13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3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3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3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3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3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3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3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3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3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3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3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3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0" name="Google Shape;13680;p136"/>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1" name="Google Shape;13681;p136"/>
          <p:cNvGrpSpPr/>
          <p:nvPr/>
        </p:nvGrpSpPr>
        <p:grpSpPr>
          <a:xfrm>
            <a:off x="859262" y="3178470"/>
            <a:ext cx="306759" cy="351445"/>
            <a:chOff x="859262" y="3353920"/>
            <a:chExt cx="306759" cy="351445"/>
          </a:xfrm>
          <a:solidFill>
            <a:schemeClr val="bg1"/>
          </a:solidFill>
        </p:grpSpPr>
        <p:sp>
          <p:nvSpPr>
            <p:cNvPr id="13682" name="Google Shape;13682;p13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3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3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3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7" name="Google Shape;13687;p136"/>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8" name="Google Shape;13688;p136"/>
          <p:cNvGrpSpPr/>
          <p:nvPr/>
        </p:nvGrpSpPr>
        <p:grpSpPr>
          <a:xfrm>
            <a:off x="3967437" y="3661652"/>
            <a:ext cx="364708" cy="295405"/>
            <a:chOff x="3967437" y="3837102"/>
            <a:chExt cx="364708" cy="295405"/>
          </a:xfrm>
          <a:solidFill>
            <a:schemeClr val="bg1"/>
          </a:solidFill>
        </p:grpSpPr>
        <p:sp>
          <p:nvSpPr>
            <p:cNvPr id="13689" name="Google Shape;13689;p13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3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4" name="Google Shape;13694;p136"/>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36"/>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6"/>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7" name="Google Shape;13697;p136"/>
          <p:cNvGrpSpPr/>
          <p:nvPr/>
        </p:nvGrpSpPr>
        <p:grpSpPr>
          <a:xfrm>
            <a:off x="5811827" y="3631001"/>
            <a:ext cx="283743" cy="308444"/>
            <a:chOff x="5964227" y="3858701"/>
            <a:chExt cx="283743" cy="308444"/>
          </a:xfrm>
          <a:solidFill>
            <a:schemeClr val="bg1"/>
          </a:solidFill>
        </p:grpSpPr>
        <p:sp>
          <p:nvSpPr>
            <p:cNvPr id="13698" name="Google Shape;13698;p13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3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3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3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136"/>
          <p:cNvGrpSpPr/>
          <p:nvPr/>
        </p:nvGrpSpPr>
        <p:grpSpPr>
          <a:xfrm>
            <a:off x="6243508" y="3697623"/>
            <a:ext cx="320372" cy="213602"/>
            <a:chOff x="6395908" y="3873073"/>
            <a:chExt cx="320372" cy="213602"/>
          </a:xfrm>
          <a:solidFill>
            <a:schemeClr val="bg1"/>
          </a:solidFill>
        </p:grpSpPr>
        <p:sp>
          <p:nvSpPr>
            <p:cNvPr id="13703" name="Google Shape;13703;p13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3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3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3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3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3" name="Google Shape;13713;p136"/>
          <p:cNvGrpSpPr/>
          <p:nvPr/>
        </p:nvGrpSpPr>
        <p:grpSpPr>
          <a:xfrm>
            <a:off x="7262890" y="3627366"/>
            <a:ext cx="357138" cy="352018"/>
            <a:chOff x="7415290" y="3802816"/>
            <a:chExt cx="357138" cy="352018"/>
          </a:xfrm>
          <a:solidFill>
            <a:schemeClr val="bg1"/>
          </a:solidFill>
        </p:grpSpPr>
        <p:sp>
          <p:nvSpPr>
            <p:cNvPr id="13714" name="Google Shape;13714;p13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3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3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3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3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2" name="Google Shape;13722;p136"/>
          <p:cNvGrpSpPr/>
          <p:nvPr/>
        </p:nvGrpSpPr>
        <p:grpSpPr>
          <a:xfrm>
            <a:off x="6737312" y="3657963"/>
            <a:ext cx="355230" cy="293401"/>
            <a:chOff x="6889712" y="3833413"/>
            <a:chExt cx="355230" cy="293401"/>
          </a:xfrm>
          <a:solidFill>
            <a:schemeClr val="bg1"/>
          </a:solidFill>
        </p:grpSpPr>
        <p:sp>
          <p:nvSpPr>
            <p:cNvPr id="13723" name="Google Shape;13723;p13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3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3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3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136"/>
          <p:cNvGrpSpPr/>
          <p:nvPr/>
        </p:nvGrpSpPr>
        <p:grpSpPr>
          <a:xfrm>
            <a:off x="7707152" y="3660420"/>
            <a:ext cx="282318" cy="337168"/>
            <a:chOff x="1635875" y="237775"/>
            <a:chExt cx="4370250" cy="5219325"/>
          </a:xfrm>
          <a:solidFill>
            <a:schemeClr val="bg1"/>
          </a:solidFill>
        </p:grpSpPr>
        <p:sp>
          <p:nvSpPr>
            <p:cNvPr id="13729" name="Google Shape;13729;p13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1" name="Google Shape;13731;p136"/>
          <p:cNvGrpSpPr/>
          <p:nvPr/>
        </p:nvGrpSpPr>
        <p:grpSpPr>
          <a:xfrm>
            <a:off x="3103963" y="3185690"/>
            <a:ext cx="297886" cy="337578"/>
            <a:chOff x="3103963" y="3361140"/>
            <a:chExt cx="297886" cy="337578"/>
          </a:xfrm>
          <a:solidFill>
            <a:schemeClr val="bg1"/>
          </a:solidFill>
        </p:grpSpPr>
        <p:sp>
          <p:nvSpPr>
            <p:cNvPr id="13732" name="Google Shape;13732;p13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3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6"/>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36"/>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36"/>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36"/>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6"/>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36"/>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36"/>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6"/>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6"/>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6"/>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6"/>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6"/>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36"/>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3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36"/>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36"/>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136"/>
          <p:cNvGrpSpPr/>
          <p:nvPr/>
        </p:nvGrpSpPr>
        <p:grpSpPr>
          <a:xfrm>
            <a:off x="2667821" y="3185658"/>
            <a:ext cx="273046" cy="337801"/>
            <a:chOff x="2667821" y="3361108"/>
            <a:chExt cx="273046" cy="337801"/>
          </a:xfrm>
          <a:solidFill>
            <a:schemeClr val="bg1"/>
          </a:solidFill>
        </p:grpSpPr>
        <p:sp>
          <p:nvSpPr>
            <p:cNvPr id="13757" name="Google Shape;13757;p13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3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3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3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3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3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3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3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3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3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3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3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3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3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3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3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3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136"/>
          <p:cNvGrpSpPr/>
          <p:nvPr/>
        </p:nvGrpSpPr>
        <p:grpSpPr>
          <a:xfrm>
            <a:off x="2212469" y="3184863"/>
            <a:ext cx="282715" cy="338660"/>
            <a:chOff x="2212469" y="3360313"/>
            <a:chExt cx="282715" cy="338660"/>
          </a:xfrm>
          <a:solidFill>
            <a:schemeClr val="bg1"/>
          </a:solidFill>
        </p:grpSpPr>
        <p:sp>
          <p:nvSpPr>
            <p:cNvPr id="13777" name="Google Shape;13777;p13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3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3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136"/>
          <p:cNvGrpSpPr/>
          <p:nvPr/>
        </p:nvGrpSpPr>
        <p:grpSpPr>
          <a:xfrm>
            <a:off x="1768821" y="3185658"/>
            <a:ext cx="278739" cy="339073"/>
            <a:chOff x="1768821" y="3361108"/>
            <a:chExt cx="278739" cy="339073"/>
          </a:xfrm>
          <a:solidFill>
            <a:schemeClr val="bg1"/>
          </a:solidFill>
        </p:grpSpPr>
        <p:sp>
          <p:nvSpPr>
            <p:cNvPr id="13781" name="Google Shape;13781;p13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3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3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3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3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3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3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3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3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3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3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2" name="Google Shape;13792;p136"/>
          <p:cNvGrpSpPr/>
          <p:nvPr/>
        </p:nvGrpSpPr>
        <p:grpSpPr>
          <a:xfrm>
            <a:off x="5337883" y="3161423"/>
            <a:ext cx="307141" cy="376826"/>
            <a:chOff x="5337883" y="3336873"/>
            <a:chExt cx="307141" cy="376826"/>
          </a:xfrm>
          <a:solidFill>
            <a:schemeClr val="bg1"/>
          </a:solidFill>
        </p:grpSpPr>
        <p:sp>
          <p:nvSpPr>
            <p:cNvPr id="13793" name="Google Shape;13793;p13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3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136"/>
          <p:cNvGrpSpPr/>
          <p:nvPr/>
        </p:nvGrpSpPr>
        <p:grpSpPr>
          <a:xfrm>
            <a:off x="4883835" y="3161805"/>
            <a:ext cx="323425" cy="377557"/>
            <a:chOff x="4883835" y="3337255"/>
            <a:chExt cx="323425" cy="377557"/>
          </a:xfrm>
          <a:solidFill>
            <a:schemeClr val="bg1"/>
          </a:solidFill>
        </p:grpSpPr>
        <p:sp>
          <p:nvSpPr>
            <p:cNvPr id="13796" name="Google Shape;13796;p13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3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3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136"/>
          <p:cNvGrpSpPr/>
          <p:nvPr/>
        </p:nvGrpSpPr>
        <p:grpSpPr>
          <a:xfrm>
            <a:off x="6193310" y="3231839"/>
            <a:ext cx="352590" cy="237488"/>
            <a:chOff x="6193310" y="3407289"/>
            <a:chExt cx="352590" cy="237488"/>
          </a:xfrm>
          <a:solidFill>
            <a:schemeClr val="bg1"/>
          </a:solidFill>
        </p:grpSpPr>
        <p:sp>
          <p:nvSpPr>
            <p:cNvPr id="13800" name="Google Shape;13800;p13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3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3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3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3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5" name="Google Shape;13805;p136"/>
          <p:cNvGrpSpPr/>
          <p:nvPr/>
        </p:nvGrpSpPr>
        <p:grpSpPr>
          <a:xfrm>
            <a:off x="6637117" y="3222393"/>
            <a:ext cx="353735" cy="254504"/>
            <a:chOff x="6637117" y="3397843"/>
            <a:chExt cx="353735" cy="254504"/>
          </a:xfrm>
          <a:solidFill>
            <a:schemeClr val="bg1"/>
          </a:solidFill>
        </p:grpSpPr>
        <p:sp>
          <p:nvSpPr>
            <p:cNvPr id="13806" name="Google Shape;13806;p13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3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3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3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13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3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136"/>
          <p:cNvGrpSpPr/>
          <p:nvPr/>
        </p:nvGrpSpPr>
        <p:grpSpPr>
          <a:xfrm>
            <a:off x="7075994" y="3174081"/>
            <a:ext cx="360637" cy="352336"/>
            <a:chOff x="7075994" y="3349531"/>
            <a:chExt cx="360637" cy="352336"/>
          </a:xfrm>
          <a:solidFill>
            <a:schemeClr val="bg1"/>
          </a:solidFill>
        </p:grpSpPr>
        <p:sp>
          <p:nvSpPr>
            <p:cNvPr id="13813" name="Google Shape;13813;p13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3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3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3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3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3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3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136"/>
          <p:cNvGrpSpPr/>
          <p:nvPr/>
        </p:nvGrpSpPr>
        <p:grpSpPr>
          <a:xfrm>
            <a:off x="7651983" y="3173731"/>
            <a:ext cx="107183" cy="352399"/>
            <a:chOff x="7651983" y="3349181"/>
            <a:chExt cx="107183" cy="352399"/>
          </a:xfrm>
          <a:solidFill>
            <a:schemeClr val="bg1"/>
          </a:solidFill>
        </p:grpSpPr>
        <p:sp>
          <p:nvSpPr>
            <p:cNvPr id="13821" name="Google Shape;13821;p13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3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136"/>
          <p:cNvGrpSpPr/>
          <p:nvPr/>
        </p:nvGrpSpPr>
        <p:grpSpPr>
          <a:xfrm>
            <a:off x="7973468" y="3206872"/>
            <a:ext cx="352590" cy="287072"/>
            <a:chOff x="7973468" y="3382322"/>
            <a:chExt cx="352590" cy="287072"/>
          </a:xfrm>
          <a:solidFill>
            <a:schemeClr val="bg1"/>
          </a:solidFill>
        </p:grpSpPr>
        <p:sp>
          <p:nvSpPr>
            <p:cNvPr id="13824" name="Google Shape;13824;p13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3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3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3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3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3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3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3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3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3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3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3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6" name="Google Shape;13836;p136"/>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837" name="Google Shape;13837;p136"/>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3841"/>
        <p:cNvGrpSpPr/>
        <p:nvPr/>
      </p:nvGrpSpPr>
      <p:grpSpPr>
        <a:xfrm>
          <a:off x="0" y="0"/>
          <a:ext cx="0" cy="0"/>
          <a:chOff x="0" y="0"/>
          <a:chExt cx="0" cy="0"/>
        </a:xfrm>
      </p:grpSpPr>
      <p:grpSp>
        <p:nvGrpSpPr>
          <p:cNvPr id="13842" name="Google Shape;13842;p137"/>
          <p:cNvGrpSpPr/>
          <p:nvPr/>
        </p:nvGrpSpPr>
        <p:grpSpPr>
          <a:xfrm>
            <a:off x="849677" y="1576858"/>
            <a:ext cx="347872" cy="347488"/>
            <a:chOff x="849677" y="1500658"/>
            <a:chExt cx="347872" cy="347488"/>
          </a:xfrm>
          <a:solidFill>
            <a:schemeClr val="bg1"/>
          </a:solidFill>
        </p:grpSpPr>
        <p:sp>
          <p:nvSpPr>
            <p:cNvPr id="13843" name="Google Shape;13843;p13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3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3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3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3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3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137"/>
          <p:cNvGrpSpPr/>
          <p:nvPr/>
        </p:nvGrpSpPr>
        <p:grpSpPr>
          <a:xfrm>
            <a:off x="1415853" y="1576858"/>
            <a:ext cx="315872" cy="347488"/>
            <a:chOff x="1415853" y="1500658"/>
            <a:chExt cx="315872" cy="347488"/>
          </a:xfrm>
          <a:solidFill>
            <a:schemeClr val="bg1"/>
          </a:solidFill>
        </p:grpSpPr>
        <p:sp>
          <p:nvSpPr>
            <p:cNvPr id="13850" name="Google Shape;13850;p13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3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3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3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137"/>
          <p:cNvGrpSpPr/>
          <p:nvPr/>
        </p:nvGrpSpPr>
        <p:grpSpPr>
          <a:xfrm>
            <a:off x="4697389" y="1576858"/>
            <a:ext cx="347520" cy="347104"/>
            <a:chOff x="4697389" y="1500658"/>
            <a:chExt cx="347520" cy="347104"/>
          </a:xfrm>
          <a:solidFill>
            <a:schemeClr val="bg1"/>
          </a:solidFill>
        </p:grpSpPr>
        <p:sp>
          <p:nvSpPr>
            <p:cNvPr id="13855" name="Google Shape;13855;p13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3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3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137"/>
          <p:cNvGrpSpPr/>
          <p:nvPr/>
        </p:nvGrpSpPr>
        <p:grpSpPr>
          <a:xfrm>
            <a:off x="3603533" y="2041146"/>
            <a:ext cx="347520" cy="353760"/>
            <a:chOff x="3603533" y="1964946"/>
            <a:chExt cx="347520" cy="353760"/>
          </a:xfrm>
          <a:solidFill>
            <a:schemeClr val="bg1"/>
          </a:solidFill>
        </p:grpSpPr>
        <p:sp>
          <p:nvSpPr>
            <p:cNvPr id="13859" name="Google Shape;13859;p13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3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3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137"/>
          <p:cNvGrpSpPr/>
          <p:nvPr/>
        </p:nvGrpSpPr>
        <p:grpSpPr>
          <a:xfrm>
            <a:off x="1950765" y="2040538"/>
            <a:ext cx="357792" cy="352448"/>
            <a:chOff x="1950765" y="1964338"/>
            <a:chExt cx="357792" cy="352448"/>
          </a:xfrm>
          <a:solidFill>
            <a:schemeClr val="bg1"/>
          </a:solidFill>
        </p:grpSpPr>
        <p:sp>
          <p:nvSpPr>
            <p:cNvPr id="13863" name="Google Shape;13863;p13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3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3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3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137"/>
          <p:cNvGrpSpPr/>
          <p:nvPr/>
        </p:nvGrpSpPr>
        <p:grpSpPr>
          <a:xfrm>
            <a:off x="7435629" y="2040890"/>
            <a:ext cx="367712" cy="353248"/>
            <a:chOff x="7435629" y="1964690"/>
            <a:chExt cx="367712" cy="353248"/>
          </a:xfrm>
          <a:solidFill>
            <a:schemeClr val="bg1"/>
          </a:solidFill>
        </p:grpSpPr>
        <p:sp>
          <p:nvSpPr>
            <p:cNvPr id="13868" name="Google Shape;13868;p13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3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3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3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2" name="Google Shape;13872;p137"/>
          <p:cNvGrpSpPr/>
          <p:nvPr/>
        </p:nvGrpSpPr>
        <p:grpSpPr>
          <a:xfrm>
            <a:off x="2512749" y="2041242"/>
            <a:ext cx="333024" cy="352896"/>
            <a:chOff x="2512749" y="1965042"/>
            <a:chExt cx="333024" cy="352896"/>
          </a:xfrm>
          <a:solidFill>
            <a:schemeClr val="bg1"/>
          </a:solidFill>
        </p:grpSpPr>
        <p:sp>
          <p:nvSpPr>
            <p:cNvPr id="13873" name="Google Shape;13873;p13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3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3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3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3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8" name="Google Shape;13878;p137"/>
          <p:cNvGrpSpPr/>
          <p:nvPr/>
        </p:nvGrpSpPr>
        <p:grpSpPr>
          <a:xfrm>
            <a:off x="1398317" y="2057978"/>
            <a:ext cx="365792" cy="335392"/>
            <a:chOff x="1398317" y="1981778"/>
            <a:chExt cx="365792" cy="335392"/>
          </a:xfrm>
          <a:solidFill>
            <a:schemeClr val="bg1"/>
          </a:solidFill>
        </p:grpSpPr>
        <p:sp>
          <p:nvSpPr>
            <p:cNvPr id="13879" name="Google Shape;13879;p13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3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3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3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3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3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5" name="Google Shape;13885;p137"/>
          <p:cNvGrpSpPr/>
          <p:nvPr/>
        </p:nvGrpSpPr>
        <p:grpSpPr>
          <a:xfrm>
            <a:off x="3052237" y="2079770"/>
            <a:ext cx="353600" cy="314752"/>
            <a:chOff x="3052237" y="2003570"/>
            <a:chExt cx="353600" cy="314752"/>
          </a:xfrm>
          <a:solidFill>
            <a:schemeClr val="bg1"/>
          </a:solidFill>
        </p:grpSpPr>
        <p:sp>
          <p:nvSpPr>
            <p:cNvPr id="13886" name="Google Shape;13886;p13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3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3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9" name="Google Shape;13889;p137"/>
          <p:cNvGrpSpPr/>
          <p:nvPr/>
        </p:nvGrpSpPr>
        <p:grpSpPr>
          <a:xfrm>
            <a:off x="1404013" y="3034266"/>
            <a:ext cx="368096" cy="223968"/>
            <a:chOff x="1404013" y="2958066"/>
            <a:chExt cx="368096" cy="223968"/>
          </a:xfrm>
          <a:solidFill>
            <a:schemeClr val="bg1"/>
          </a:solidFill>
        </p:grpSpPr>
        <p:sp>
          <p:nvSpPr>
            <p:cNvPr id="13890" name="Google Shape;13890;p13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3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2" name="Google Shape;13892;p137"/>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37"/>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4" name="Google Shape;13894;p137"/>
          <p:cNvGrpSpPr/>
          <p:nvPr/>
        </p:nvGrpSpPr>
        <p:grpSpPr>
          <a:xfrm>
            <a:off x="1951149" y="2961402"/>
            <a:ext cx="370368" cy="367328"/>
            <a:chOff x="1951149" y="2885202"/>
            <a:chExt cx="370368" cy="367328"/>
          </a:xfrm>
          <a:solidFill>
            <a:schemeClr val="bg1"/>
          </a:solidFill>
        </p:grpSpPr>
        <p:sp>
          <p:nvSpPr>
            <p:cNvPr id="13895" name="Google Shape;13895;p13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3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3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137"/>
          <p:cNvGrpSpPr/>
          <p:nvPr/>
        </p:nvGrpSpPr>
        <p:grpSpPr>
          <a:xfrm>
            <a:off x="2501677" y="2982362"/>
            <a:ext cx="367328" cy="327296"/>
            <a:chOff x="2501677" y="2906162"/>
            <a:chExt cx="367328" cy="327296"/>
          </a:xfrm>
          <a:solidFill>
            <a:schemeClr val="bg1"/>
          </a:solidFill>
        </p:grpSpPr>
        <p:sp>
          <p:nvSpPr>
            <p:cNvPr id="13899" name="Google Shape;13899;p13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3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3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2" name="Google Shape;13902;p137"/>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3" name="Google Shape;13903;p137"/>
          <p:cNvGrpSpPr/>
          <p:nvPr/>
        </p:nvGrpSpPr>
        <p:grpSpPr>
          <a:xfrm>
            <a:off x="3050317" y="2969914"/>
            <a:ext cx="367712" cy="354240"/>
            <a:chOff x="3050317" y="2893714"/>
            <a:chExt cx="367712" cy="354240"/>
          </a:xfrm>
          <a:solidFill>
            <a:schemeClr val="bg1"/>
          </a:solidFill>
        </p:grpSpPr>
        <p:sp>
          <p:nvSpPr>
            <p:cNvPr id="13904" name="Google Shape;13904;p13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3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6" name="Google Shape;13906;p137"/>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37"/>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8" name="Google Shape;13908;p137"/>
          <p:cNvGrpSpPr/>
          <p:nvPr/>
        </p:nvGrpSpPr>
        <p:grpSpPr>
          <a:xfrm>
            <a:off x="7531277" y="2962554"/>
            <a:ext cx="185184" cy="367296"/>
            <a:chOff x="7531277" y="2886354"/>
            <a:chExt cx="185184" cy="367296"/>
          </a:xfrm>
          <a:solidFill>
            <a:schemeClr val="bg1"/>
          </a:solidFill>
        </p:grpSpPr>
        <p:sp>
          <p:nvSpPr>
            <p:cNvPr id="13909" name="Google Shape;13909;p13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3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3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2" name="Google Shape;13912;p137"/>
          <p:cNvGrpSpPr/>
          <p:nvPr/>
        </p:nvGrpSpPr>
        <p:grpSpPr>
          <a:xfrm>
            <a:off x="6926637" y="2962938"/>
            <a:ext cx="297184" cy="367296"/>
            <a:chOff x="6926637" y="2886738"/>
            <a:chExt cx="297184" cy="367296"/>
          </a:xfrm>
          <a:solidFill>
            <a:schemeClr val="bg1"/>
          </a:solidFill>
        </p:grpSpPr>
        <p:sp>
          <p:nvSpPr>
            <p:cNvPr id="13913" name="Google Shape;13913;p13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3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3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6" name="Google Shape;13916;p137"/>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37"/>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8" name="Google Shape;13918;p137"/>
          <p:cNvGrpSpPr/>
          <p:nvPr/>
        </p:nvGrpSpPr>
        <p:grpSpPr>
          <a:xfrm>
            <a:off x="6340653" y="2962554"/>
            <a:ext cx="370368" cy="368064"/>
            <a:chOff x="6340653" y="2886354"/>
            <a:chExt cx="370368" cy="368064"/>
          </a:xfrm>
          <a:solidFill>
            <a:schemeClr val="bg1"/>
          </a:solidFill>
        </p:grpSpPr>
        <p:sp>
          <p:nvSpPr>
            <p:cNvPr id="13919" name="Google Shape;13919;p13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3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3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3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3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3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137"/>
          <p:cNvGrpSpPr/>
          <p:nvPr/>
        </p:nvGrpSpPr>
        <p:grpSpPr>
          <a:xfrm>
            <a:off x="5246797" y="2057626"/>
            <a:ext cx="354752" cy="336512"/>
            <a:chOff x="5246797" y="1981426"/>
            <a:chExt cx="354752" cy="336512"/>
          </a:xfrm>
          <a:solidFill>
            <a:schemeClr val="bg1"/>
          </a:solidFill>
        </p:grpSpPr>
        <p:sp>
          <p:nvSpPr>
            <p:cNvPr id="13926" name="Google Shape;13926;p13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3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137"/>
          <p:cNvGrpSpPr/>
          <p:nvPr/>
        </p:nvGrpSpPr>
        <p:grpSpPr>
          <a:xfrm>
            <a:off x="4148749" y="2178266"/>
            <a:ext cx="355136" cy="216256"/>
            <a:chOff x="4148749" y="2102066"/>
            <a:chExt cx="355136" cy="216256"/>
          </a:xfrm>
          <a:solidFill>
            <a:schemeClr val="bg1"/>
          </a:solidFill>
        </p:grpSpPr>
        <p:sp>
          <p:nvSpPr>
            <p:cNvPr id="13929" name="Google Shape;13929;p13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3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137"/>
          <p:cNvGrpSpPr/>
          <p:nvPr/>
        </p:nvGrpSpPr>
        <p:grpSpPr>
          <a:xfrm>
            <a:off x="5794669" y="2077626"/>
            <a:ext cx="354752" cy="315360"/>
            <a:chOff x="5794669" y="2001426"/>
            <a:chExt cx="354752" cy="315360"/>
          </a:xfrm>
          <a:solidFill>
            <a:schemeClr val="bg1"/>
          </a:solidFill>
        </p:grpSpPr>
        <p:sp>
          <p:nvSpPr>
            <p:cNvPr id="13932" name="Google Shape;13932;p13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3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4" name="Google Shape;13934;p137"/>
          <p:cNvGrpSpPr/>
          <p:nvPr/>
        </p:nvGrpSpPr>
        <p:grpSpPr>
          <a:xfrm>
            <a:off x="6345229" y="2106042"/>
            <a:ext cx="352832" cy="289216"/>
            <a:chOff x="6345229" y="2029842"/>
            <a:chExt cx="352832" cy="289216"/>
          </a:xfrm>
          <a:solidFill>
            <a:schemeClr val="bg1"/>
          </a:solidFill>
        </p:grpSpPr>
        <p:sp>
          <p:nvSpPr>
            <p:cNvPr id="13935" name="Google Shape;13935;p13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3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137"/>
          <p:cNvGrpSpPr/>
          <p:nvPr/>
        </p:nvGrpSpPr>
        <p:grpSpPr>
          <a:xfrm>
            <a:off x="4697389" y="2112538"/>
            <a:ext cx="354752" cy="281984"/>
            <a:chOff x="4697389" y="2036338"/>
            <a:chExt cx="354752" cy="281984"/>
          </a:xfrm>
          <a:solidFill>
            <a:schemeClr val="bg1"/>
          </a:solidFill>
        </p:grpSpPr>
        <p:sp>
          <p:nvSpPr>
            <p:cNvPr id="13938" name="Google Shape;13938;p13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3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137"/>
          <p:cNvGrpSpPr/>
          <p:nvPr/>
        </p:nvGrpSpPr>
        <p:grpSpPr>
          <a:xfrm>
            <a:off x="1404013" y="2500954"/>
            <a:ext cx="353600" cy="354944"/>
            <a:chOff x="1404013" y="2424754"/>
            <a:chExt cx="353600" cy="354944"/>
          </a:xfrm>
          <a:solidFill>
            <a:schemeClr val="bg1"/>
          </a:solidFill>
        </p:grpSpPr>
        <p:sp>
          <p:nvSpPr>
            <p:cNvPr id="13941" name="Google Shape;13941;p13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3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3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3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3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6" name="Google Shape;13946;p137"/>
          <p:cNvGrpSpPr/>
          <p:nvPr/>
        </p:nvGrpSpPr>
        <p:grpSpPr>
          <a:xfrm>
            <a:off x="854253" y="2504474"/>
            <a:ext cx="355104" cy="351040"/>
            <a:chOff x="854253" y="2428274"/>
            <a:chExt cx="355104" cy="351040"/>
          </a:xfrm>
          <a:solidFill>
            <a:schemeClr val="bg1"/>
          </a:solidFill>
        </p:grpSpPr>
        <p:sp>
          <p:nvSpPr>
            <p:cNvPr id="13947" name="Google Shape;13947;p13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3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137"/>
          <p:cNvGrpSpPr/>
          <p:nvPr/>
        </p:nvGrpSpPr>
        <p:grpSpPr>
          <a:xfrm>
            <a:off x="6896909" y="2517146"/>
            <a:ext cx="354752" cy="275904"/>
            <a:chOff x="6896909" y="2440946"/>
            <a:chExt cx="354752" cy="275904"/>
          </a:xfrm>
          <a:solidFill>
            <a:schemeClr val="bg1"/>
          </a:solidFill>
        </p:grpSpPr>
        <p:sp>
          <p:nvSpPr>
            <p:cNvPr id="13950" name="Google Shape;13950;p13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3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2" name="Google Shape;13952;p137"/>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3" name="Google Shape;13953;p137"/>
          <p:cNvGrpSpPr/>
          <p:nvPr/>
        </p:nvGrpSpPr>
        <p:grpSpPr>
          <a:xfrm>
            <a:off x="5265069" y="2500954"/>
            <a:ext cx="321984" cy="354560"/>
            <a:chOff x="5265069" y="2424754"/>
            <a:chExt cx="321984" cy="354560"/>
          </a:xfrm>
          <a:solidFill>
            <a:schemeClr val="bg1"/>
          </a:solidFill>
        </p:grpSpPr>
        <p:sp>
          <p:nvSpPr>
            <p:cNvPr id="13954" name="Google Shape;13954;p13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3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6" name="Google Shape;13956;p137"/>
          <p:cNvGrpSpPr/>
          <p:nvPr/>
        </p:nvGrpSpPr>
        <p:grpSpPr>
          <a:xfrm>
            <a:off x="4150669" y="2542970"/>
            <a:ext cx="355104" cy="259584"/>
            <a:chOff x="4150669" y="2466770"/>
            <a:chExt cx="355104" cy="259584"/>
          </a:xfrm>
          <a:solidFill>
            <a:schemeClr val="bg1"/>
          </a:solidFill>
        </p:grpSpPr>
        <p:sp>
          <p:nvSpPr>
            <p:cNvPr id="13957" name="Google Shape;13957;p13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3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3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3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137"/>
          <p:cNvGrpSpPr/>
          <p:nvPr/>
        </p:nvGrpSpPr>
        <p:grpSpPr>
          <a:xfrm>
            <a:off x="4699693" y="2501146"/>
            <a:ext cx="354336" cy="353984"/>
            <a:chOff x="4699693" y="2424946"/>
            <a:chExt cx="354336" cy="353984"/>
          </a:xfrm>
          <a:solidFill>
            <a:schemeClr val="bg1"/>
          </a:solidFill>
        </p:grpSpPr>
        <p:sp>
          <p:nvSpPr>
            <p:cNvPr id="13962" name="Google Shape;13962;p13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3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4" name="Google Shape;13964;p137"/>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37"/>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6" name="Google Shape;13966;p137"/>
          <p:cNvGrpSpPr/>
          <p:nvPr/>
        </p:nvGrpSpPr>
        <p:grpSpPr>
          <a:xfrm>
            <a:off x="1953037" y="2628442"/>
            <a:ext cx="355136" cy="227072"/>
            <a:chOff x="1953037" y="2552242"/>
            <a:chExt cx="355136" cy="227072"/>
          </a:xfrm>
          <a:solidFill>
            <a:schemeClr val="bg1"/>
          </a:solidFill>
        </p:grpSpPr>
        <p:sp>
          <p:nvSpPr>
            <p:cNvPr id="13967" name="Google Shape;13967;p13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3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9" name="Google Shape;13969;p137"/>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0" name="Google Shape;13970;p137"/>
          <p:cNvGrpSpPr/>
          <p:nvPr/>
        </p:nvGrpSpPr>
        <p:grpSpPr>
          <a:xfrm>
            <a:off x="2500941" y="2603418"/>
            <a:ext cx="355104" cy="250944"/>
            <a:chOff x="2500941" y="2527218"/>
            <a:chExt cx="355104" cy="250944"/>
          </a:xfrm>
          <a:solidFill>
            <a:schemeClr val="bg1"/>
          </a:solidFill>
        </p:grpSpPr>
        <p:sp>
          <p:nvSpPr>
            <p:cNvPr id="13971" name="Google Shape;13971;p13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3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3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3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3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6" name="Google Shape;13976;p137"/>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7" name="Google Shape;13977;p137"/>
          <p:cNvGrpSpPr/>
          <p:nvPr/>
        </p:nvGrpSpPr>
        <p:grpSpPr>
          <a:xfrm>
            <a:off x="7993805" y="2503322"/>
            <a:ext cx="356256" cy="351808"/>
            <a:chOff x="7993805" y="2427122"/>
            <a:chExt cx="356256" cy="351808"/>
          </a:xfrm>
          <a:solidFill>
            <a:schemeClr val="bg1"/>
          </a:solidFill>
        </p:grpSpPr>
        <p:sp>
          <p:nvSpPr>
            <p:cNvPr id="13978" name="Google Shape;13978;p13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3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3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137"/>
          <p:cNvGrpSpPr/>
          <p:nvPr/>
        </p:nvGrpSpPr>
        <p:grpSpPr>
          <a:xfrm>
            <a:off x="878637" y="2041210"/>
            <a:ext cx="308640" cy="353312"/>
            <a:chOff x="878637" y="1965010"/>
            <a:chExt cx="308640" cy="353312"/>
          </a:xfrm>
          <a:solidFill>
            <a:schemeClr val="bg1"/>
          </a:solidFill>
        </p:grpSpPr>
        <p:sp>
          <p:nvSpPr>
            <p:cNvPr id="13982" name="Google Shape;13982;p13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3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3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137"/>
          <p:cNvGrpSpPr/>
          <p:nvPr/>
        </p:nvGrpSpPr>
        <p:grpSpPr>
          <a:xfrm>
            <a:off x="6896141" y="2040922"/>
            <a:ext cx="348256" cy="352448"/>
            <a:chOff x="6896141" y="1964722"/>
            <a:chExt cx="348256" cy="352448"/>
          </a:xfrm>
          <a:solidFill>
            <a:schemeClr val="bg1"/>
          </a:solidFill>
        </p:grpSpPr>
        <p:sp>
          <p:nvSpPr>
            <p:cNvPr id="13986" name="Google Shape;13986;p13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3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3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9" name="Google Shape;13989;p137"/>
          <p:cNvGrpSpPr/>
          <p:nvPr/>
        </p:nvGrpSpPr>
        <p:grpSpPr>
          <a:xfrm>
            <a:off x="7989997" y="2091578"/>
            <a:ext cx="355136" cy="303328"/>
            <a:chOff x="7989997" y="2015378"/>
            <a:chExt cx="355136" cy="303328"/>
          </a:xfrm>
          <a:solidFill>
            <a:schemeClr val="bg1"/>
          </a:solidFill>
        </p:grpSpPr>
        <p:sp>
          <p:nvSpPr>
            <p:cNvPr id="13990" name="Google Shape;13990;p13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3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3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137"/>
          <p:cNvGrpSpPr/>
          <p:nvPr/>
        </p:nvGrpSpPr>
        <p:grpSpPr>
          <a:xfrm>
            <a:off x="3598221" y="1585562"/>
            <a:ext cx="348640" cy="330784"/>
            <a:chOff x="3598221" y="1509362"/>
            <a:chExt cx="348640" cy="330784"/>
          </a:xfrm>
          <a:solidFill>
            <a:schemeClr val="bg1"/>
          </a:solidFill>
        </p:grpSpPr>
        <p:sp>
          <p:nvSpPr>
            <p:cNvPr id="13994" name="Google Shape;13994;p13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3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3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3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8" name="Google Shape;13998;p137"/>
          <p:cNvGrpSpPr/>
          <p:nvPr/>
        </p:nvGrpSpPr>
        <p:grpSpPr>
          <a:xfrm>
            <a:off x="5246797" y="1576858"/>
            <a:ext cx="347872" cy="347488"/>
            <a:chOff x="5246797" y="1500658"/>
            <a:chExt cx="347872" cy="347488"/>
          </a:xfrm>
          <a:solidFill>
            <a:schemeClr val="bg1"/>
          </a:solidFill>
        </p:grpSpPr>
        <p:sp>
          <p:nvSpPr>
            <p:cNvPr id="13999" name="Google Shape;13999;p13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3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3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3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137"/>
          <p:cNvGrpSpPr/>
          <p:nvPr/>
        </p:nvGrpSpPr>
        <p:grpSpPr>
          <a:xfrm>
            <a:off x="5796589" y="1576858"/>
            <a:ext cx="349024" cy="346752"/>
            <a:chOff x="5796589" y="1500658"/>
            <a:chExt cx="349024" cy="346752"/>
          </a:xfrm>
          <a:solidFill>
            <a:schemeClr val="bg1"/>
          </a:solidFill>
        </p:grpSpPr>
        <p:sp>
          <p:nvSpPr>
            <p:cNvPr id="14004" name="Google Shape;14004;p13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5" name="Google Shape;14005;p137"/>
            <p:cNvGrpSpPr/>
            <p:nvPr/>
          </p:nvGrpSpPr>
          <p:grpSpPr>
            <a:xfrm>
              <a:off x="5796589" y="1500658"/>
              <a:ext cx="349024" cy="346752"/>
              <a:chOff x="5796589" y="1500658"/>
              <a:chExt cx="349024" cy="346752"/>
            </a:xfrm>
            <a:grpFill/>
          </p:grpSpPr>
          <p:sp>
            <p:nvSpPr>
              <p:cNvPr id="14006" name="Google Shape;14006;p13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3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3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3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10" name="Google Shape;14010;p137"/>
          <p:cNvGrpSpPr/>
          <p:nvPr/>
        </p:nvGrpSpPr>
        <p:grpSpPr>
          <a:xfrm>
            <a:off x="6895373" y="1578778"/>
            <a:ext cx="348640" cy="343296"/>
            <a:chOff x="6895373" y="1502578"/>
            <a:chExt cx="348640" cy="343296"/>
          </a:xfrm>
          <a:solidFill>
            <a:schemeClr val="bg1"/>
          </a:solidFill>
        </p:grpSpPr>
        <p:sp>
          <p:nvSpPr>
            <p:cNvPr id="14011" name="Google Shape;14011;p13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3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3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137"/>
          <p:cNvGrpSpPr/>
          <p:nvPr/>
        </p:nvGrpSpPr>
        <p:grpSpPr>
          <a:xfrm>
            <a:off x="4147597" y="1581658"/>
            <a:ext cx="347904" cy="336992"/>
            <a:chOff x="4147597" y="1505458"/>
            <a:chExt cx="347904" cy="336992"/>
          </a:xfrm>
          <a:solidFill>
            <a:schemeClr val="bg1"/>
          </a:solidFill>
        </p:grpSpPr>
        <p:sp>
          <p:nvSpPr>
            <p:cNvPr id="14015" name="Google Shape;14015;p13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3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3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3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3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3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3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137"/>
          <p:cNvGrpSpPr/>
          <p:nvPr/>
        </p:nvGrpSpPr>
        <p:grpSpPr>
          <a:xfrm>
            <a:off x="2499405" y="1576090"/>
            <a:ext cx="347488" cy="348256"/>
            <a:chOff x="2499405" y="1499890"/>
            <a:chExt cx="347488" cy="348256"/>
          </a:xfrm>
          <a:solidFill>
            <a:schemeClr val="bg1"/>
          </a:solidFill>
        </p:grpSpPr>
        <p:sp>
          <p:nvSpPr>
            <p:cNvPr id="14023" name="Google Shape;14023;p13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3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3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3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3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8" name="Google Shape;14028;p137"/>
          <p:cNvGrpSpPr/>
          <p:nvPr/>
        </p:nvGrpSpPr>
        <p:grpSpPr>
          <a:xfrm>
            <a:off x="1956845" y="1576698"/>
            <a:ext cx="331520" cy="348032"/>
            <a:chOff x="1956845" y="1500498"/>
            <a:chExt cx="331520" cy="348032"/>
          </a:xfrm>
          <a:solidFill>
            <a:schemeClr val="bg1"/>
          </a:solidFill>
        </p:grpSpPr>
        <p:sp>
          <p:nvSpPr>
            <p:cNvPr id="14029" name="Google Shape;14029;p13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3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3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3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3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3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3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3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3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3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3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3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137"/>
          <p:cNvGrpSpPr/>
          <p:nvPr/>
        </p:nvGrpSpPr>
        <p:grpSpPr>
          <a:xfrm>
            <a:off x="6345613" y="1626074"/>
            <a:ext cx="348640" cy="250656"/>
            <a:chOff x="6345613" y="1549874"/>
            <a:chExt cx="348640" cy="250656"/>
          </a:xfrm>
          <a:solidFill>
            <a:schemeClr val="bg1"/>
          </a:solidFill>
        </p:grpSpPr>
        <p:sp>
          <p:nvSpPr>
            <p:cNvPr id="14042" name="Google Shape;14042;p13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3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3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3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3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3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8" name="Google Shape;14048;p137"/>
          <p:cNvGrpSpPr/>
          <p:nvPr/>
        </p:nvGrpSpPr>
        <p:grpSpPr>
          <a:xfrm>
            <a:off x="7444781" y="1583226"/>
            <a:ext cx="348640" cy="334272"/>
            <a:chOff x="7444781" y="1507026"/>
            <a:chExt cx="348640" cy="334272"/>
          </a:xfrm>
          <a:solidFill>
            <a:schemeClr val="bg1"/>
          </a:solidFill>
        </p:grpSpPr>
        <p:sp>
          <p:nvSpPr>
            <p:cNvPr id="14049" name="Google Shape;14049;p13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3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3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3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3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4" name="Google Shape;14054;p137"/>
          <p:cNvGrpSpPr/>
          <p:nvPr/>
        </p:nvGrpSpPr>
        <p:grpSpPr>
          <a:xfrm>
            <a:off x="7995341" y="1582938"/>
            <a:ext cx="347872" cy="334944"/>
            <a:chOff x="7995341" y="1506738"/>
            <a:chExt cx="347872" cy="334944"/>
          </a:xfrm>
          <a:solidFill>
            <a:schemeClr val="bg1"/>
          </a:solidFill>
        </p:grpSpPr>
        <p:sp>
          <p:nvSpPr>
            <p:cNvPr id="14055" name="Google Shape;14055;p13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3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3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3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3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3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137"/>
          <p:cNvGrpSpPr/>
          <p:nvPr/>
        </p:nvGrpSpPr>
        <p:grpSpPr>
          <a:xfrm>
            <a:off x="3048045" y="1599130"/>
            <a:ext cx="347872" cy="303904"/>
            <a:chOff x="3048045" y="1522930"/>
            <a:chExt cx="347872" cy="303904"/>
          </a:xfrm>
          <a:solidFill>
            <a:schemeClr val="bg1"/>
          </a:solidFill>
        </p:grpSpPr>
        <p:sp>
          <p:nvSpPr>
            <p:cNvPr id="14062" name="Google Shape;14062;p13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3" name="Google Shape;14063;p137"/>
            <p:cNvGrpSpPr/>
            <p:nvPr/>
          </p:nvGrpSpPr>
          <p:grpSpPr>
            <a:xfrm>
              <a:off x="3048045" y="1522930"/>
              <a:ext cx="347872" cy="303904"/>
              <a:chOff x="3048045" y="1522930"/>
              <a:chExt cx="347872" cy="303904"/>
            </a:xfrm>
            <a:grpFill/>
          </p:grpSpPr>
          <p:sp>
            <p:nvSpPr>
              <p:cNvPr id="14064" name="Google Shape;14064;p13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3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66" name="Google Shape;14066;p137"/>
          <p:cNvGrpSpPr/>
          <p:nvPr/>
        </p:nvGrpSpPr>
        <p:grpSpPr>
          <a:xfrm>
            <a:off x="1133133" y="3428122"/>
            <a:ext cx="313984" cy="358560"/>
            <a:chOff x="1133133" y="3351922"/>
            <a:chExt cx="313984" cy="358560"/>
          </a:xfrm>
          <a:solidFill>
            <a:schemeClr val="bg1"/>
          </a:solidFill>
        </p:grpSpPr>
        <p:sp>
          <p:nvSpPr>
            <p:cNvPr id="14067" name="Google Shape;14067;p13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3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3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3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3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3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3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3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3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3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3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3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3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3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3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3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3" name="Google Shape;14083;p137"/>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4" name="Google Shape;14084;p137"/>
          <p:cNvGrpSpPr/>
          <p:nvPr/>
        </p:nvGrpSpPr>
        <p:grpSpPr>
          <a:xfrm>
            <a:off x="2795053" y="3428794"/>
            <a:ext cx="288448" cy="357120"/>
            <a:chOff x="2795053" y="3352594"/>
            <a:chExt cx="288448" cy="357120"/>
          </a:xfrm>
          <a:solidFill>
            <a:schemeClr val="bg1"/>
          </a:solidFill>
        </p:grpSpPr>
        <p:sp>
          <p:nvSpPr>
            <p:cNvPr id="14085" name="Google Shape;14085;p13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3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3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3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3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3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3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3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3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137"/>
          <p:cNvGrpSpPr/>
          <p:nvPr/>
        </p:nvGrpSpPr>
        <p:grpSpPr>
          <a:xfrm>
            <a:off x="2236525" y="3429402"/>
            <a:ext cx="304832" cy="356512"/>
            <a:chOff x="2236525" y="3353202"/>
            <a:chExt cx="304832" cy="356512"/>
          </a:xfrm>
          <a:solidFill>
            <a:schemeClr val="bg1"/>
          </a:solidFill>
        </p:grpSpPr>
        <p:sp>
          <p:nvSpPr>
            <p:cNvPr id="14095" name="Google Shape;14095;p13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3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3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137"/>
          <p:cNvGrpSpPr/>
          <p:nvPr/>
        </p:nvGrpSpPr>
        <p:grpSpPr>
          <a:xfrm>
            <a:off x="3910637" y="3428890"/>
            <a:ext cx="256800" cy="357024"/>
            <a:chOff x="3910637" y="3352690"/>
            <a:chExt cx="256800" cy="357024"/>
          </a:xfrm>
          <a:solidFill>
            <a:schemeClr val="bg1"/>
          </a:solidFill>
        </p:grpSpPr>
        <p:sp>
          <p:nvSpPr>
            <p:cNvPr id="14099" name="Google Shape;14099;p13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3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3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2" name="Google Shape;14102;p137"/>
          <p:cNvGrpSpPr/>
          <p:nvPr/>
        </p:nvGrpSpPr>
        <p:grpSpPr>
          <a:xfrm>
            <a:off x="6056429" y="3428122"/>
            <a:ext cx="360064" cy="360096"/>
            <a:chOff x="6056429" y="3351922"/>
            <a:chExt cx="360064" cy="360096"/>
          </a:xfrm>
          <a:solidFill>
            <a:schemeClr val="bg1"/>
          </a:solidFill>
        </p:grpSpPr>
        <p:sp>
          <p:nvSpPr>
            <p:cNvPr id="14103" name="Google Shape;14103;p13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3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3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137"/>
          <p:cNvGrpSpPr/>
          <p:nvPr/>
        </p:nvGrpSpPr>
        <p:grpSpPr>
          <a:xfrm>
            <a:off x="6608877" y="3429274"/>
            <a:ext cx="357408" cy="357408"/>
            <a:chOff x="6608877" y="3353074"/>
            <a:chExt cx="357408" cy="357408"/>
          </a:xfrm>
          <a:solidFill>
            <a:schemeClr val="bg1"/>
          </a:solidFill>
        </p:grpSpPr>
        <p:sp>
          <p:nvSpPr>
            <p:cNvPr id="14107" name="Google Shape;14107;p13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3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3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3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3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3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3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4" name="Google Shape;14114;p137"/>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5" name="Google Shape;14115;p137"/>
          <p:cNvGrpSpPr/>
          <p:nvPr/>
        </p:nvGrpSpPr>
        <p:grpSpPr>
          <a:xfrm>
            <a:off x="3316269" y="3428602"/>
            <a:ext cx="344832" cy="356544"/>
            <a:chOff x="3316269" y="3352402"/>
            <a:chExt cx="344832" cy="356544"/>
          </a:xfrm>
          <a:solidFill>
            <a:schemeClr val="bg1"/>
          </a:solidFill>
        </p:grpSpPr>
        <p:sp>
          <p:nvSpPr>
            <p:cNvPr id="14116" name="Google Shape;14116;p13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3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3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9" name="Google Shape;14119;p137"/>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0" name="Google Shape;14120;p137"/>
          <p:cNvGrpSpPr/>
          <p:nvPr/>
        </p:nvGrpSpPr>
        <p:grpSpPr>
          <a:xfrm>
            <a:off x="4959533" y="3446426"/>
            <a:ext cx="357408" cy="323488"/>
            <a:chOff x="4959533" y="3370226"/>
            <a:chExt cx="357408" cy="323488"/>
          </a:xfrm>
          <a:solidFill>
            <a:schemeClr val="bg1"/>
          </a:solidFill>
        </p:grpSpPr>
        <p:sp>
          <p:nvSpPr>
            <p:cNvPr id="14121" name="Google Shape;14121;p13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3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3" name="Google Shape;14123;p137"/>
          <p:cNvGrpSpPr/>
          <p:nvPr/>
        </p:nvGrpSpPr>
        <p:grpSpPr>
          <a:xfrm>
            <a:off x="7158637" y="3429274"/>
            <a:ext cx="357056" cy="357408"/>
            <a:chOff x="7158637" y="3353074"/>
            <a:chExt cx="357056" cy="357408"/>
          </a:xfrm>
          <a:solidFill>
            <a:schemeClr val="bg1"/>
          </a:solidFill>
        </p:grpSpPr>
        <p:sp>
          <p:nvSpPr>
            <p:cNvPr id="14124" name="Google Shape;14124;p13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3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3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3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8" name="Google Shape;14128;p137"/>
          <p:cNvGrpSpPr/>
          <p:nvPr/>
        </p:nvGrpSpPr>
        <p:grpSpPr>
          <a:xfrm>
            <a:off x="5508909" y="3447706"/>
            <a:ext cx="358560" cy="319552"/>
            <a:chOff x="5508909" y="3371506"/>
            <a:chExt cx="358560" cy="319552"/>
          </a:xfrm>
          <a:solidFill>
            <a:schemeClr val="bg1"/>
          </a:solidFill>
        </p:grpSpPr>
        <p:sp>
          <p:nvSpPr>
            <p:cNvPr id="14129" name="Google Shape;14129;p13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3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3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3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3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3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3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3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3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3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9" name="Google Shape;14139;p137"/>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4143"/>
        <p:cNvGrpSpPr/>
        <p:nvPr/>
      </p:nvGrpSpPr>
      <p:grpSpPr>
        <a:xfrm>
          <a:off x="0" y="0"/>
          <a:ext cx="0" cy="0"/>
          <a:chOff x="0" y="0"/>
          <a:chExt cx="0" cy="0"/>
        </a:xfrm>
      </p:grpSpPr>
      <p:sp>
        <p:nvSpPr>
          <p:cNvPr id="14144" name="Google Shape;14144;p138"/>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5" name="Google Shape;14145;p138"/>
          <p:cNvGrpSpPr/>
          <p:nvPr/>
        </p:nvGrpSpPr>
        <p:grpSpPr>
          <a:xfrm>
            <a:off x="3051327" y="3893352"/>
            <a:ext cx="346056" cy="345674"/>
            <a:chOff x="3303268" y="3817349"/>
            <a:chExt cx="346056" cy="345674"/>
          </a:xfrm>
          <a:solidFill>
            <a:schemeClr val="bg1"/>
          </a:solidFill>
        </p:grpSpPr>
        <p:sp>
          <p:nvSpPr>
            <p:cNvPr id="14146" name="Google Shape;14146;p13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3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3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3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138"/>
          <p:cNvGrpSpPr/>
          <p:nvPr/>
        </p:nvGrpSpPr>
        <p:grpSpPr>
          <a:xfrm>
            <a:off x="3500416" y="3893352"/>
            <a:ext cx="346056" cy="345674"/>
            <a:chOff x="3752358" y="3817349"/>
            <a:chExt cx="346056" cy="345674"/>
          </a:xfrm>
          <a:solidFill>
            <a:schemeClr val="bg1"/>
          </a:solidFill>
        </p:grpSpPr>
        <p:sp>
          <p:nvSpPr>
            <p:cNvPr id="14151" name="Google Shape;14151;p13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3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3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3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5" name="Google Shape;14155;p138"/>
          <p:cNvGrpSpPr/>
          <p:nvPr/>
        </p:nvGrpSpPr>
        <p:grpSpPr>
          <a:xfrm>
            <a:off x="4848066" y="3893352"/>
            <a:ext cx="346024" cy="345674"/>
            <a:chOff x="5100008" y="3817349"/>
            <a:chExt cx="346024" cy="345674"/>
          </a:xfrm>
          <a:solidFill>
            <a:schemeClr val="bg1"/>
          </a:solidFill>
        </p:grpSpPr>
        <p:sp>
          <p:nvSpPr>
            <p:cNvPr id="14156" name="Google Shape;14156;p13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3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3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138"/>
          <p:cNvGrpSpPr/>
          <p:nvPr/>
        </p:nvGrpSpPr>
        <p:grpSpPr>
          <a:xfrm>
            <a:off x="5746977" y="3893352"/>
            <a:ext cx="345674" cy="345674"/>
            <a:chOff x="5998919" y="3817349"/>
            <a:chExt cx="345674" cy="345674"/>
          </a:xfrm>
          <a:solidFill>
            <a:schemeClr val="bg1"/>
          </a:solidFill>
        </p:grpSpPr>
        <p:sp>
          <p:nvSpPr>
            <p:cNvPr id="14160" name="Google Shape;14160;p13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3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3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3" name="Google Shape;14163;p138"/>
          <p:cNvGrpSpPr/>
          <p:nvPr/>
        </p:nvGrpSpPr>
        <p:grpSpPr>
          <a:xfrm>
            <a:off x="3949506" y="3893352"/>
            <a:ext cx="346024" cy="345674"/>
            <a:chOff x="4201447" y="3817349"/>
            <a:chExt cx="346024" cy="345674"/>
          </a:xfrm>
          <a:solidFill>
            <a:schemeClr val="bg1"/>
          </a:solidFill>
        </p:grpSpPr>
        <p:sp>
          <p:nvSpPr>
            <p:cNvPr id="14164" name="Google Shape;14164;p13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3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6" name="Google Shape;14166;p138"/>
          <p:cNvGrpSpPr/>
          <p:nvPr/>
        </p:nvGrpSpPr>
        <p:grpSpPr>
          <a:xfrm>
            <a:off x="4398977" y="3893352"/>
            <a:ext cx="346024" cy="345674"/>
            <a:chOff x="4650919" y="3817349"/>
            <a:chExt cx="346024" cy="345674"/>
          </a:xfrm>
          <a:solidFill>
            <a:schemeClr val="bg1"/>
          </a:solidFill>
        </p:grpSpPr>
        <p:sp>
          <p:nvSpPr>
            <p:cNvPr id="14167" name="Google Shape;14167;p13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3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3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0" name="Google Shape;14170;p138"/>
          <p:cNvGrpSpPr/>
          <p:nvPr/>
        </p:nvGrpSpPr>
        <p:grpSpPr>
          <a:xfrm>
            <a:off x="5297920" y="3893352"/>
            <a:ext cx="345642" cy="345674"/>
            <a:chOff x="5549861" y="3817349"/>
            <a:chExt cx="345642" cy="345674"/>
          </a:xfrm>
          <a:solidFill>
            <a:schemeClr val="bg1"/>
          </a:solidFill>
        </p:grpSpPr>
        <p:sp>
          <p:nvSpPr>
            <p:cNvPr id="14171" name="Google Shape;14171;p13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3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3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4" name="Google Shape;14174;p138"/>
          <p:cNvGrpSpPr/>
          <p:nvPr/>
        </p:nvGrpSpPr>
        <p:grpSpPr>
          <a:xfrm>
            <a:off x="1306445" y="3474029"/>
            <a:ext cx="367255" cy="269855"/>
            <a:chOff x="1306445" y="3397829"/>
            <a:chExt cx="367255" cy="269855"/>
          </a:xfrm>
          <a:solidFill>
            <a:schemeClr val="bg1"/>
          </a:solidFill>
        </p:grpSpPr>
        <p:sp>
          <p:nvSpPr>
            <p:cNvPr id="14175" name="Google Shape;14175;p13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3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3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3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3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3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138"/>
          <p:cNvGrpSpPr/>
          <p:nvPr/>
        </p:nvGrpSpPr>
        <p:grpSpPr>
          <a:xfrm>
            <a:off x="1781317" y="3467600"/>
            <a:ext cx="367255" cy="282364"/>
            <a:chOff x="1781317" y="3391400"/>
            <a:chExt cx="367255" cy="282364"/>
          </a:xfrm>
          <a:solidFill>
            <a:schemeClr val="bg1"/>
          </a:solidFill>
        </p:grpSpPr>
        <p:sp>
          <p:nvSpPr>
            <p:cNvPr id="14182" name="Google Shape;14182;p13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3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3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3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3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3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138"/>
          <p:cNvGrpSpPr/>
          <p:nvPr/>
        </p:nvGrpSpPr>
        <p:grpSpPr>
          <a:xfrm>
            <a:off x="3678830" y="3447133"/>
            <a:ext cx="369164" cy="323297"/>
            <a:chOff x="3678830" y="3370933"/>
            <a:chExt cx="369164" cy="323297"/>
          </a:xfrm>
          <a:solidFill>
            <a:schemeClr val="bg1"/>
          </a:solidFill>
        </p:grpSpPr>
        <p:sp>
          <p:nvSpPr>
            <p:cNvPr id="14189" name="Google Shape;14189;p13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3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3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3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3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3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3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3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3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3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3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138"/>
          <p:cNvGrpSpPr/>
          <p:nvPr/>
        </p:nvGrpSpPr>
        <p:grpSpPr>
          <a:xfrm>
            <a:off x="859265" y="3424375"/>
            <a:ext cx="312316" cy="368400"/>
            <a:chOff x="859265" y="3348175"/>
            <a:chExt cx="312316" cy="368400"/>
          </a:xfrm>
          <a:solidFill>
            <a:schemeClr val="bg1"/>
          </a:solidFill>
        </p:grpSpPr>
        <p:sp>
          <p:nvSpPr>
            <p:cNvPr id="14201" name="Google Shape;14201;p13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3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3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3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3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6" name="Google Shape;14206;p138"/>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7" name="Google Shape;14207;p138"/>
          <p:cNvGrpSpPr/>
          <p:nvPr/>
        </p:nvGrpSpPr>
        <p:grpSpPr>
          <a:xfrm>
            <a:off x="2766374" y="3437213"/>
            <a:ext cx="330110" cy="308908"/>
            <a:chOff x="2766264" y="3394042"/>
            <a:chExt cx="294873" cy="275934"/>
          </a:xfrm>
          <a:solidFill>
            <a:schemeClr val="bg1"/>
          </a:solidFill>
        </p:grpSpPr>
        <p:sp>
          <p:nvSpPr>
            <p:cNvPr id="14208" name="Google Shape;14208;p13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3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3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3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2" name="Google Shape;14212;p138"/>
          <p:cNvGrpSpPr/>
          <p:nvPr/>
        </p:nvGrpSpPr>
        <p:grpSpPr>
          <a:xfrm>
            <a:off x="3214972" y="3435388"/>
            <a:ext cx="346406" cy="347552"/>
            <a:chOff x="3214972" y="3359188"/>
            <a:chExt cx="346406" cy="347552"/>
          </a:xfrm>
          <a:solidFill>
            <a:schemeClr val="bg1"/>
          </a:solidFill>
        </p:grpSpPr>
        <p:sp>
          <p:nvSpPr>
            <p:cNvPr id="14213" name="Google Shape;14213;p13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3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3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3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3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3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3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3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3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3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3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3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3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3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138"/>
          <p:cNvGrpSpPr/>
          <p:nvPr/>
        </p:nvGrpSpPr>
        <p:grpSpPr>
          <a:xfrm>
            <a:off x="4629306" y="3485393"/>
            <a:ext cx="367255" cy="244486"/>
            <a:chOff x="4629306" y="3409193"/>
            <a:chExt cx="367255" cy="244486"/>
          </a:xfrm>
          <a:solidFill>
            <a:schemeClr val="bg1"/>
          </a:solidFill>
        </p:grpSpPr>
        <p:sp>
          <p:nvSpPr>
            <p:cNvPr id="14228" name="Google Shape;14228;p13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3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3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3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3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3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3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3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3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3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8" name="Google Shape;14238;p138"/>
          <p:cNvGrpSpPr/>
          <p:nvPr/>
        </p:nvGrpSpPr>
        <p:grpSpPr>
          <a:xfrm>
            <a:off x="4193490" y="3426284"/>
            <a:ext cx="289939" cy="334661"/>
            <a:chOff x="4193490" y="3350084"/>
            <a:chExt cx="289939" cy="334661"/>
          </a:xfrm>
          <a:solidFill>
            <a:schemeClr val="bg1"/>
          </a:solidFill>
        </p:grpSpPr>
        <p:sp>
          <p:nvSpPr>
            <p:cNvPr id="14239" name="Google Shape;14239;p13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3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3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3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3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3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3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3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3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3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138"/>
          <p:cNvGrpSpPr/>
          <p:nvPr/>
        </p:nvGrpSpPr>
        <p:grpSpPr>
          <a:xfrm>
            <a:off x="6533281" y="3427430"/>
            <a:ext cx="357037" cy="357005"/>
            <a:chOff x="6533281" y="3351230"/>
            <a:chExt cx="357037" cy="357005"/>
          </a:xfrm>
          <a:solidFill>
            <a:schemeClr val="bg1"/>
          </a:solidFill>
        </p:grpSpPr>
        <p:sp>
          <p:nvSpPr>
            <p:cNvPr id="14250" name="Google Shape;14250;p13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3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3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3" name="Google Shape;14253;p138"/>
          <p:cNvGrpSpPr/>
          <p:nvPr/>
        </p:nvGrpSpPr>
        <p:grpSpPr>
          <a:xfrm>
            <a:off x="6058441" y="3427430"/>
            <a:ext cx="357387" cy="357005"/>
            <a:chOff x="6058441" y="3351230"/>
            <a:chExt cx="357387" cy="357005"/>
          </a:xfrm>
          <a:solidFill>
            <a:schemeClr val="bg1"/>
          </a:solidFill>
        </p:grpSpPr>
        <p:sp>
          <p:nvSpPr>
            <p:cNvPr id="14254" name="Google Shape;14254;p13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3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138"/>
          <p:cNvGrpSpPr/>
          <p:nvPr/>
        </p:nvGrpSpPr>
        <p:grpSpPr>
          <a:xfrm>
            <a:off x="7957483" y="3427048"/>
            <a:ext cx="357387" cy="357387"/>
            <a:chOff x="7957483" y="3350848"/>
            <a:chExt cx="357387" cy="357387"/>
          </a:xfrm>
          <a:solidFill>
            <a:schemeClr val="bg1"/>
          </a:solidFill>
        </p:grpSpPr>
        <p:sp>
          <p:nvSpPr>
            <p:cNvPr id="14257" name="Google Shape;14257;p13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3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3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0" name="Google Shape;14260;p138"/>
          <p:cNvGrpSpPr/>
          <p:nvPr/>
        </p:nvGrpSpPr>
        <p:grpSpPr>
          <a:xfrm>
            <a:off x="7007771" y="3427430"/>
            <a:ext cx="357387" cy="357005"/>
            <a:chOff x="7007771" y="3351230"/>
            <a:chExt cx="357387" cy="357005"/>
          </a:xfrm>
          <a:solidFill>
            <a:schemeClr val="bg1"/>
          </a:solidFill>
        </p:grpSpPr>
        <p:sp>
          <p:nvSpPr>
            <p:cNvPr id="14261" name="Google Shape;14261;p13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3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3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3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3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6" name="Google Shape;14266;p138"/>
          <p:cNvGrpSpPr/>
          <p:nvPr/>
        </p:nvGrpSpPr>
        <p:grpSpPr>
          <a:xfrm>
            <a:off x="5108729" y="3427430"/>
            <a:ext cx="357005" cy="357005"/>
            <a:chOff x="5108729" y="3351230"/>
            <a:chExt cx="357005" cy="357005"/>
          </a:xfrm>
          <a:solidFill>
            <a:schemeClr val="bg1"/>
          </a:solidFill>
        </p:grpSpPr>
        <p:sp>
          <p:nvSpPr>
            <p:cNvPr id="14267" name="Google Shape;14267;p13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3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9" name="Google Shape;14269;p138"/>
          <p:cNvGrpSpPr/>
          <p:nvPr/>
        </p:nvGrpSpPr>
        <p:grpSpPr>
          <a:xfrm>
            <a:off x="5583569" y="3427430"/>
            <a:ext cx="357419" cy="357005"/>
            <a:chOff x="5583569" y="3351230"/>
            <a:chExt cx="357419" cy="357005"/>
          </a:xfrm>
          <a:solidFill>
            <a:schemeClr val="bg1"/>
          </a:solidFill>
        </p:grpSpPr>
        <p:sp>
          <p:nvSpPr>
            <p:cNvPr id="14270" name="Google Shape;14270;p13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3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138"/>
          <p:cNvGrpSpPr/>
          <p:nvPr/>
        </p:nvGrpSpPr>
        <p:grpSpPr>
          <a:xfrm>
            <a:off x="7482229" y="3427430"/>
            <a:ext cx="357419" cy="357005"/>
            <a:chOff x="7482229" y="3351230"/>
            <a:chExt cx="357419" cy="357005"/>
          </a:xfrm>
          <a:solidFill>
            <a:schemeClr val="bg1"/>
          </a:solidFill>
        </p:grpSpPr>
        <p:sp>
          <p:nvSpPr>
            <p:cNvPr id="14273" name="Google Shape;14273;p13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3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3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3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3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138"/>
          <p:cNvGrpSpPr/>
          <p:nvPr/>
        </p:nvGrpSpPr>
        <p:grpSpPr>
          <a:xfrm>
            <a:off x="3764485" y="2966882"/>
            <a:ext cx="222874" cy="345737"/>
            <a:chOff x="3764485" y="2890682"/>
            <a:chExt cx="222874" cy="345737"/>
          </a:xfrm>
          <a:solidFill>
            <a:schemeClr val="bg1"/>
          </a:solidFill>
        </p:grpSpPr>
        <p:sp>
          <p:nvSpPr>
            <p:cNvPr id="14279" name="Google Shape;14279;p13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3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3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138"/>
          <p:cNvGrpSpPr/>
          <p:nvPr/>
        </p:nvGrpSpPr>
        <p:grpSpPr>
          <a:xfrm>
            <a:off x="2238616" y="2984331"/>
            <a:ext cx="422596" cy="310382"/>
            <a:chOff x="2278533" y="2937377"/>
            <a:chExt cx="346788" cy="254704"/>
          </a:xfrm>
          <a:solidFill>
            <a:schemeClr val="bg1"/>
          </a:solidFill>
        </p:grpSpPr>
        <p:sp>
          <p:nvSpPr>
            <p:cNvPr id="14283" name="Google Shape;14283;p13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3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5" name="Google Shape;14285;p138"/>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6" name="Google Shape;14286;p138"/>
          <p:cNvGrpSpPr/>
          <p:nvPr/>
        </p:nvGrpSpPr>
        <p:grpSpPr>
          <a:xfrm>
            <a:off x="1836637" y="2967710"/>
            <a:ext cx="286152" cy="346438"/>
            <a:chOff x="1836637" y="2891510"/>
            <a:chExt cx="286152" cy="346438"/>
          </a:xfrm>
          <a:solidFill>
            <a:schemeClr val="bg1"/>
          </a:solidFill>
        </p:grpSpPr>
        <p:sp>
          <p:nvSpPr>
            <p:cNvPr id="14287" name="Google Shape;14287;p13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3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3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138"/>
          <p:cNvGrpSpPr/>
          <p:nvPr/>
        </p:nvGrpSpPr>
        <p:grpSpPr>
          <a:xfrm>
            <a:off x="5585861" y="2982129"/>
            <a:ext cx="379764" cy="337684"/>
            <a:chOff x="5585861" y="2905929"/>
            <a:chExt cx="379764" cy="337684"/>
          </a:xfrm>
          <a:solidFill>
            <a:schemeClr val="bg1"/>
          </a:solidFill>
        </p:grpSpPr>
        <p:sp>
          <p:nvSpPr>
            <p:cNvPr id="14291" name="Google Shape;14291;p13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3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3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3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138"/>
          <p:cNvGrpSpPr/>
          <p:nvPr/>
        </p:nvGrpSpPr>
        <p:grpSpPr>
          <a:xfrm>
            <a:off x="1327676" y="2986680"/>
            <a:ext cx="347934" cy="310024"/>
            <a:chOff x="1327676" y="2910480"/>
            <a:chExt cx="347934" cy="310024"/>
          </a:xfrm>
          <a:solidFill>
            <a:schemeClr val="bg1"/>
          </a:solidFill>
        </p:grpSpPr>
        <p:sp>
          <p:nvSpPr>
            <p:cNvPr id="14296" name="Google Shape;14296;p13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3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3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3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3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1" name="Google Shape;14301;p138"/>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02" name="Google Shape;14302;p138"/>
          <p:cNvGrpSpPr/>
          <p:nvPr/>
        </p:nvGrpSpPr>
        <p:grpSpPr>
          <a:xfrm>
            <a:off x="2753401" y="2945764"/>
            <a:ext cx="382828" cy="358601"/>
            <a:chOff x="2753373" y="2902523"/>
            <a:chExt cx="347552" cy="325557"/>
          </a:xfrm>
          <a:solidFill>
            <a:schemeClr val="bg1"/>
          </a:solidFill>
        </p:grpSpPr>
        <p:sp>
          <p:nvSpPr>
            <p:cNvPr id="14303" name="Google Shape;14303;p13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3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3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3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3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3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9" name="Google Shape;14309;p138"/>
          <p:cNvGrpSpPr/>
          <p:nvPr/>
        </p:nvGrpSpPr>
        <p:grpSpPr>
          <a:xfrm>
            <a:off x="849016" y="2979455"/>
            <a:ext cx="356655" cy="335425"/>
            <a:chOff x="849016" y="2903255"/>
            <a:chExt cx="356655" cy="335425"/>
          </a:xfrm>
          <a:solidFill>
            <a:schemeClr val="bg1"/>
          </a:solidFill>
        </p:grpSpPr>
        <p:sp>
          <p:nvSpPr>
            <p:cNvPr id="14310" name="Google Shape;14310;p13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3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3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3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3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3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3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3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3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3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3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138"/>
          <p:cNvGrpSpPr/>
          <p:nvPr/>
        </p:nvGrpSpPr>
        <p:grpSpPr>
          <a:xfrm>
            <a:off x="4210933" y="3002977"/>
            <a:ext cx="280072" cy="275520"/>
            <a:chOff x="4210933" y="2926777"/>
            <a:chExt cx="280072" cy="275520"/>
          </a:xfrm>
          <a:solidFill>
            <a:schemeClr val="bg1"/>
          </a:solidFill>
        </p:grpSpPr>
        <p:sp>
          <p:nvSpPr>
            <p:cNvPr id="14322" name="Google Shape;14322;p13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38"/>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3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3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3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3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3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3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3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3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3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3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3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5" name="Google Shape;14335;p138"/>
          <p:cNvGrpSpPr/>
          <p:nvPr/>
        </p:nvGrpSpPr>
        <p:grpSpPr>
          <a:xfrm>
            <a:off x="4667216" y="2991582"/>
            <a:ext cx="320273" cy="318395"/>
            <a:chOff x="4667216" y="2915382"/>
            <a:chExt cx="320273" cy="318395"/>
          </a:xfrm>
          <a:solidFill>
            <a:schemeClr val="bg1"/>
          </a:solidFill>
        </p:grpSpPr>
        <p:sp>
          <p:nvSpPr>
            <p:cNvPr id="14336" name="Google Shape;14336;p13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3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3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3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0" name="Google Shape;14340;p138"/>
          <p:cNvGrpSpPr/>
          <p:nvPr/>
        </p:nvGrpSpPr>
        <p:grpSpPr>
          <a:xfrm>
            <a:off x="5170480" y="3010839"/>
            <a:ext cx="261929" cy="280550"/>
            <a:chOff x="5170480" y="2934639"/>
            <a:chExt cx="261929" cy="280550"/>
          </a:xfrm>
          <a:solidFill>
            <a:schemeClr val="bg1"/>
          </a:solidFill>
        </p:grpSpPr>
        <p:sp>
          <p:nvSpPr>
            <p:cNvPr id="14341" name="Google Shape;14341;p13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3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3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3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3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3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3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8" name="Google Shape;14348;p138"/>
          <p:cNvGrpSpPr/>
          <p:nvPr/>
        </p:nvGrpSpPr>
        <p:grpSpPr>
          <a:xfrm>
            <a:off x="6069423" y="2968091"/>
            <a:ext cx="362321" cy="364231"/>
            <a:chOff x="6069423" y="2891892"/>
            <a:chExt cx="362321" cy="364231"/>
          </a:xfrm>
          <a:solidFill>
            <a:schemeClr val="bg1"/>
          </a:solidFill>
        </p:grpSpPr>
        <p:sp>
          <p:nvSpPr>
            <p:cNvPr id="14349" name="Google Shape;14349;p13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3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3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3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3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3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5" name="Google Shape;14355;p138"/>
          <p:cNvGrpSpPr/>
          <p:nvPr/>
        </p:nvGrpSpPr>
        <p:grpSpPr>
          <a:xfrm>
            <a:off x="6571955" y="2995370"/>
            <a:ext cx="308878" cy="311170"/>
            <a:chOff x="6571955" y="2919170"/>
            <a:chExt cx="308878" cy="311170"/>
          </a:xfrm>
          <a:solidFill>
            <a:schemeClr val="bg1"/>
          </a:solidFill>
        </p:grpSpPr>
        <p:sp>
          <p:nvSpPr>
            <p:cNvPr id="14356" name="Google Shape;14356;p13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3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3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3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3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3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3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3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3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3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6" name="Google Shape;14366;p138"/>
          <p:cNvGrpSpPr/>
          <p:nvPr/>
        </p:nvGrpSpPr>
        <p:grpSpPr>
          <a:xfrm>
            <a:off x="7500054" y="3010935"/>
            <a:ext cx="350576" cy="280454"/>
            <a:chOff x="7500054" y="2934735"/>
            <a:chExt cx="350576" cy="280454"/>
          </a:xfrm>
          <a:solidFill>
            <a:schemeClr val="bg1"/>
          </a:solidFill>
        </p:grpSpPr>
        <p:sp>
          <p:nvSpPr>
            <p:cNvPr id="14367" name="Google Shape;14367;p13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3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3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3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3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3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3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3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5" name="Google Shape;14375;p138"/>
          <p:cNvGrpSpPr/>
          <p:nvPr/>
        </p:nvGrpSpPr>
        <p:grpSpPr>
          <a:xfrm>
            <a:off x="7024430" y="2950862"/>
            <a:ext cx="332012" cy="355454"/>
            <a:chOff x="7055134" y="2919170"/>
            <a:chExt cx="290321" cy="310820"/>
          </a:xfrm>
          <a:solidFill>
            <a:schemeClr val="bg1"/>
          </a:solidFill>
        </p:grpSpPr>
        <p:sp>
          <p:nvSpPr>
            <p:cNvPr id="14376" name="Google Shape;14376;p13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3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3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3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3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3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3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3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3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3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3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3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3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3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0" name="Google Shape;14390;p138"/>
          <p:cNvGrpSpPr/>
          <p:nvPr/>
        </p:nvGrpSpPr>
        <p:grpSpPr>
          <a:xfrm>
            <a:off x="7985143" y="2976813"/>
            <a:ext cx="330109" cy="347552"/>
            <a:chOff x="7985143" y="2900613"/>
            <a:chExt cx="330109" cy="347552"/>
          </a:xfrm>
          <a:solidFill>
            <a:schemeClr val="bg1"/>
          </a:solidFill>
        </p:grpSpPr>
        <p:sp>
          <p:nvSpPr>
            <p:cNvPr id="14391" name="Google Shape;14391;p13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38"/>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3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3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3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3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38"/>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38"/>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138"/>
          <p:cNvGrpSpPr/>
          <p:nvPr/>
        </p:nvGrpSpPr>
        <p:grpSpPr>
          <a:xfrm>
            <a:off x="7990840" y="2511426"/>
            <a:ext cx="354363" cy="353631"/>
            <a:chOff x="7990840" y="2435226"/>
            <a:chExt cx="354363" cy="353631"/>
          </a:xfrm>
          <a:solidFill>
            <a:schemeClr val="bg1"/>
          </a:solidFill>
        </p:grpSpPr>
        <p:sp>
          <p:nvSpPr>
            <p:cNvPr id="14400" name="Google Shape;14400;p13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3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3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3" name="Google Shape;14403;p138"/>
          <p:cNvGrpSpPr/>
          <p:nvPr/>
        </p:nvGrpSpPr>
        <p:grpSpPr>
          <a:xfrm>
            <a:off x="1817317" y="2556530"/>
            <a:ext cx="350958" cy="263043"/>
            <a:chOff x="1817317" y="2480330"/>
            <a:chExt cx="350958" cy="263043"/>
          </a:xfrm>
          <a:solidFill>
            <a:schemeClr val="bg1"/>
          </a:solidFill>
        </p:grpSpPr>
        <p:sp>
          <p:nvSpPr>
            <p:cNvPr id="14404" name="Google Shape;14404;p13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3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3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3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3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138"/>
          <p:cNvGrpSpPr/>
          <p:nvPr/>
        </p:nvGrpSpPr>
        <p:grpSpPr>
          <a:xfrm>
            <a:off x="1341727" y="2559549"/>
            <a:ext cx="419913" cy="308109"/>
            <a:chOff x="1341727" y="2483349"/>
            <a:chExt cx="419913" cy="308109"/>
          </a:xfrm>
          <a:solidFill>
            <a:schemeClr val="bg1"/>
          </a:solidFill>
        </p:grpSpPr>
        <p:sp>
          <p:nvSpPr>
            <p:cNvPr id="14410" name="Google Shape;14410;p13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3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3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3" name="Google Shape;14413;p138"/>
          <p:cNvGrpSpPr/>
          <p:nvPr/>
        </p:nvGrpSpPr>
        <p:grpSpPr>
          <a:xfrm>
            <a:off x="854332" y="2523936"/>
            <a:ext cx="376358" cy="330109"/>
            <a:chOff x="854332" y="2447736"/>
            <a:chExt cx="376358" cy="330109"/>
          </a:xfrm>
          <a:solidFill>
            <a:schemeClr val="bg1"/>
          </a:solidFill>
        </p:grpSpPr>
        <p:sp>
          <p:nvSpPr>
            <p:cNvPr id="14414" name="Google Shape;14414;p13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3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3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3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3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3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3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3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138"/>
          <p:cNvGrpSpPr/>
          <p:nvPr/>
        </p:nvGrpSpPr>
        <p:grpSpPr>
          <a:xfrm>
            <a:off x="4206763" y="2527151"/>
            <a:ext cx="322151" cy="322374"/>
            <a:chOff x="4206763" y="2450951"/>
            <a:chExt cx="322151" cy="322374"/>
          </a:xfrm>
          <a:solidFill>
            <a:schemeClr val="bg1"/>
          </a:solidFill>
        </p:grpSpPr>
        <p:sp>
          <p:nvSpPr>
            <p:cNvPr id="14423" name="Google Shape;14423;p13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3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5" name="Google Shape;14425;p138"/>
          <p:cNvGrpSpPr/>
          <p:nvPr/>
        </p:nvGrpSpPr>
        <p:grpSpPr>
          <a:xfrm>
            <a:off x="7528096" y="2526259"/>
            <a:ext cx="327976" cy="324316"/>
            <a:chOff x="7528096" y="2450059"/>
            <a:chExt cx="327976" cy="324316"/>
          </a:xfrm>
          <a:solidFill>
            <a:schemeClr val="bg1"/>
          </a:solidFill>
        </p:grpSpPr>
        <p:sp>
          <p:nvSpPr>
            <p:cNvPr id="14426" name="Google Shape;14426;p13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3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3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3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3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138"/>
          <p:cNvGrpSpPr/>
          <p:nvPr/>
        </p:nvGrpSpPr>
        <p:grpSpPr>
          <a:xfrm>
            <a:off x="7077129" y="2588742"/>
            <a:ext cx="282364" cy="198619"/>
            <a:chOff x="7077129" y="2512542"/>
            <a:chExt cx="282364" cy="198619"/>
          </a:xfrm>
          <a:solidFill>
            <a:schemeClr val="bg1"/>
          </a:solidFill>
        </p:grpSpPr>
        <p:sp>
          <p:nvSpPr>
            <p:cNvPr id="14432" name="Google Shape;14432;p13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3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3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3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3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3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8" name="Google Shape;14438;p138"/>
          <p:cNvGrpSpPr/>
          <p:nvPr/>
        </p:nvGrpSpPr>
        <p:grpSpPr>
          <a:xfrm>
            <a:off x="3725461" y="2520912"/>
            <a:ext cx="334279" cy="334661"/>
            <a:chOff x="3725461" y="2444712"/>
            <a:chExt cx="334279" cy="334661"/>
          </a:xfrm>
          <a:solidFill>
            <a:schemeClr val="bg1"/>
          </a:solidFill>
        </p:grpSpPr>
        <p:sp>
          <p:nvSpPr>
            <p:cNvPr id="14439" name="Google Shape;14439;p13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3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3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3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3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3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3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6" name="Google Shape;14446;p138"/>
          <p:cNvGrpSpPr/>
          <p:nvPr/>
        </p:nvGrpSpPr>
        <p:grpSpPr>
          <a:xfrm>
            <a:off x="6577238" y="2533421"/>
            <a:ext cx="332019" cy="310788"/>
            <a:chOff x="6577238" y="2457221"/>
            <a:chExt cx="332019" cy="310788"/>
          </a:xfrm>
          <a:solidFill>
            <a:schemeClr val="bg1"/>
          </a:solidFill>
        </p:grpSpPr>
        <p:sp>
          <p:nvSpPr>
            <p:cNvPr id="14447" name="Google Shape;14447;p13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3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3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3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3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3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3" name="Google Shape;14453;p138"/>
          <p:cNvGrpSpPr/>
          <p:nvPr/>
        </p:nvGrpSpPr>
        <p:grpSpPr>
          <a:xfrm>
            <a:off x="2818561" y="2515978"/>
            <a:ext cx="247892" cy="346024"/>
            <a:chOff x="2818561" y="2439778"/>
            <a:chExt cx="247892" cy="346024"/>
          </a:xfrm>
          <a:solidFill>
            <a:schemeClr val="bg1"/>
          </a:solidFill>
        </p:grpSpPr>
        <p:sp>
          <p:nvSpPr>
            <p:cNvPr id="14454" name="Google Shape;14454;p13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3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3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3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3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3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3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3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3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3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3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3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138"/>
          <p:cNvGrpSpPr/>
          <p:nvPr/>
        </p:nvGrpSpPr>
        <p:grpSpPr>
          <a:xfrm>
            <a:off x="3207778" y="2550832"/>
            <a:ext cx="419933" cy="275170"/>
            <a:chOff x="3207778" y="2474632"/>
            <a:chExt cx="419933" cy="275170"/>
          </a:xfrm>
          <a:solidFill>
            <a:schemeClr val="bg1"/>
          </a:solidFill>
        </p:grpSpPr>
        <p:sp>
          <p:nvSpPr>
            <p:cNvPr id="14467" name="Google Shape;14467;p13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3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3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3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3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3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3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3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3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3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3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3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3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3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138"/>
          <p:cNvGrpSpPr/>
          <p:nvPr/>
        </p:nvGrpSpPr>
        <p:grpSpPr>
          <a:xfrm>
            <a:off x="6099375" y="2532275"/>
            <a:ext cx="337684" cy="314194"/>
            <a:chOff x="6099375" y="2456075"/>
            <a:chExt cx="337684" cy="314194"/>
          </a:xfrm>
          <a:solidFill>
            <a:schemeClr val="bg1"/>
          </a:solidFill>
        </p:grpSpPr>
        <p:sp>
          <p:nvSpPr>
            <p:cNvPr id="14482" name="Google Shape;14482;p13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3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4" name="Google Shape;14484;p138"/>
          <p:cNvGrpSpPr/>
          <p:nvPr/>
        </p:nvGrpSpPr>
        <p:grpSpPr>
          <a:xfrm>
            <a:off x="2312623" y="2544784"/>
            <a:ext cx="312698" cy="286534"/>
            <a:chOff x="2312623" y="2468584"/>
            <a:chExt cx="312698" cy="286534"/>
          </a:xfrm>
          <a:solidFill>
            <a:schemeClr val="bg1"/>
          </a:solidFill>
        </p:grpSpPr>
        <p:sp>
          <p:nvSpPr>
            <p:cNvPr id="14485" name="Google Shape;14485;p13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3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3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8" name="Google Shape;14488;p138"/>
          <p:cNvGrpSpPr/>
          <p:nvPr/>
        </p:nvGrpSpPr>
        <p:grpSpPr>
          <a:xfrm>
            <a:off x="5618805" y="2517124"/>
            <a:ext cx="345292" cy="342618"/>
            <a:chOff x="5618805" y="2440924"/>
            <a:chExt cx="345292" cy="342618"/>
          </a:xfrm>
          <a:solidFill>
            <a:schemeClr val="bg1"/>
          </a:solidFill>
        </p:grpSpPr>
        <p:sp>
          <p:nvSpPr>
            <p:cNvPr id="14489" name="Google Shape;14489;p13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3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3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3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3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4" name="Google Shape;14494;p138"/>
          <p:cNvGrpSpPr/>
          <p:nvPr/>
        </p:nvGrpSpPr>
        <p:grpSpPr>
          <a:xfrm>
            <a:off x="4653179" y="2522790"/>
            <a:ext cx="377886" cy="331255"/>
            <a:chOff x="4653179" y="2446590"/>
            <a:chExt cx="377886" cy="331255"/>
          </a:xfrm>
          <a:solidFill>
            <a:schemeClr val="bg1"/>
          </a:solidFill>
        </p:grpSpPr>
        <p:sp>
          <p:nvSpPr>
            <p:cNvPr id="14495" name="Google Shape;14495;p13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3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3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3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9" name="Google Shape;14499;p138"/>
          <p:cNvGrpSpPr/>
          <p:nvPr/>
        </p:nvGrpSpPr>
        <p:grpSpPr>
          <a:xfrm>
            <a:off x="5184517" y="2535681"/>
            <a:ext cx="252062" cy="305122"/>
            <a:chOff x="5184517" y="2459481"/>
            <a:chExt cx="252062" cy="305122"/>
          </a:xfrm>
          <a:solidFill>
            <a:schemeClr val="bg1"/>
          </a:solidFill>
        </p:grpSpPr>
        <p:sp>
          <p:nvSpPr>
            <p:cNvPr id="14500" name="Google Shape;14500;p13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3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3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3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3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3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6" name="Google Shape;14506;p138"/>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7" name="Google Shape;14507;p138"/>
          <p:cNvGrpSpPr/>
          <p:nvPr/>
        </p:nvGrpSpPr>
        <p:grpSpPr>
          <a:xfrm>
            <a:off x="6155459" y="2045308"/>
            <a:ext cx="249770" cy="363849"/>
            <a:chOff x="6155459" y="1969108"/>
            <a:chExt cx="249770" cy="363849"/>
          </a:xfrm>
          <a:solidFill>
            <a:schemeClr val="bg1"/>
          </a:solidFill>
        </p:grpSpPr>
        <p:sp>
          <p:nvSpPr>
            <p:cNvPr id="14508" name="Google Shape;14508;p13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3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3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3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3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3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3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3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3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7" name="Google Shape;14517;p138"/>
          <p:cNvGrpSpPr/>
          <p:nvPr/>
        </p:nvGrpSpPr>
        <p:grpSpPr>
          <a:xfrm>
            <a:off x="2280029" y="2046804"/>
            <a:ext cx="353631" cy="354395"/>
            <a:chOff x="2280029" y="1970604"/>
            <a:chExt cx="353631" cy="354395"/>
          </a:xfrm>
          <a:solidFill>
            <a:schemeClr val="bg1"/>
          </a:solidFill>
        </p:grpSpPr>
        <p:sp>
          <p:nvSpPr>
            <p:cNvPr id="14518" name="Google Shape;14518;p13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3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3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3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2" name="Google Shape;14522;p138"/>
          <p:cNvGrpSpPr/>
          <p:nvPr/>
        </p:nvGrpSpPr>
        <p:grpSpPr>
          <a:xfrm>
            <a:off x="8065100" y="2076374"/>
            <a:ext cx="255086" cy="301685"/>
            <a:chOff x="8065100" y="2000174"/>
            <a:chExt cx="255086" cy="301685"/>
          </a:xfrm>
          <a:solidFill>
            <a:schemeClr val="bg1"/>
          </a:solidFill>
        </p:grpSpPr>
        <p:sp>
          <p:nvSpPr>
            <p:cNvPr id="14523" name="Google Shape;14523;p13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3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3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3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7" name="Google Shape;14527;p138"/>
          <p:cNvGrpSpPr/>
          <p:nvPr/>
        </p:nvGrpSpPr>
        <p:grpSpPr>
          <a:xfrm>
            <a:off x="6633705" y="2045308"/>
            <a:ext cx="249420" cy="363849"/>
            <a:chOff x="6633705" y="1969108"/>
            <a:chExt cx="249420" cy="363849"/>
          </a:xfrm>
          <a:solidFill>
            <a:schemeClr val="bg1"/>
          </a:solidFill>
        </p:grpSpPr>
        <p:sp>
          <p:nvSpPr>
            <p:cNvPr id="14528" name="Google Shape;14528;p13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3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3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3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3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13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13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3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6" name="Google Shape;14536;p138"/>
          <p:cNvGrpSpPr/>
          <p:nvPr/>
        </p:nvGrpSpPr>
        <p:grpSpPr>
          <a:xfrm>
            <a:off x="5211031" y="2045308"/>
            <a:ext cx="226661" cy="363467"/>
            <a:chOff x="5211031" y="1969108"/>
            <a:chExt cx="226661" cy="363467"/>
          </a:xfrm>
          <a:solidFill>
            <a:schemeClr val="bg1"/>
          </a:solidFill>
        </p:grpSpPr>
        <p:sp>
          <p:nvSpPr>
            <p:cNvPr id="14537" name="Google Shape;14537;p13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3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138"/>
          <p:cNvGrpSpPr/>
          <p:nvPr/>
        </p:nvGrpSpPr>
        <p:grpSpPr>
          <a:xfrm>
            <a:off x="3712952" y="2046804"/>
            <a:ext cx="354363" cy="354395"/>
            <a:chOff x="3712952" y="1970604"/>
            <a:chExt cx="354363" cy="354395"/>
          </a:xfrm>
          <a:solidFill>
            <a:schemeClr val="bg1"/>
          </a:solidFill>
        </p:grpSpPr>
        <p:sp>
          <p:nvSpPr>
            <p:cNvPr id="14540" name="Google Shape;14540;p13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3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3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3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3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3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3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3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3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9" name="Google Shape;14549;p138"/>
          <p:cNvGrpSpPr/>
          <p:nvPr/>
        </p:nvGrpSpPr>
        <p:grpSpPr>
          <a:xfrm>
            <a:off x="3235438" y="2046804"/>
            <a:ext cx="354363" cy="354745"/>
            <a:chOff x="3235438" y="1970604"/>
            <a:chExt cx="354363" cy="354745"/>
          </a:xfrm>
          <a:solidFill>
            <a:schemeClr val="bg1"/>
          </a:solidFill>
        </p:grpSpPr>
        <p:sp>
          <p:nvSpPr>
            <p:cNvPr id="14550" name="Google Shape;14550;p13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3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3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3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3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3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3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3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3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3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3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3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3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138"/>
          <p:cNvGrpSpPr/>
          <p:nvPr/>
        </p:nvGrpSpPr>
        <p:grpSpPr>
          <a:xfrm>
            <a:off x="1329585" y="2066125"/>
            <a:ext cx="341472" cy="335074"/>
            <a:chOff x="1329585" y="1989925"/>
            <a:chExt cx="341472" cy="335074"/>
          </a:xfrm>
          <a:solidFill>
            <a:schemeClr val="bg1"/>
          </a:solidFill>
        </p:grpSpPr>
        <p:sp>
          <p:nvSpPr>
            <p:cNvPr id="14564" name="Google Shape;14564;p13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3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3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138"/>
          <p:cNvGrpSpPr/>
          <p:nvPr/>
        </p:nvGrpSpPr>
        <p:grpSpPr>
          <a:xfrm>
            <a:off x="5591871" y="2066106"/>
            <a:ext cx="416649" cy="325597"/>
            <a:chOff x="5626763" y="2013829"/>
            <a:chExt cx="351722" cy="274788"/>
          </a:xfrm>
          <a:solidFill>
            <a:schemeClr val="bg1"/>
          </a:solidFill>
        </p:grpSpPr>
        <p:sp>
          <p:nvSpPr>
            <p:cNvPr id="14568" name="Google Shape;14568;p13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3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3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3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3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3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3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3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3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3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138"/>
          <p:cNvGrpSpPr/>
          <p:nvPr/>
        </p:nvGrpSpPr>
        <p:grpSpPr>
          <a:xfrm>
            <a:off x="7576605" y="2060077"/>
            <a:ext cx="276698" cy="333133"/>
            <a:chOff x="7576605" y="1983877"/>
            <a:chExt cx="276698" cy="333133"/>
          </a:xfrm>
          <a:solidFill>
            <a:schemeClr val="bg1"/>
          </a:solidFill>
        </p:grpSpPr>
        <p:sp>
          <p:nvSpPr>
            <p:cNvPr id="14579" name="Google Shape;14579;p13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3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138"/>
          <p:cNvGrpSpPr/>
          <p:nvPr/>
        </p:nvGrpSpPr>
        <p:grpSpPr>
          <a:xfrm>
            <a:off x="853568" y="2051738"/>
            <a:ext cx="337334" cy="353599"/>
            <a:chOff x="853568" y="1975538"/>
            <a:chExt cx="337334" cy="353599"/>
          </a:xfrm>
          <a:solidFill>
            <a:schemeClr val="bg1"/>
          </a:solidFill>
        </p:grpSpPr>
        <p:sp>
          <p:nvSpPr>
            <p:cNvPr id="14582" name="Google Shape;14582;p13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3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3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3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6" name="Google Shape;14586;p138"/>
          <p:cNvGrpSpPr/>
          <p:nvPr/>
        </p:nvGrpSpPr>
        <p:grpSpPr>
          <a:xfrm>
            <a:off x="2770052" y="2085828"/>
            <a:ext cx="327085" cy="277080"/>
            <a:chOff x="2770052" y="2009628"/>
            <a:chExt cx="327085" cy="277080"/>
          </a:xfrm>
          <a:solidFill>
            <a:schemeClr val="bg1"/>
          </a:solidFill>
        </p:grpSpPr>
        <p:sp>
          <p:nvSpPr>
            <p:cNvPr id="14587" name="Google Shape;14587;p13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3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9" name="Google Shape;14589;p138"/>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0" name="Google Shape;14590;p138"/>
          <p:cNvGrpSpPr/>
          <p:nvPr/>
        </p:nvGrpSpPr>
        <p:grpSpPr>
          <a:xfrm>
            <a:off x="4195399" y="2046804"/>
            <a:ext cx="344878" cy="343573"/>
            <a:chOff x="4195399" y="1970604"/>
            <a:chExt cx="344878" cy="343573"/>
          </a:xfrm>
          <a:solidFill>
            <a:schemeClr val="bg1"/>
          </a:solidFill>
        </p:grpSpPr>
        <p:sp>
          <p:nvSpPr>
            <p:cNvPr id="14591" name="Google Shape;14591;p13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3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3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3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5" name="Google Shape;14595;p138"/>
          <p:cNvGrpSpPr/>
          <p:nvPr/>
        </p:nvGrpSpPr>
        <p:grpSpPr>
          <a:xfrm>
            <a:off x="4674791" y="2053647"/>
            <a:ext cx="344528" cy="344114"/>
            <a:chOff x="4674791" y="1977447"/>
            <a:chExt cx="344528" cy="344114"/>
          </a:xfrm>
          <a:solidFill>
            <a:schemeClr val="bg1"/>
          </a:solidFill>
        </p:grpSpPr>
        <p:sp>
          <p:nvSpPr>
            <p:cNvPr id="14596" name="Google Shape;14596;p13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3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3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3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3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3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3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3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3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3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3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3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3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3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13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3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3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3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3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3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3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3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3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3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3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3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2" name="Google Shape;14622;p138"/>
          <p:cNvGrpSpPr/>
          <p:nvPr/>
        </p:nvGrpSpPr>
        <p:grpSpPr>
          <a:xfrm>
            <a:off x="6083810" y="1623497"/>
            <a:ext cx="382819" cy="310788"/>
            <a:chOff x="6083810" y="1547297"/>
            <a:chExt cx="382819" cy="310788"/>
          </a:xfrm>
          <a:solidFill>
            <a:schemeClr val="bg1"/>
          </a:solidFill>
        </p:grpSpPr>
        <p:sp>
          <p:nvSpPr>
            <p:cNvPr id="14623" name="Google Shape;14623;p13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3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3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3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3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3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3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3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3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3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3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3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3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3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3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3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3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3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138"/>
          <p:cNvGrpSpPr/>
          <p:nvPr/>
        </p:nvGrpSpPr>
        <p:grpSpPr>
          <a:xfrm>
            <a:off x="6558300" y="1614393"/>
            <a:ext cx="382788" cy="328613"/>
            <a:chOff x="6558300" y="1538193"/>
            <a:chExt cx="382788" cy="328613"/>
          </a:xfrm>
          <a:solidFill>
            <a:schemeClr val="bg1"/>
          </a:solidFill>
        </p:grpSpPr>
        <p:sp>
          <p:nvSpPr>
            <p:cNvPr id="14642" name="Google Shape;14642;p13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3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138"/>
          <p:cNvGrpSpPr/>
          <p:nvPr/>
        </p:nvGrpSpPr>
        <p:grpSpPr>
          <a:xfrm>
            <a:off x="5194002" y="1587497"/>
            <a:ext cx="259605" cy="346024"/>
            <a:chOff x="5194002" y="1511297"/>
            <a:chExt cx="259605" cy="346024"/>
          </a:xfrm>
          <a:solidFill>
            <a:schemeClr val="bg1"/>
          </a:solidFill>
        </p:grpSpPr>
        <p:sp>
          <p:nvSpPr>
            <p:cNvPr id="14645" name="Google Shape;14645;p13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3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3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3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138"/>
          <p:cNvGrpSpPr/>
          <p:nvPr/>
        </p:nvGrpSpPr>
        <p:grpSpPr>
          <a:xfrm>
            <a:off x="1394741" y="1588261"/>
            <a:ext cx="252444" cy="351722"/>
            <a:chOff x="1394741" y="1512061"/>
            <a:chExt cx="252444" cy="351722"/>
          </a:xfrm>
          <a:solidFill>
            <a:schemeClr val="bg1"/>
          </a:solidFill>
        </p:grpSpPr>
        <p:sp>
          <p:nvSpPr>
            <p:cNvPr id="14650" name="Google Shape;14650;p13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3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3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3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3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3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3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3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3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3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3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3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3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3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3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3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3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138"/>
          <p:cNvGrpSpPr/>
          <p:nvPr/>
        </p:nvGrpSpPr>
        <p:grpSpPr>
          <a:xfrm>
            <a:off x="855096" y="1580685"/>
            <a:ext cx="380910" cy="339594"/>
            <a:chOff x="855096" y="1504485"/>
            <a:chExt cx="380910" cy="339594"/>
          </a:xfrm>
          <a:solidFill>
            <a:schemeClr val="bg1"/>
          </a:solidFill>
        </p:grpSpPr>
        <p:sp>
          <p:nvSpPr>
            <p:cNvPr id="14668" name="Google Shape;14668;p13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3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3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3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3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138"/>
          <p:cNvGrpSpPr/>
          <p:nvPr/>
        </p:nvGrpSpPr>
        <p:grpSpPr>
          <a:xfrm>
            <a:off x="1819576" y="1587879"/>
            <a:ext cx="352103" cy="352103"/>
            <a:chOff x="1819576" y="1511679"/>
            <a:chExt cx="352103" cy="352103"/>
          </a:xfrm>
          <a:solidFill>
            <a:schemeClr val="bg1"/>
          </a:solidFill>
        </p:grpSpPr>
        <p:sp>
          <p:nvSpPr>
            <p:cNvPr id="14674" name="Google Shape;14674;p13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3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3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3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8" name="Google Shape;14678;p138"/>
          <p:cNvGrpSpPr/>
          <p:nvPr/>
        </p:nvGrpSpPr>
        <p:grpSpPr>
          <a:xfrm>
            <a:off x="5621097" y="1576961"/>
            <a:ext cx="371424" cy="355446"/>
            <a:chOff x="5621097" y="1500761"/>
            <a:chExt cx="371424" cy="355446"/>
          </a:xfrm>
          <a:solidFill>
            <a:schemeClr val="bg1"/>
          </a:solidFill>
        </p:grpSpPr>
        <p:sp>
          <p:nvSpPr>
            <p:cNvPr id="14679" name="Google Shape;14679;p13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3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1" name="Google Shape;14681;p138"/>
          <p:cNvGrpSpPr/>
          <p:nvPr/>
        </p:nvGrpSpPr>
        <p:grpSpPr>
          <a:xfrm>
            <a:off x="4670239" y="1617799"/>
            <a:ext cx="359679" cy="321833"/>
            <a:chOff x="4670239" y="1541599"/>
            <a:chExt cx="359679" cy="321833"/>
          </a:xfrm>
          <a:solidFill>
            <a:schemeClr val="bg1"/>
          </a:solidFill>
        </p:grpSpPr>
        <p:sp>
          <p:nvSpPr>
            <p:cNvPr id="14682" name="Google Shape;14682;p13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3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3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3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3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138"/>
          <p:cNvGrpSpPr/>
          <p:nvPr/>
        </p:nvGrpSpPr>
        <p:grpSpPr>
          <a:xfrm>
            <a:off x="4212429" y="1578585"/>
            <a:ext cx="321037" cy="353822"/>
            <a:chOff x="4212429" y="1502385"/>
            <a:chExt cx="321037" cy="353822"/>
          </a:xfrm>
          <a:solidFill>
            <a:schemeClr val="bg1"/>
          </a:solidFill>
        </p:grpSpPr>
        <p:sp>
          <p:nvSpPr>
            <p:cNvPr id="14688" name="Google Shape;14688;p13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3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3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3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2" name="Google Shape;14692;p138"/>
          <p:cNvGrpSpPr/>
          <p:nvPr/>
        </p:nvGrpSpPr>
        <p:grpSpPr>
          <a:xfrm>
            <a:off x="2302788" y="1582181"/>
            <a:ext cx="336188" cy="335425"/>
            <a:chOff x="2302788" y="1505981"/>
            <a:chExt cx="336188" cy="335425"/>
          </a:xfrm>
          <a:solidFill>
            <a:schemeClr val="bg1"/>
          </a:solidFill>
        </p:grpSpPr>
        <p:sp>
          <p:nvSpPr>
            <p:cNvPr id="14693" name="Google Shape;14693;p13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3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3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3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3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3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3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3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3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3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3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3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3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3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3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3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3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138"/>
          <p:cNvGrpSpPr/>
          <p:nvPr/>
        </p:nvGrpSpPr>
        <p:grpSpPr>
          <a:xfrm>
            <a:off x="2780301" y="1598096"/>
            <a:ext cx="333133" cy="321037"/>
            <a:chOff x="2780301" y="1521896"/>
            <a:chExt cx="333133" cy="321037"/>
          </a:xfrm>
          <a:solidFill>
            <a:schemeClr val="bg1"/>
          </a:solidFill>
        </p:grpSpPr>
        <p:sp>
          <p:nvSpPr>
            <p:cNvPr id="14711" name="Google Shape;14711;p13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3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3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3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3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3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3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3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3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3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3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3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3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3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3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3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3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3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3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3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138"/>
          <p:cNvGrpSpPr/>
          <p:nvPr/>
        </p:nvGrpSpPr>
        <p:grpSpPr>
          <a:xfrm>
            <a:off x="3316159" y="1591285"/>
            <a:ext cx="211892" cy="339594"/>
            <a:chOff x="3316159" y="1515085"/>
            <a:chExt cx="211892" cy="339594"/>
          </a:xfrm>
          <a:solidFill>
            <a:schemeClr val="bg1"/>
          </a:solidFill>
        </p:grpSpPr>
        <p:sp>
          <p:nvSpPr>
            <p:cNvPr id="14732" name="Google Shape;14732;p13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3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3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5" name="Google Shape;14735;p138"/>
            <p:cNvGrpSpPr/>
            <p:nvPr/>
          </p:nvGrpSpPr>
          <p:grpSpPr>
            <a:xfrm>
              <a:off x="3316159" y="1515085"/>
              <a:ext cx="211892" cy="339594"/>
              <a:chOff x="3316159" y="1515085"/>
              <a:chExt cx="211892" cy="339594"/>
            </a:xfrm>
            <a:grpFill/>
          </p:grpSpPr>
          <p:sp>
            <p:nvSpPr>
              <p:cNvPr id="14736" name="Google Shape;14736;p13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13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3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3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3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3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42" name="Google Shape;14742;p138"/>
          <p:cNvGrpSpPr/>
          <p:nvPr/>
        </p:nvGrpSpPr>
        <p:grpSpPr>
          <a:xfrm>
            <a:off x="3716358" y="1620855"/>
            <a:ext cx="361971" cy="314958"/>
            <a:chOff x="3716358" y="1544655"/>
            <a:chExt cx="361971" cy="314958"/>
          </a:xfrm>
          <a:solidFill>
            <a:schemeClr val="bg1"/>
          </a:solidFill>
        </p:grpSpPr>
        <p:sp>
          <p:nvSpPr>
            <p:cNvPr id="14743" name="Google Shape;14743;p13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3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3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3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3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48" name="Google Shape;14748;p138"/>
            <p:cNvGrpSpPr/>
            <p:nvPr/>
          </p:nvGrpSpPr>
          <p:grpSpPr>
            <a:xfrm>
              <a:off x="3716358" y="1544655"/>
              <a:ext cx="361971" cy="314958"/>
              <a:chOff x="3716358" y="1544655"/>
              <a:chExt cx="361971" cy="314958"/>
            </a:xfrm>
            <a:grpFill/>
          </p:grpSpPr>
          <p:sp>
            <p:nvSpPr>
              <p:cNvPr id="14749" name="Google Shape;14749;p13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3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3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3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3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54" name="Google Shape;14754;p138"/>
          <p:cNvGrpSpPr/>
          <p:nvPr/>
        </p:nvGrpSpPr>
        <p:grpSpPr>
          <a:xfrm>
            <a:off x="7011924" y="1633752"/>
            <a:ext cx="499533" cy="305136"/>
            <a:chOff x="7009649" y="1541981"/>
            <a:chExt cx="524940" cy="320655"/>
          </a:xfrm>
          <a:solidFill>
            <a:schemeClr val="bg1"/>
          </a:solidFill>
        </p:grpSpPr>
        <p:sp>
          <p:nvSpPr>
            <p:cNvPr id="14755" name="Google Shape;14755;p13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3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3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3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3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3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3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3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3" name="Google Shape;14763;p138"/>
          <p:cNvGrpSpPr/>
          <p:nvPr/>
        </p:nvGrpSpPr>
        <p:grpSpPr>
          <a:xfrm>
            <a:off x="8034034" y="1594309"/>
            <a:ext cx="282746" cy="340358"/>
            <a:chOff x="8034034" y="1518109"/>
            <a:chExt cx="282746" cy="340358"/>
          </a:xfrm>
          <a:solidFill>
            <a:schemeClr val="bg1"/>
          </a:solidFill>
        </p:grpSpPr>
        <p:sp>
          <p:nvSpPr>
            <p:cNvPr id="14764" name="Google Shape;14764;p13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3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3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3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8" name="Google Shape;14768;p138"/>
          <p:cNvGrpSpPr/>
          <p:nvPr/>
        </p:nvGrpSpPr>
        <p:grpSpPr>
          <a:xfrm>
            <a:off x="7582302" y="1576134"/>
            <a:ext cx="369133" cy="360411"/>
            <a:chOff x="7582302" y="1499934"/>
            <a:chExt cx="369133" cy="360411"/>
          </a:xfrm>
          <a:solidFill>
            <a:schemeClr val="bg1"/>
          </a:solidFill>
        </p:grpSpPr>
        <p:sp>
          <p:nvSpPr>
            <p:cNvPr id="14769" name="Google Shape;14769;p13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3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3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3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3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4" name="Google Shape;14774;p138"/>
          <p:cNvGrpSpPr/>
          <p:nvPr/>
        </p:nvGrpSpPr>
        <p:grpSpPr>
          <a:xfrm>
            <a:off x="6196089" y="3893352"/>
            <a:ext cx="346056" cy="345674"/>
            <a:chOff x="2238181" y="4120624"/>
            <a:chExt cx="346056" cy="345674"/>
          </a:xfrm>
          <a:solidFill>
            <a:schemeClr val="bg1"/>
          </a:solidFill>
        </p:grpSpPr>
        <p:grpSp>
          <p:nvGrpSpPr>
            <p:cNvPr id="14775" name="Google Shape;14775;p138"/>
            <p:cNvGrpSpPr/>
            <p:nvPr/>
          </p:nvGrpSpPr>
          <p:grpSpPr>
            <a:xfrm>
              <a:off x="2309155" y="4177413"/>
              <a:ext cx="203862" cy="231903"/>
              <a:chOff x="1512725" y="258500"/>
              <a:chExt cx="4570900" cy="5199625"/>
            </a:xfrm>
            <a:grpFill/>
          </p:grpSpPr>
          <p:sp>
            <p:nvSpPr>
              <p:cNvPr id="14776" name="Google Shape;14776;p138"/>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38"/>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8" name="Google Shape;14778;p138"/>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9" name="Google Shape;14779;p138"/>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14783"/>
        <p:cNvGrpSpPr/>
        <p:nvPr/>
      </p:nvGrpSpPr>
      <p:grpSpPr>
        <a:xfrm>
          <a:off x="0" y="0"/>
          <a:ext cx="0" cy="0"/>
          <a:chOff x="0" y="0"/>
          <a:chExt cx="0" cy="0"/>
        </a:xfrm>
      </p:grpSpPr>
      <p:sp>
        <p:nvSpPr>
          <p:cNvPr id="14784" name="Google Shape;14784;p139"/>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infographics...</a:t>
            </a:r>
            <a:endParaRPr sz="2400">
              <a:solidFill>
                <a:srgbClr val="FFFFFF"/>
              </a:solidFill>
            </a:endParaRPr>
          </a:p>
          <a:p>
            <a:pPr marL="0" lvl="0" indent="0" algn="ctr" rtl="0">
              <a:spcBef>
                <a:spcPts val="0"/>
              </a:spcBef>
              <a:spcAft>
                <a:spcPts val="0"/>
              </a:spcAft>
              <a:buNone/>
            </a:pPr>
            <a:endParaRPr sz="2400">
              <a:solidFill>
                <a:srgbClr val="FFFFFF"/>
              </a:solidFill>
            </a:endParaRPr>
          </a:p>
        </p:txBody>
      </p:sp>
      <p:sp>
        <p:nvSpPr>
          <p:cNvPr id="14785" name="Google Shape;14785;p139"/>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39"/>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39"/>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39"/>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39"/>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39"/>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39"/>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39"/>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39"/>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39"/>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39"/>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39"/>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39"/>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39"/>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39"/>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39"/>
          <p:cNvSpPr txBox="1"/>
          <p:nvPr/>
        </p:nvSpPr>
        <p:spPr>
          <a:xfrm>
            <a:off x="1644313" y="2717237"/>
            <a:ext cx="1428600" cy="2730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4801" name="Google Shape;14801;p139"/>
          <p:cNvGrpSpPr/>
          <p:nvPr/>
        </p:nvGrpSpPr>
        <p:grpSpPr>
          <a:xfrm>
            <a:off x="1311648" y="1620631"/>
            <a:ext cx="197743" cy="197743"/>
            <a:chOff x="2676100" y="832575"/>
            <a:chExt cx="483125" cy="483125"/>
          </a:xfrm>
          <a:solidFill>
            <a:srgbClr val="007055"/>
          </a:solidFill>
        </p:grpSpPr>
        <p:sp>
          <p:nvSpPr>
            <p:cNvPr id="14802" name="Google Shape;14802;p139"/>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03" name="Google Shape;14803;p139"/>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04" name="Google Shape;14804;p139"/>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805" name="Google Shape;14805;p139"/>
          <p:cNvGrpSpPr/>
          <p:nvPr/>
        </p:nvGrpSpPr>
        <p:grpSpPr>
          <a:xfrm>
            <a:off x="2258621" y="1613606"/>
            <a:ext cx="204394" cy="197743"/>
            <a:chOff x="3270550" y="832575"/>
            <a:chExt cx="499375" cy="483125"/>
          </a:xfrm>
          <a:solidFill>
            <a:srgbClr val="007055"/>
          </a:solidFill>
        </p:grpSpPr>
        <p:sp>
          <p:nvSpPr>
            <p:cNvPr id="14806" name="Google Shape;14806;p139"/>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07" name="Google Shape;14807;p139"/>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08" name="Google Shape;14808;p139"/>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809" name="Google Shape;14809;p139"/>
          <p:cNvGrpSpPr/>
          <p:nvPr/>
        </p:nvGrpSpPr>
        <p:grpSpPr>
          <a:xfrm>
            <a:off x="3212214" y="1620657"/>
            <a:ext cx="197774" cy="197743"/>
            <a:chOff x="3270475" y="1427025"/>
            <a:chExt cx="483200" cy="483125"/>
          </a:xfrm>
          <a:solidFill>
            <a:srgbClr val="007055"/>
          </a:solidFill>
        </p:grpSpPr>
        <p:sp>
          <p:nvSpPr>
            <p:cNvPr id="14810" name="Google Shape;14810;p139"/>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1" name="Google Shape;14811;p139"/>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2" name="Google Shape;14812;p139"/>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813" name="Google Shape;14813;p139"/>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4" name="Google Shape;14814;p139"/>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815" name="Google Shape;14815;p139"/>
          <p:cNvGrpSpPr/>
          <p:nvPr/>
        </p:nvGrpSpPr>
        <p:grpSpPr>
          <a:xfrm>
            <a:off x="2258607" y="3617777"/>
            <a:ext cx="204425" cy="194059"/>
            <a:chOff x="6222125" y="2025975"/>
            <a:chExt cx="499450" cy="474125"/>
          </a:xfrm>
          <a:solidFill>
            <a:srgbClr val="007055"/>
          </a:solidFill>
        </p:grpSpPr>
        <p:sp>
          <p:nvSpPr>
            <p:cNvPr id="14816" name="Google Shape;14816;p139"/>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7" name="Google Shape;14817;p139"/>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8" name="Google Shape;14818;p139"/>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819" name="Google Shape;14819;p139"/>
          <p:cNvSpPr txBox="1"/>
          <p:nvPr/>
        </p:nvSpPr>
        <p:spPr>
          <a:xfrm>
            <a:off x="1048453" y="1910789"/>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4820" name="Google Shape;14820;p139"/>
          <p:cNvSpPr txBox="1"/>
          <p:nvPr/>
        </p:nvSpPr>
        <p:spPr>
          <a:xfrm>
            <a:off x="1998736" y="1909835"/>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4821" name="Google Shape;14821;p139"/>
          <p:cNvSpPr txBox="1"/>
          <p:nvPr/>
        </p:nvSpPr>
        <p:spPr>
          <a:xfrm>
            <a:off x="2949019" y="1909835"/>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4822" name="Google Shape;14822;p139"/>
          <p:cNvSpPr txBox="1"/>
          <p:nvPr/>
        </p:nvSpPr>
        <p:spPr>
          <a:xfrm>
            <a:off x="1048350" y="3923158"/>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4823" name="Google Shape;14823;p139"/>
          <p:cNvSpPr txBox="1"/>
          <p:nvPr/>
        </p:nvSpPr>
        <p:spPr>
          <a:xfrm>
            <a:off x="1998684" y="3923158"/>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4824" name="Google Shape;14824;p139"/>
          <p:cNvSpPr txBox="1"/>
          <p:nvPr/>
        </p:nvSpPr>
        <p:spPr>
          <a:xfrm>
            <a:off x="2949019" y="3923158"/>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4825" name="Google Shape;14825;p139"/>
          <p:cNvSpPr/>
          <p:nvPr/>
        </p:nvSpPr>
        <p:spPr>
          <a:xfrm>
            <a:off x="1374787" y="2192426"/>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39"/>
          <p:cNvSpPr/>
          <p:nvPr/>
        </p:nvSpPr>
        <p:spPr>
          <a:xfrm>
            <a:off x="2326630" y="2192426"/>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39"/>
          <p:cNvSpPr/>
          <p:nvPr/>
        </p:nvSpPr>
        <p:spPr>
          <a:xfrm>
            <a:off x="3278485" y="2192426"/>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39"/>
          <p:cNvSpPr/>
          <p:nvPr/>
        </p:nvSpPr>
        <p:spPr>
          <a:xfrm>
            <a:off x="1374774" y="345453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39"/>
          <p:cNvSpPr/>
          <p:nvPr/>
        </p:nvSpPr>
        <p:spPr>
          <a:xfrm>
            <a:off x="2326617" y="345453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39"/>
          <p:cNvSpPr/>
          <p:nvPr/>
        </p:nvSpPr>
        <p:spPr>
          <a:xfrm>
            <a:off x="3278472" y="345453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39"/>
          <p:cNvSpPr/>
          <p:nvPr/>
        </p:nvSpPr>
        <p:spPr>
          <a:xfrm>
            <a:off x="2200729" y="245820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39"/>
          <p:cNvSpPr/>
          <p:nvPr/>
        </p:nvSpPr>
        <p:spPr>
          <a:xfrm>
            <a:off x="2328782" y="245820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39"/>
          <p:cNvSpPr/>
          <p:nvPr/>
        </p:nvSpPr>
        <p:spPr>
          <a:xfrm>
            <a:off x="2456836" y="245820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39"/>
          <p:cNvSpPr/>
          <p:nvPr/>
        </p:nvSpPr>
        <p:spPr>
          <a:xfrm>
            <a:off x="2200729" y="3186918"/>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39"/>
          <p:cNvSpPr/>
          <p:nvPr/>
        </p:nvSpPr>
        <p:spPr>
          <a:xfrm>
            <a:off x="2328782" y="3186918"/>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39"/>
          <p:cNvSpPr/>
          <p:nvPr/>
        </p:nvSpPr>
        <p:spPr>
          <a:xfrm>
            <a:off x="2456836" y="3186918"/>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837" name="Google Shape;14837;p139"/>
          <p:cNvCxnSpPr>
            <a:stCxn id="14825" idx="4"/>
            <a:endCxn id="14831" idx="0"/>
          </p:cNvCxnSpPr>
          <p:nvPr/>
        </p:nvCxnSpPr>
        <p:spPr>
          <a:xfrm rot="-5400000" flipH="1">
            <a:off x="1718737" y="1944326"/>
            <a:ext cx="201900" cy="825900"/>
          </a:xfrm>
          <a:prstGeom prst="curvedConnector3">
            <a:avLst>
              <a:gd name="adj1" fmla="val 49995"/>
            </a:avLst>
          </a:prstGeom>
          <a:noFill/>
          <a:ln w="19050" cap="flat" cmpd="sng">
            <a:solidFill>
              <a:schemeClr val="bg1"/>
            </a:solidFill>
            <a:prstDash val="solid"/>
            <a:round/>
            <a:headEnd type="none" w="med" len="med"/>
            <a:tailEnd type="none" w="med" len="med"/>
          </a:ln>
        </p:spPr>
      </p:cxnSp>
      <p:cxnSp>
        <p:nvCxnSpPr>
          <p:cNvPr id="14838" name="Google Shape;14838;p139"/>
          <p:cNvCxnSpPr>
            <a:stCxn id="14827" idx="4"/>
            <a:endCxn id="14833" idx="0"/>
          </p:cNvCxnSpPr>
          <p:nvPr/>
        </p:nvCxnSpPr>
        <p:spPr>
          <a:xfrm rot="5400000">
            <a:off x="2798635" y="1946426"/>
            <a:ext cx="201900" cy="821700"/>
          </a:xfrm>
          <a:prstGeom prst="curvedConnector3">
            <a:avLst>
              <a:gd name="adj1" fmla="val 49995"/>
            </a:avLst>
          </a:prstGeom>
          <a:noFill/>
          <a:ln w="19050" cap="flat" cmpd="sng">
            <a:solidFill>
              <a:schemeClr val="bg1"/>
            </a:solidFill>
            <a:prstDash val="solid"/>
            <a:round/>
            <a:headEnd type="none" w="med" len="med"/>
            <a:tailEnd type="none" w="med" len="med"/>
          </a:ln>
        </p:spPr>
      </p:cxnSp>
      <p:cxnSp>
        <p:nvCxnSpPr>
          <p:cNvPr id="14839" name="Google Shape;14839;p139"/>
          <p:cNvCxnSpPr>
            <a:stCxn id="14826" idx="4"/>
            <a:endCxn id="14832" idx="0"/>
          </p:cNvCxnSpPr>
          <p:nvPr/>
        </p:nvCxnSpPr>
        <p:spPr>
          <a:xfrm rot="-5400000" flipH="1">
            <a:off x="2258680" y="2356226"/>
            <a:ext cx="201900" cy="2100"/>
          </a:xfrm>
          <a:prstGeom prst="curvedConnector3">
            <a:avLst>
              <a:gd name="adj1" fmla="val 49995"/>
            </a:avLst>
          </a:prstGeom>
          <a:noFill/>
          <a:ln w="19050" cap="flat" cmpd="sng">
            <a:solidFill>
              <a:schemeClr val="bg1"/>
            </a:solidFill>
            <a:prstDash val="solid"/>
            <a:round/>
            <a:headEnd type="none" w="med" len="med"/>
            <a:tailEnd type="none" w="med" len="med"/>
          </a:ln>
        </p:spPr>
      </p:cxnSp>
      <p:cxnSp>
        <p:nvCxnSpPr>
          <p:cNvPr id="14840" name="Google Shape;14840;p139"/>
          <p:cNvCxnSpPr>
            <a:stCxn id="14828" idx="0"/>
            <a:endCxn id="14834" idx="4"/>
          </p:cNvCxnSpPr>
          <p:nvPr/>
        </p:nvCxnSpPr>
        <p:spPr>
          <a:xfrm rot="-5400000">
            <a:off x="1717824" y="2939735"/>
            <a:ext cx="203700" cy="825900"/>
          </a:xfrm>
          <a:prstGeom prst="curvedConnector3">
            <a:avLst>
              <a:gd name="adj1" fmla="val 50004"/>
            </a:avLst>
          </a:prstGeom>
          <a:noFill/>
          <a:ln w="19050" cap="flat" cmpd="sng">
            <a:solidFill>
              <a:schemeClr val="bg1"/>
            </a:solidFill>
            <a:prstDash val="solid"/>
            <a:round/>
            <a:headEnd type="none" w="med" len="med"/>
            <a:tailEnd type="none" w="med" len="med"/>
          </a:ln>
        </p:spPr>
      </p:cxnSp>
      <p:cxnSp>
        <p:nvCxnSpPr>
          <p:cNvPr id="14841" name="Google Shape;14841;p139"/>
          <p:cNvCxnSpPr>
            <a:stCxn id="14830" idx="0"/>
            <a:endCxn id="14836" idx="4"/>
          </p:cNvCxnSpPr>
          <p:nvPr/>
        </p:nvCxnSpPr>
        <p:spPr>
          <a:xfrm rot="5400000" flipH="1">
            <a:off x="2797722" y="2941835"/>
            <a:ext cx="203700" cy="821700"/>
          </a:xfrm>
          <a:prstGeom prst="curvedConnector3">
            <a:avLst>
              <a:gd name="adj1" fmla="val 50004"/>
            </a:avLst>
          </a:prstGeom>
          <a:noFill/>
          <a:ln w="19050" cap="flat" cmpd="sng">
            <a:solidFill>
              <a:schemeClr val="bg1"/>
            </a:solidFill>
            <a:prstDash val="solid"/>
            <a:round/>
            <a:headEnd type="none" w="med" len="med"/>
            <a:tailEnd type="none" w="med" len="med"/>
          </a:ln>
        </p:spPr>
      </p:cxnSp>
      <p:cxnSp>
        <p:nvCxnSpPr>
          <p:cNvPr id="14842" name="Google Shape;14842;p139"/>
          <p:cNvCxnSpPr>
            <a:stCxn id="14829" idx="0"/>
            <a:endCxn id="14835" idx="4"/>
          </p:cNvCxnSpPr>
          <p:nvPr/>
        </p:nvCxnSpPr>
        <p:spPr>
          <a:xfrm rot="-5400000">
            <a:off x="2257767" y="3351635"/>
            <a:ext cx="203700" cy="2100"/>
          </a:xfrm>
          <a:prstGeom prst="curvedConnector3">
            <a:avLst>
              <a:gd name="adj1" fmla="val 50004"/>
            </a:avLst>
          </a:prstGeom>
          <a:noFill/>
          <a:ln w="19050" cap="flat" cmpd="sng">
            <a:solidFill>
              <a:schemeClr val="bg1"/>
            </a:solidFill>
            <a:prstDash val="solid"/>
            <a:round/>
            <a:headEnd type="none" w="med" len="med"/>
            <a:tailEnd type="none" w="med" len="med"/>
          </a:ln>
        </p:spPr>
      </p:cxnSp>
      <p:sp>
        <p:nvSpPr>
          <p:cNvPr id="14843" name="Google Shape;14843;p139"/>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39"/>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39"/>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46" name="Google Shape;14846;p139"/>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47" name="Google Shape;14847;p139"/>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48" name="Google Shape;14848;p139"/>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139"/>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39"/>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39"/>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39"/>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39"/>
          <p:cNvSpPr/>
          <p:nvPr/>
        </p:nvSpPr>
        <p:spPr>
          <a:xfrm>
            <a:off x="4569763" y="2579382"/>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39"/>
          <p:cNvSpPr/>
          <p:nvPr/>
        </p:nvSpPr>
        <p:spPr>
          <a:xfrm>
            <a:off x="6147625" y="2579382"/>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39"/>
          <p:cNvSpPr/>
          <p:nvPr/>
        </p:nvSpPr>
        <p:spPr>
          <a:xfrm>
            <a:off x="7725475" y="2579382"/>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39"/>
          <p:cNvSpPr/>
          <p:nvPr/>
        </p:nvSpPr>
        <p:spPr>
          <a:xfrm>
            <a:off x="5384563" y="2999720"/>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39"/>
          <p:cNvSpPr/>
          <p:nvPr/>
        </p:nvSpPr>
        <p:spPr>
          <a:xfrm>
            <a:off x="6936563" y="2999770"/>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39"/>
          <p:cNvSpPr txBox="1"/>
          <p:nvPr/>
        </p:nvSpPr>
        <p:spPr>
          <a:xfrm>
            <a:off x="4331422"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4859" name="Google Shape;14859;p139"/>
          <p:cNvSpPr/>
          <p:nvPr/>
        </p:nvSpPr>
        <p:spPr>
          <a:xfrm>
            <a:off x="4569763" y="207525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39"/>
          <p:cNvSpPr/>
          <p:nvPr/>
        </p:nvSpPr>
        <p:spPr>
          <a:xfrm>
            <a:off x="6153050" y="207525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39"/>
          <p:cNvSpPr/>
          <p:nvPr/>
        </p:nvSpPr>
        <p:spPr>
          <a:xfrm>
            <a:off x="7725475" y="207525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39"/>
          <p:cNvSpPr/>
          <p:nvPr/>
        </p:nvSpPr>
        <p:spPr>
          <a:xfrm>
            <a:off x="5384166" y="356959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39"/>
          <p:cNvSpPr/>
          <p:nvPr/>
        </p:nvSpPr>
        <p:spPr>
          <a:xfrm>
            <a:off x="6936566" y="356959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864" name="Google Shape;14864;p139"/>
          <p:cNvCxnSpPr>
            <a:stCxn id="14853" idx="0"/>
            <a:endCxn id="14859" idx="4"/>
          </p:cNvCxnSpPr>
          <p:nvPr/>
        </p:nvCxnSpPr>
        <p:spPr>
          <a:xfrm rot="10800000">
            <a:off x="4600813" y="2137482"/>
            <a:ext cx="0" cy="441900"/>
          </a:xfrm>
          <a:prstGeom prst="straightConnector1">
            <a:avLst/>
          </a:prstGeom>
          <a:noFill/>
          <a:ln w="9525" cap="flat" cmpd="sng">
            <a:solidFill>
              <a:schemeClr val="bg1"/>
            </a:solidFill>
            <a:prstDash val="dash"/>
            <a:round/>
            <a:headEnd type="none" w="med" len="med"/>
            <a:tailEnd type="none" w="med" len="med"/>
          </a:ln>
        </p:spPr>
      </p:cxnSp>
      <p:cxnSp>
        <p:nvCxnSpPr>
          <p:cNvPr id="14865" name="Google Shape;14865;p139"/>
          <p:cNvCxnSpPr>
            <a:stCxn id="14854" idx="0"/>
            <a:endCxn id="14860" idx="4"/>
          </p:cNvCxnSpPr>
          <p:nvPr/>
        </p:nvCxnSpPr>
        <p:spPr>
          <a:xfrm rot="10800000" flipH="1">
            <a:off x="6178675" y="2137482"/>
            <a:ext cx="5400" cy="441900"/>
          </a:xfrm>
          <a:prstGeom prst="straightConnector1">
            <a:avLst/>
          </a:prstGeom>
          <a:noFill/>
          <a:ln w="9525" cap="flat" cmpd="sng">
            <a:solidFill>
              <a:schemeClr val="bg1"/>
            </a:solidFill>
            <a:prstDash val="dash"/>
            <a:round/>
            <a:headEnd type="none" w="med" len="med"/>
            <a:tailEnd type="none" w="med" len="med"/>
          </a:ln>
        </p:spPr>
      </p:cxnSp>
      <p:cxnSp>
        <p:nvCxnSpPr>
          <p:cNvPr id="14866" name="Google Shape;14866;p139"/>
          <p:cNvCxnSpPr>
            <a:stCxn id="14855" idx="0"/>
            <a:endCxn id="14861" idx="4"/>
          </p:cNvCxnSpPr>
          <p:nvPr/>
        </p:nvCxnSpPr>
        <p:spPr>
          <a:xfrm rot="10800000">
            <a:off x="7756525" y="2137482"/>
            <a:ext cx="0" cy="441900"/>
          </a:xfrm>
          <a:prstGeom prst="straightConnector1">
            <a:avLst/>
          </a:prstGeom>
          <a:noFill/>
          <a:ln w="9525" cap="flat" cmpd="sng">
            <a:solidFill>
              <a:schemeClr val="bg1"/>
            </a:solidFill>
            <a:prstDash val="dash"/>
            <a:round/>
            <a:headEnd type="none" w="med" len="med"/>
            <a:tailEnd type="none" w="med" len="med"/>
          </a:ln>
        </p:spPr>
      </p:cxnSp>
      <p:cxnSp>
        <p:nvCxnSpPr>
          <p:cNvPr id="14867" name="Google Shape;14867;p139"/>
          <p:cNvCxnSpPr>
            <a:stCxn id="14856" idx="4"/>
            <a:endCxn id="14862" idx="0"/>
          </p:cNvCxnSpPr>
          <p:nvPr/>
        </p:nvCxnSpPr>
        <p:spPr>
          <a:xfrm flipH="1">
            <a:off x="5415313" y="3061820"/>
            <a:ext cx="300" cy="507900"/>
          </a:xfrm>
          <a:prstGeom prst="straightConnector1">
            <a:avLst/>
          </a:prstGeom>
          <a:noFill/>
          <a:ln w="9525" cap="flat" cmpd="sng">
            <a:solidFill>
              <a:schemeClr val="bg1"/>
            </a:solidFill>
            <a:prstDash val="dash"/>
            <a:round/>
            <a:headEnd type="none" w="med" len="med"/>
            <a:tailEnd type="none" w="med" len="med"/>
          </a:ln>
        </p:spPr>
      </p:cxnSp>
      <p:cxnSp>
        <p:nvCxnSpPr>
          <p:cNvPr id="14868" name="Google Shape;14868;p139"/>
          <p:cNvCxnSpPr>
            <a:stCxn id="14857" idx="4"/>
            <a:endCxn id="14863" idx="0"/>
          </p:cNvCxnSpPr>
          <p:nvPr/>
        </p:nvCxnSpPr>
        <p:spPr>
          <a:xfrm>
            <a:off x="6967613" y="3061870"/>
            <a:ext cx="0" cy="507600"/>
          </a:xfrm>
          <a:prstGeom prst="straightConnector1">
            <a:avLst/>
          </a:prstGeom>
          <a:noFill/>
          <a:ln w="9525" cap="flat" cmpd="sng">
            <a:solidFill>
              <a:schemeClr val="bg1"/>
            </a:solidFill>
            <a:prstDash val="dash"/>
            <a:round/>
            <a:headEnd type="none" w="med" len="med"/>
            <a:tailEnd type="none" w="med" len="med"/>
          </a:ln>
        </p:spPr>
      </p:cxnSp>
      <p:sp>
        <p:nvSpPr>
          <p:cNvPr id="14869" name="Google Shape;14869;p139"/>
          <p:cNvSpPr txBox="1"/>
          <p:nvPr/>
        </p:nvSpPr>
        <p:spPr>
          <a:xfrm>
            <a:off x="5138997"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4870" name="Google Shape;14870;p139"/>
          <p:cNvSpPr txBox="1"/>
          <p:nvPr/>
        </p:nvSpPr>
        <p:spPr>
          <a:xfrm>
            <a:off x="5904672"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4871" name="Google Shape;14871;p139"/>
          <p:cNvSpPr txBox="1"/>
          <p:nvPr/>
        </p:nvSpPr>
        <p:spPr>
          <a:xfrm>
            <a:off x="6696822"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4872" name="Google Shape;14872;p139"/>
          <p:cNvSpPr txBox="1"/>
          <p:nvPr/>
        </p:nvSpPr>
        <p:spPr>
          <a:xfrm>
            <a:off x="7488972"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sp>
        <p:nvSpPr>
          <p:cNvPr id="14873" name="Google Shape;14873;p139"/>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4" name="Google Shape;14874;p139"/>
          <p:cNvGrpSpPr/>
          <p:nvPr/>
        </p:nvGrpSpPr>
        <p:grpSpPr>
          <a:xfrm>
            <a:off x="5307356" y="3748469"/>
            <a:ext cx="206115" cy="206115"/>
            <a:chOff x="1049375" y="2680675"/>
            <a:chExt cx="297725" cy="297725"/>
          </a:xfrm>
          <a:solidFill>
            <a:srgbClr val="007055"/>
          </a:solidFill>
        </p:grpSpPr>
        <p:sp>
          <p:nvSpPr>
            <p:cNvPr id="14875" name="Google Shape;14875;p13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3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7" name="Google Shape;14877;p139"/>
          <p:cNvGrpSpPr/>
          <p:nvPr/>
        </p:nvGrpSpPr>
        <p:grpSpPr>
          <a:xfrm>
            <a:off x="7653299" y="1758852"/>
            <a:ext cx="205578" cy="204332"/>
            <a:chOff x="5045775" y="1946400"/>
            <a:chExt cx="296950" cy="295150"/>
          </a:xfrm>
          <a:solidFill>
            <a:srgbClr val="007055"/>
          </a:solidFill>
        </p:grpSpPr>
        <p:sp>
          <p:nvSpPr>
            <p:cNvPr id="14878" name="Google Shape;14878;p13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3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139"/>
          <p:cNvGrpSpPr/>
          <p:nvPr/>
        </p:nvGrpSpPr>
        <p:grpSpPr>
          <a:xfrm>
            <a:off x="6076163" y="1764541"/>
            <a:ext cx="205042" cy="204505"/>
            <a:chOff x="3599700" y="1954475"/>
            <a:chExt cx="296175" cy="295400"/>
          </a:xfrm>
          <a:solidFill>
            <a:srgbClr val="007055"/>
          </a:solidFill>
        </p:grpSpPr>
        <p:sp>
          <p:nvSpPr>
            <p:cNvPr id="14881" name="Google Shape;14881;p13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3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3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4" name="Google Shape;14884;p139"/>
          <p:cNvGrpSpPr/>
          <p:nvPr/>
        </p:nvGrpSpPr>
        <p:grpSpPr>
          <a:xfrm>
            <a:off x="4485399" y="1783308"/>
            <a:ext cx="205596" cy="155421"/>
            <a:chOff x="3962775" y="1990700"/>
            <a:chExt cx="296975" cy="224500"/>
          </a:xfrm>
          <a:solidFill>
            <a:srgbClr val="007055"/>
          </a:solidFill>
        </p:grpSpPr>
        <p:sp>
          <p:nvSpPr>
            <p:cNvPr id="14885" name="Google Shape;14885;p13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3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3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3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9" name="Google Shape;14889;p139"/>
          <p:cNvSpPr txBox="1"/>
          <p:nvPr/>
        </p:nvSpPr>
        <p:spPr>
          <a:xfrm>
            <a:off x="6405263" y="2090309"/>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“Despite being red, Mars is actually a very cold place”</a:t>
            </a:r>
            <a:endParaRPr sz="800" dirty="0">
              <a:solidFill>
                <a:srgbClr val="FFCB0B"/>
              </a:solidFill>
            </a:endParaRPr>
          </a:p>
        </p:txBody>
      </p:sp>
      <p:sp>
        <p:nvSpPr>
          <p:cNvPr id="14890" name="Google Shape;14890;p139"/>
          <p:cNvSpPr txBox="1"/>
          <p:nvPr/>
        </p:nvSpPr>
        <p:spPr>
          <a:xfrm>
            <a:off x="4827411" y="2090309"/>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“Mercury is closest planet to the Sun and the smallest”</a:t>
            </a:r>
            <a:endParaRPr sz="800" dirty="0">
              <a:solidFill>
                <a:srgbClr val="FFCB0B"/>
              </a:solidFill>
            </a:endParaRPr>
          </a:p>
        </p:txBody>
      </p:sp>
      <p:sp>
        <p:nvSpPr>
          <p:cNvPr id="14891" name="Google Shape;14891;p139"/>
          <p:cNvSpPr txBox="1"/>
          <p:nvPr/>
        </p:nvSpPr>
        <p:spPr>
          <a:xfrm>
            <a:off x="5626377" y="3149746"/>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“Neptune is the farthest-known planet from the Sun”</a:t>
            </a:r>
            <a:endParaRPr sz="800" dirty="0">
              <a:solidFill>
                <a:srgbClr val="FFCB0B"/>
              </a:solidFill>
            </a:endParaRPr>
          </a:p>
        </p:txBody>
      </p:sp>
      <p:sp>
        <p:nvSpPr>
          <p:cNvPr id="14892" name="Google Shape;14892;p139"/>
          <p:cNvSpPr txBox="1"/>
          <p:nvPr/>
        </p:nvSpPr>
        <p:spPr>
          <a:xfrm>
            <a:off x="7178777" y="3136671"/>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“Saturn is a gas giant and has several rings”</a:t>
            </a:r>
            <a:endParaRPr sz="800" dirty="0">
              <a:solidFill>
                <a:srgbClr val="FFCB0B"/>
              </a:solidFill>
            </a:endParaRPr>
          </a:p>
        </p:txBody>
      </p:sp>
      <p:sp>
        <p:nvSpPr>
          <p:cNvPr id="14893" name="Google Shape;14893;p139"/>
          <p:cNvSpPr txBox="1"/>
          <p:nvPr/>
        </p:nvSpPr>
        <p:spPr>
          <a:xfrm>
            <a:off x="4037377" y="3136671"/>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“Venus has a beautiful name and is the second planet”</a:t>
            </a:r>
            <a:endParaRPr sz="800" dirty="0">
              <a:solidFill>
                <a:srgbClr val="FFCB0B"/>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4940"/>
        <p:cNvGrpSpPr/>
        <p:nvPr/>
      </p:nvGrpSpPr>
      <p:grpSpPr>
        <a:xfrm>
          <a:off x="0" y="0"/>
          <a:ext cx="0" cy="0"/>
          <a:chOff x="0" y="0"/>
          <a:chExt cx="0" cy="0"/>
        </a:xfrm>
      </p:grpSpPr>
      <p:grpSp>
        <p:nvGrpSpPr>
          <p:cNvPr id="14941" name="Google Shape;14941;p141"/>
          <p:cNvGrpSpPr/>
          <p:nvPr/>
        </p:nvGrpSpPr>
        <p:grpSpPr>
          <a:xfrm>
            <a:off x="1765469" y="1821418"/>
            <a:ext cx="370100" cy="250625"/>
            <a:chOff x="980425" y="4196875"/>
            <a:chExt cx="370100" cy="250625"/>
          </a:xfrm>
          <a:solidFill>
            <a:srgbClr val="FFCB0B"/>
          </a:solidFill>
        </p:grpSpPr>
        <p:sp>
          <p:nvSpPr>
            <p:cNvPr id="14942" name="Google Shape;14942;p141"/>
            <p:cNvSpPr/>
            <p:nvPr/>
          </p:nvSpPr>
          <p:spPr>
            <a:xfrm>
              <a:off x="1154775" y="4246525"/>
              <a:ext cx="129650" cy="103900"/>
            </a:xfrm>
            <a:custGeom>
              <a:avLst/>
              <a:gdLst/>
              <a:ahLst/>
              <a:cxnLst/>
              <a:rect l="l" t="t" r="r" b="b"/>
              <a:pathLst>
                <a:path w="5186" h="4156" extrusionOk="0">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41"/>
            <p:cNvSpPr/>
            <p:nvPr/>
          </p:nvSpPr>
          <p:spPr>
            <a:xfrm>
              <a:off x="1199775" y="4267525"/>
              <a:ext cx="51200" cy="20950"/>
            </a:xfrm>
            <a:custGeom>
              <a:avLst/>
              <a:gdLst/>
              <a:ahLst/>
              <a:cxnLst/>
              <a:rect l="l" t="t" r="r" b="b"/>
              <a:pathLst>
                <a:path w="2048" h="838" extrusionOk="0">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41"/>
            <p:cNvSpPr/>
            <p:nvPr/>
          </p:nvSpPr>
          <p:spPr>
            <a:xfrm>
              <a:off x="980425" y="4196875"/>
              <a:ext cx="370100" cy="250625"/>
            </a:xfrm>
            <a:custGeom>
              <a:avLst/>
              <a:gdLst/>
              <a:ahLst/>
              <a:cxnLst/>
              <a:rect l="l" t="t" r="r" b="b"/>
              <a:pathLst>
                <a:path w="14804" h="10025" extrusionOk="0">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41"/>
            <p:cNvSpPr/>
            <p:nvPr/>
          </p:nvSpPr>
          <p:spPr>
            <a:xfrm>
              <a:off x="1027475" y="4239300"/>
              <a:ext cx="110350" cy="10825"/>
            </a:xfrm>
            <a:custGeom>
              <a:avLst/>
              <a:gdLst/>
              <a:ahLst/>
              <a:cxnLst/>
              <a:rect l="l" t="t" r="r" b="b"/>
              <a:pathLst>
                <a:path w="4414" h="433" extrusionOk="0">
                  <a:moveTo>
                    <a:pt x="217" y="1"/>
                  </a:moveTo>
                  <a:cubicBezTo>
                    <a:pt x="93" y="1"/>
                    <a:pt x="1" y="93"/>
                    <a:pt x="1" y="217"/>
                  </a:cubicBezTo>
                  <a:cubicBezTo>
                    <a:pt x="1" y="340"/>
                    <a:pt x="93" y="433"/>
                    <a:pt x="217" y="433"/>
                  </a:cubicBezTo>
                  <a:lnTo>
                    <a:pt x="4136" y="433"/>
                  </a:lnTo>
                  <a:cubicBezTo>
                    <a:pt x="4414" y="433"/>
                    <a:pt x="4414" y="1"/>
                    <a:pt x="41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6" name="Google Shape;14946;p141"/>
          <p:cNvGrpSpPr/>
          <p:nvPr/>
        </p:nvGrpSpPr>
        <p:grpSpPr>
          <a:xfrm>
            <a:off x="2501238" y="1777356"/>
            <a:ext cx="364200" cy="338750"/>
            <a:chOff x="7731450" y="3574225"/>
            <a:chExt cx="364200" cy="338750"/>
          </a:xfrm>
          <a:solidFill>
            <a:srgbClr val="FFCB0B"/>
          </a:solidFill>
        </p:grpSpPr>
        <p:sp>
          <p:nvSpPr>
            <p:cNvPr id="14947" name="Google Shape;14947;p141"/>
            <p:cNvSpPr/>
            <p:nvPr/>
          </p:nvSpPr>
          <p:spPr>
            <a:xfrm>
              <a:off x="7940850" y="3673950"/>
              <a:ext cx="38275" cy="39575"/>
            </a:xfrm>
            <a:custGeom>
              <a:avLst/>
              <a:gdLst/>
              <a:ahLst/>
              <a:cxnLst/>
              <a:rect l="l" t="t" r="r" b="b"/>
              <a:pathLst>
                <a:path w="1531" h="1583" extrusionOk="0">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41"/>
            <p:cNvSpPr/>
            <p:nvPr/>
          </p:nvSpPr>
          <p:spPr>
            <a:xfrm>
              <a:off x="7988375" y="3673000"/>
              <a:ext cx="40900" cy="40150"/>
            </a:xfrm>
            <a:custGeom>
              <a:avLst/>
              <a:gdLst/>
              <a:ahLst/>
              <a:cxnLst/>
              <a:rect l="l" t="t" r="r" b="b"/>
              <a:pathLst>
                <a:path w="1636" h="1606" extrusionOk="0">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41"/>
            <p:cNvSpPr/>
            <p:nvPr/>
          </p:nvSpPr>
          <p:spPr>
            <a:xfrm>
              <a:off x="7760775" y="3614350"/>
              <a:ext cx="282400" cy="10825"/>
            </a:xfrm>
            <a:custGeom>
              <a:avLst/>
              <a:gdLst/>
              <a:ahLst/>
              <a:cxnLst/>
              <a:rect l="l" t="t" r="r" b="b"/>
              <a:pathLst>
                <a:path w="11296" h="433" extrusionOk="0">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41"/>
            <p:cNvSpPr/>
            <p:nvPr/>
          </p:nvSpPr>
          <p:spPr>
            <a:xfrm>
              <a:off x="7760775" y="364367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41"/>
            <p:cNvSpPr/>
            <p:nvPr/>
          </p:nvSpPr>
          <p:spPr>
            <a:xfrm>
              <a:off x="7760775" y="3673000"/>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41"/>
            <p:cNvSpPr/>
            <p:nvPr/>
          </p:nvSpPr>
          <p:spPr>
            <a:xfrm>
              <a:off x="7760775" y="3702325"/>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41"/>
            <p:cNvSpPr/>
            <p:nvPr/>
          </p:nvSpPr>
          <p:spPr>
            <a:xfrm>
              <a:off x="7760775" y="373162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41"/>
            <p:cNvSpPr/>
            <p:nvPr/>
          </p:nvSpPr>
          <p:spPr>
            <a:xfrm>
              <a:off x="7731450" y="3574225"/>
              <a:ext cx="364200" cy="338750"/>
            </a:xfrm>
            <a:custGeom>
              <a:avLst/>
              <a:gdLst/>
              <a:ahLst/>
              <a:cxnLst/>
              <a:rect l="l" t="t" r="r" b="b"/>
              <a:pathLst>
                <a:path w="14568" h="13550" extrusionOk="0">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141"/>
          <p:cNvGrpSpPr/>
          <p:nvPr/>
        </p:nvGrpSpPr>
        <p:grpSpPr>
          <a:xfrm>
            <a:off x="3248956" y="1765793"/>
            <a:ext cx="317900" cy="361875"/>
            <a:chOff x="3275000" y="4141325"/>
            <a:chExt cx="317900" cy="361875"/>
          </a:xfrm>
          <a:solidFill>
            <a:srgbClr val="FFCB0B"/>
          </a:solidFill>
        </p:grpSpPr>
        <p:sp>
          <p:nvSpPr>
            <p:cNvPr id="14956" name="Google Shape;14956;p141"/>
            <p:cNvSpPr/>
            <p:nvPr/>
          </p:nvSpPr>
          <p:spPr>
            <a:xfrm>
              <a:off x="3520025" y="4162925"/>
              <a:ext cx="11925" cy="8175"/>
            </a:xfrm>
            <a:custGeom>
              <a:avLst/>
              <a:gdLst/>
              <a:ahLst/>
              <a:cxnLst/>
              <a:rect l="l" t="t" r="r" b="b"/>
              <a:pathLst>
                <a:path w="477" h="327" extrusionOk="0">
                  <a:moveTo>
                    <a:pt x="260" y="1"/>
                  </a:moveTo>
                  <a:cubicBezTo>
                    <a:pt x="0" y="1"/>
                    <a:pt x="265" y="326"/>
                    <a:pt x="403" y="326"/>
                  </a:cubicBezTo>
                  <a:cubicBezTo>
                    <a:pt x="446" y="326"/>
                    <a:pt x="476" y="296"/>
                    <a:pt x="476" y="217"/>
                  </a:cubicBezTo>
                  <a:cubicBezTo>
                    <a:pt x="476" y="93"/>
                    <a:pt x="384" y="1"/>
                    <a:pt x="2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41"/>
            <p:cNvSpPr/>
            <p:nvPr/>
          </p:nvSpPr>
          <p:spPr>
            <a:xfrm>
              <a:off x="3336725" y="4162925"/>
              <a:ext cx="83350" cy="10825"/>
            </a:xfrm>
            <a:custGeom>
              <a:avLst/>
              <a:gdLst/>
              <a:ahLst/>
              <a:cxnLst/>
              <a:rect l="l" t="t" r="r" b="b"/>
              <a:pathLst>
                <a:path w="3334" h="433" extrusionOk="0">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41"/>
            <p:cNvSpPr/>
            <p:nvPr/>
          </p:nvSpPr>
          <p:spPr>
            <a:xfrm>
              <a:off x="3342125" y="4216150"/>
              <a:ext cx="185200" cy="73325"/>
            </a:xfrm>
            <a:custGeom>
              <a:avLst/>
              <a:gdLst/>
              <a:ahLst/>
              <a:cxnLst/>
              <a:rect l="l" t="t" r="r" b="b"/>
              <a:pathLst>
                <a:path w="7408" h="2933" extrusionOk="0">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41"/>
            <p:cNvSpPr/>
            <p:nvPr/>
          </p:nvSpPr>
          <p:spPr>
            <a:xfrm>
              <a:off x="3339800" y="4311825"/>
              <a:ext cx="189050" cy="10075"/>
            </a:xfrm>
            <a:custGeom>
              <a:avLst/>
              <a:gdLst/>
              <a:ahLst/>
              <a:cxnLst/>
              <a:rect l="l" t="t" r="r" b="b"/>
              <a:pathLst>
                <a:path w="7562" h="403" extrusionOk="0">
                  <a:moveTo>
                    <a:pt x="278" y="1"/>
                  </a:moveTo>
                  <a:cubicBezTo>
                    <a:pt x="1" y="1"/>
                    <a:pt x="1" y="402"/>
                    <a:pt x="278" y="402"/>
                  </a:cubicBezTo>
                  <a:lnTo>
                    <a:pt x="7253" y="402"/>
                  </a:lnTo>
                  <a:cubicBezTo>
                    <a:pt x="7562" y="402"/>
                    <a:pt x="7562"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41"/>
            <p:cNvSpPr/>
            <p:nvPr/>
          </p:nvSpPr>
          <p:spPr>
            <a:xfrm>
              <a:off x="3339800" y="4341150"/>
              <a:ext cx="189050" cy="10825"/>
            </a:xfrm>
            <a:custGeom>
              <a:avLst/>
              <a:gdLst/>
              <a:ahLst/>
              <a:cxnLst/>
              <a:rect l="l" t="t" r="r" b="b"/>
              <a:pathLst>
                <a:path w="7562" h="433" extrusionOk="0">
                  <a:moveTo>
                    <a:pt x="278" y="1"/>
                  </a:moveTo>
                  <a:cubicBezTo>
                    <a:pt x="1" y="1"/>
                    <a:pt x="1" y="433"/>
                    <a:pt x="278" y="433"/>
                  </a:cubicBezTo>
                  <a:lnTo>
                    <a:pt x="7253" y="433"/>
                  </a:lnTo>
                  <a:cubicBezTo>
                    <a:pt x="7562" y="433"/>
                    <a:pt x="7562"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41"/>
            <p:cNvSpPr/>
            <p:nvPr/>
          </p:nvSpPr>
          <p:spPr>
            <a:xfrm>
              <a:off x="3275000" y="4141325"/>
              <a:ext cx="317900" cy="361875"/>
            </a:xfrm>
            <a:custGeom>
              <a:avLst/>
              <a:gdLst/>
              <a:ahLst/>
              <a:cxnLst/>
              <a:rect l="l" t="t" r="r" b="b"/>
              <a:pathLst>
                <a:path w="12716" h="14475" extrusionOk="0">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2" name="Google Shape;14962;p141"/>
          <p:cNvGrpSpPr/>
          <p:nvPr/>
        </p:nvGrpSpPr>
        <p:grpSpPr>
          <a:xfrm>
            <a:off x="5484394" y="1765781"/>
            <a:ext cx="361875" cy="361900"/>
            <a:chOff x="6250075" y="3563425"/>
            <a:chExt cx="361875" cy="361900"/>
          </a:xfrm>
          <a:solidFill>
            <a:srgbClr val="FFCB0B"/>
          </a:solidFill>
        </p:grpSpPr>
        <p:sp>
          <p:nvSpPr>
            <p:cNvPr id="14963" name="Google Shape;14963;p141"/>
            <p:cNvSpPr/>
            <p:nvPr/>
          </p:nvSpPr>
          <p:spPr>
            <a:xfrm>
              <a:off x="6309050" y="3728950"/>
              <a:ext cx="126650" cy="94125"/>
            </a:xfrm>
            <a:custGeom>
              <a:avLst/>
              <a:gdLst/>
              <a:ahLst/>
              <a:cxnLst/>
              <a:rect l="l" t="t" r="r" b="b"/>
              <a:pathLst>
                <a:path w="5066" h="3765" extrusionOk="0">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41"/>
            <p:cNvSpPr/>
            <p:nvPr/>
          </p:nvSpPr>
          <p:spPr>
            <a:xfrm>
              <a:off x="6525775" y="3657150"/>
              <a:ext cx="69975" cy="54450"/>
            </a:xfrm>
            <a:custGeom>
              <a:avLst/>
              <a:gdLst/>
              <a:ahLst/>
              <a:cxnLst/>
              <a:rect l="l" t="t" r="r" b="b"/>
              <a:pathLst>
                <a:path w="2799" h="2178" extrusionOk="0">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41"/>
            <p:cNvSpPr/>
            <p:nvPr/>
          </p:nvSpPr>
          <p:spPr>
            <a:xfrm>
              <a:off x="6510075" y="3563625"/>
              <a:ext cx="101875" cy="177300"/>
            </a:xfrm>
            <a:custGeom>
              <a:avLst/>
              <a:gdLst/>
              <a:ahLst/>
              <a:cxnLst/>
              <a:rect l="l" t="t" r="r" b="b"/>
              <a:pathLst>
                <a:path w="4075" h="7092" extrusionOk="0">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41"/>
            <p:cNvSpPr/>
            <p:nvPr/>
          </p:nvSpPr>
          <p:spPr>
            <a:xfrm>
              <a:off x="6250075" y="3563425"/>
              <a:ext cx="361875" cy="361900"/>
            </a:xfrm>
            <a:custGeom>
              <a:avLst/>
              <a:gdLst/>
              <a:ahLst/>
              <a:cxnLst/>
              <a:rect l="l" t="t" r="r" b="b"/>
              <a:pathLst>
                <a:path w="14475" h="14476" extrusionOk="0">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41"/>
            <p:cNvSpPr/>
            <p:nvPr/>
          </p:nvSpPr>
          <p:spPr>
            <a:xfrm>
              <a:off x="6483950" y="3822850"/>
              <a:ext cx="88575" cy="67175"/>
            </a:xfrm>
            <a:custGeom>
              <a:avLst/>
              <a:gdLst/>
              <a:ahLst/>
              <a:cxnLst/>
              <a:rect l="l" t="t" r="r" b="b"/>
              <a:pathLst>
                <a:path w="3543" h="2687" extrusionOk="0">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8" name="Google Shape;14968;p141"/>
          <p:cNvGrpSpPr/>
          <p:nvPr/>
        </p:nvGrpSpPr>
        <p:grpSpPr>
          <a:xfrm>
            <a:off x="6266531" y="1765781"/>
            <a:ext cx="365725" cy="361900"/>
            <a:chOff x="5504000" y="3563425"/>
            <a:chExt cx="365725" cy="361900"/>
          </a:xfrm>
          <a:solidFill>
            <a:srgbClr val="FFCB0B"/>
          </a:solidFill>
        </p:grpSpPr>
        <p:sp>
          <p:nvSpPr>
            <p:cNvPr id="14969" name="Google Shape;14969;p141"/>
            <p:cNvSpPr/>
            <p:nvPr/>
          </p:nvSpPr>
          <p:spPr>
            <a:xfrm>
              <a:off x="5564950" y="3631200"/>
              <a:ext cx="243050" cy="227000"/>
            </a:xfrm>
            <a:custGeom>
              <a:avLst/>
              <a:gdLst/>
              <a:ahLst/>
              <a:cxnLst/>
              <a:rect l="l" t="t" r="r" b="b"/>
              <a:pathLst>
                <a:path w="9722" h="9080" extrusionOk="0">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41"/>
            <p:cNvSpPr/>
            <p:nvPr/>
          </p:nvSpPr>
          <p:spPr>
            <a:xfrm>
              <a:off x="5544875" y="3839250"/>
              <a:ext cx="49400" cy="46725"/>
            </a:xfrm>
            <a:custGeom>
              <a:avLst/>
              <a:gdLst/>
              <a:ahLst/>
              <a:cxnLst/>
              <a:rect l="l" t="t" r="r" b="b"/>
              <a:pathLst>
                <a:path w="1976" h="1869" extrusionOk="0">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41"/>
            <p:cNvSpPr/>
            <p:nvPr/>
          </p:nvSpPr>
          <p:spPr>
            <a:xfrm>
              <a:off x="5780200" y="3838500"/>
              <a:ext cx="47875" cy="47475"/>
            </a:xfrm>
            <a:custGeom>
              <a:avLst/>
              <a:gdLst/>
              <a:ahLst/>
              <a:cxnLst/>
              <a:rect l="l" t="t" r="r" b="b"/>
              <a:pathLst>
                <a:path w="1915" h="1899" extrusionOk="0">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41"/>
            <p:cNvSpPr/>
            <p:nvPr/>
          </p:nvSpPr>
          <p:spPr>
            <a:xfrm>
              <a:off x="5781750" y="3602000"/>
              <a:ext cx="47075" cy="46725"/>
            </a:xfrm>
            <a:custGeom>
              <a:avLst/>
              <a:gdLst/>
              <a:ahLst/>
              <a:cxnLst/>
              <a:rect l="l" t="t" r="r" b="b"/>
              <a:pathLst>
                <a:path w="1883" h="1869" extrusionOk="0">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41"/>
            <p:cNvSpPr/>
            <p:nvPr/>
          </p:nvSpPr>
          <p:spPr>
            <a:xfrm>
              <a:off x="5544875" y="3602775"/>
              <a:ext cx="46325" cy="45175"/>
            </a:xfrm>
            <a:custGeom>
              <a:avLst/>
              <a:gdLst/>
              <a:ahLst/>
              <a:cxnLst/>
              <a:rect l="l" t="t" r="r" b="b"/>
              <a:pathLst>
                <a:path w="1853" h="1807" extrusionOk="0">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41"/>
            <p:cNvSpPr/>
            <p:nvPr/>
          </p:nvSpPr>
          <p:spPr>
            <a:xfrm>
              <a:off x="5504000" y="3563425"/>
              <a:ext cx="365725" cy="361900"/>
            </a:xfrm>
            <a:custGeom>
              <a:avLst/>
              <a:gdLst/>
              <a:ahLst/>
              <a:cxnLst/>
              <a:rect l="l" t="t" r="r" b="b"/>
              <a:pathLst>
                <a:path w="14629" h="14476" extrusionOk="0">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5" name="Google Shape;14975;p141"/>
          <p:cNvGrpSpPr/>
          <p:nvPr/>
        </p:nvGrpSpPr>
        <p:grpSpPr>
          <a:xfrm>
            <a:off x="7000125" y="1765581"/>
            <a:ext cx="361875" cy="362300"/>
            <a:chOff x="4755600" y="3563025"/>
            <a:chExt cx="361875" cy="362300"/>
          </a:xfrm>
          <a:solidFill>
            <a:srgbClr val="FFCB0B"/>
          </a:solidFill>
        </p:grpSpPr>
        <p:sp>
          <p:nvSpPr>
            <p:cNvPr id="14976" name="Google Shape;14976;p141"/>
            <p:cNvSpPr/>
            <p:nvPr/>
          </p:nvSpPr>
          <p:spPr>
            <a:xfrm>
              <a:off x="4755600" y="3700000"/>
              <a:ext cx="74075" cy="225325"/>
            </a:xfrm>
            <a:custGeom>
              <a:avLst/>
              <a:gdLst/>
              <a:ahLst/>
              <a:cxnLst/>
              <a:rect l="l" t="t" r="r" b="b"/>
              <a:pathLst>
                <a:path w="2963" h="9013" extrusionOk="0">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41"/>
            <p:cNvSpPr/>
            <p:nvPr/>
          </p:nvSpPr>
          <p:spPr>
            <a:xfrm>
              <a:off x="4852025" y="3783325"/>
              <a:ext cx="73325" cy="142000"/>
            </a:xfrm>
            <a:custGeom>
              <a:avLst/>
              <a:gdLst/>
              <a:ahLst/>
              <a:cxnLst/>
              <a:rect l="l" t="t" r="r" b="b"/>
              <a:pathLst>
                <a:path w="2933" h="5680" extrusionOk="0">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41"/>
            <p:cNvSpPr/>
            <p:nvPr/>
          </p:nvSpPr>
          <p:spPr>
            <a:xfrm>
              <a:off x="4947700" y="3720825"/>
              <a:ext cx="74100" cy="204500"/>
            </a:xfrm>
            <a:custGeom>
              <a:avLst/>
              <a:gdLst/>
              <a:ahLst/>
              <a:cxnLst/>
              <a:rect l="l" t="t" r="r" b="b"/>
              <a:pathLst>
                <a:path w="2964" h="8180" extrusionOk="0">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41"/>
            <p:cNvSpPr/>
            <p:nvPr/>
          </p:nvSpPr>
          <p:spPr>
            <a:xfrm>
              <a:off x="5044150" y="3652150"/>
              <a:ext cx="73325" cy="273175"/>
            </a:xfrm>
            <a:custGeom>
              <a:avLst/>
              <a:gdLst/>
              <a:ahLst/>
              <a:cxnLst/>
              <a:rect l="l" t="t" r="r" b="b"/>
              <a:pathLst>
                <a:path w="2933" h="10927" extrusionOk="0">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41"/>
            <p:cNvSpPr/>
            <p:nvPr/>
          </p:nvSpPr>
          <p:spPr>
            <a:xfrm>
              <a:off x="4763300" y="3563025"/>
              <a:ext cx="347750" cy="197750"/>
            </a:xfrm>
            <a:custGeom>
              <a:avLst/>
              <a:gdLst/>
              <a:ahLst/>
              <a:cxnLst/>
              <a:rect l="l" t="t" r="r" b="b"/>
              <a:pathLst>
                <a:path w="13910" h="7910" extrusionOk="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1" name="Google Shape;14981;p141"/>
          <p:cNvGrpSpPr/>
          <p:nvPr/>
        </p:nvGrpSpPr>
        <p:grpSpPr>
          <a:xfrm>
            <a:off x="7796257" y="1765793"/>
            <a:ext cx="212200" cy="361875"/>
            <a:chOff x="7060200" y="4141325"/>
            <a:chExt cx="212200" cy="361875"/>
          </a:xfrm>
          <a:solidFill>
            <a:srgbClr val="FFCB0B"/>
          </a:solidFill>
        </p:grpSpPr>
        <p:sp>
          <p:nvSpPr>
            <p:cNvPr id="14982" name="Google Shape;14982;p141"/>
            <p:cNvSpPr/>
            <p:nvPr/>
          </p:nvSpPr>
          <p:spPr>
            <a:xfrm>
              <a:off x="7060200" y="4141325"/>
              <a:ext cx="212200" cy="361875"/>
            </a:xfrm>
            <a:custGeom>
              <a:avLst/>
              <a:gdLst/>
              <a:ahLst/>
              <a:cxnLst/>
              <a:rect l="l" t="t" r="r" b="b"/>
              <a:pathLst>
                <a:path w="8488" h="14475" extrusionOk="0">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41"/>
            <p:cNvSpPr/>
            <p:nvPr/>
          </p:nvSpPr>
          <p:spPr>
            <a:xfrm>
              <a:off x="7146625" y="4463825"/>
              <a:ext cx="39350" cy="10825"/>
            </a:xfrm>
            <a:custGeom>
              <a:avLst/>
              <a:gdLst/>
              <a:ahLst/>
              <a:cxnLst/>
              <a:rect l="l" t="t" r="r" b="b"/>
              <a:pathLst>
                <a:path w="1574" h="433" extrusionOk="0">
                  <a:moveTo>
                    <a:pt x="278" y="1"/>
                  </a:moveTo>
                  <a:cubicBezTo>
                    <a:pt x="0" y="1"/>
                    <a:pt x="0" y="433"/>
                    <a:pt x="278" y="433"/>
                  </a:cubicBezTo>
                  <a:lnTo>
                    <a:pt x="1296" y="433"/>
                  </a:lnTo>
                  <a:cubicBezTo>
                    <a:pt x="1574" y="433"/>
                    <a:pt x="1574" y="1"/>
                    <a:pt x="1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41"/>
            <p:cNvSpPr/>
            <p:nvPr/>
          </p:nvSpPr>
          <p:spPr>
            <a:xfrm>
              <a:off x="7102625" y="4243125"/>
              <a:ext cx="144300" cy="142075"/>
            </a:xfrm>
            <a:custGeom>
              <a:avLst/>
              <a:gdLst/>
              <a:ahLst/>
              <a:cxnLst/>
              <a:rect l="l" t="t" r="r" b="b"/>
              <a:pathLst>
                <a:path w="5772" h="5683" extrusionOk="0">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5" name="Google Shape;14985;p141"/>
          <p:cNvGrpSpPr/>
          <p:nvPr/>
        </p:nvGrpSpPr>
        <p:grpSpPr>
          <a:xfrm>
            <a:off x="7721420" y="2326799"/>
            <a:ext cx="361875" cy="362275"/>
            <a:chOff x="4004875" y="3563050"/>
            <a:chExt cx="361875" cy="362275"/>
          </a:xfrm>
          <a:solidFill>
            <a:srgbClr val="FFCB0B"/>
          </a:solidFill>
        </p:grpSpPr>
        <p:sp>
          <p:nvSpPr>
            <p:cNvPr id="14986" name="Google Shape;14986;p141"/>
            <p:cNvSpPr/>
            <p:nvPr/>
          </p:nvSpPr>
          <p:spPr>
            <a:xfrm>
              <a:off x="4004875" y="3563050"/>
              <a:ext cx="361875" cy="362275"/>
            </a:xfrm>
            <a:custGeom>
              <a:avLst/>
              <a:gdLst/>
              <a:ahLst/>
              <a:cxnLst/>
              <a:rect l="l" t="t" r="r" b="b"/>
              <a:pathLst>
                <a:path w="14475" h="14491" extrusionOk="0">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41"/>
            <p:cNvSpPr/>
            <p:nvPr/>
          </p:nvSpPr>
          <p:spPr>
            <a:xfrm>
              <a:off x="4105950" y="3583300"/>
              <a:ext cx="36275" cy="28000"/>
            </a:xfrm>
            <a:custGeom>
              <a:avLst/>
              <a:gdLst/>
              <a:ahLst/>
              <a:cxnLst/>
              <a:rect l="l" t="t" r="r" b="b"/>
              <a:pathLst>
                <a:path w="1451" h="1120" extrusionOk="0">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41"/>
            <p:cNvSpPr/>
            <p:nvPr/>
          </p:nvSpPr>
          <p:spPr>
            <a:xfrm>
              <a:off x="4059900" y="3678100"/>
              <a:ext cx="40275" cy="35700"/>
            </a:xfrm>
            <a:custGeom>
              <a:avLst/>
              <a:gdLst/>
              <a:ahLst/>
              <a:cxnLst/>
              <a:rect l="l" t="t" r="r" b="b"/>
              <a:pathLst>
                <a:path w="1611" h="1428" extrusionOk="0">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41"/>
            <p:cNvSpPr/>
            <p:nvPr/>
          </p:nvSpPr>
          <p:spPr>
            <a:xfrm>
              <a:off x="4148000" y="3764925"/>
              <a:ext cx="40300" cy="36050"/>
            </a:xfrm>
            <a:custGeom>
              <a:avLst/>
              <a:gdLst/>
              <a:ahLst/>
              <a:cxnLst/>
              <a:rect l="l" t="t" r="r" b="b"/>
              <a:pathLst>
                <a:path w="1612" h="1442" extrusionOk="0">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41"/>
            <p:cNvSpPr/>
            <p:nvPr/>
          </p:nvSpPr>
          <p:spPr>
            <a:xfrm>
              <a:off x="4103875" y="3827425"/>
              <a:ext cx="40275" cy="36050"/>
            </a:xfrm>
            <a:custGeom>
              <a:avLst/>
              <a:gdLst/>
              <a:ahLst/>
              <a:cxnLst/>
              <a:rect l="l" t="t" r="r" b="b"/>
              <a:pathLst>
                <a:path w="1611" h="1442" extrusionOk="0">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41"/>
            <p:cNvSpPr/>
            <p:nvPr/>
          </p:nvSpPr>
          <p:spPr>
            <a:xfrm>
              <a:off x="4063525" y="3691625"/>
              <a:ext cx="124225" cy="140150"/>
            </a:xfrm>
            <a:custGeom>
              <a:avLst/>
              <a:gdLst/>
              <a:ahLst/>
              <a:cxnLst/>
              <a:rect l="l" t="t" r="r" b="b"/>
              <a:pathLst>
                <a:path w="4969" h="5606" extrusionOk="0">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2" name="Google Shape;14992;p141"/>
          <p:cNvGrpSpPr/>
          <p:nvPr/>
        </p:nvGrpSpPr>
        <p:grpSpPr>
          <a:xfrm>
            <a:off x="6999738" y="2328536"/>
            <a:ext cx="362650" cy="358800"/>
            <a:chOff x="3252625" y="3564975"/>
            <a:chExt cx="362650" cy="358800"/>
          </a:xfrm>
          <a:solidFill>
            <a:srgbClr val="FFCB0B"/>
          </a:solidFill>
        </p:grpSpPr>
        <p:sp>
          <p:nvSpPr>
            <p:cNvPr id="14993" name="Google Shape;14993;p141"/>
            <p:cNvSpPr/>
            <p:nvPr/>
          </p:nvSpPr>
          <p:spPr>
            <a:xfrm>
              <a:off x="3252625" y="3564975"/>
              <a:ext cx="362650" cy="358800"/>
            </a:xfrm>
            <a:custGeom>
              <a:avLst/>
              <a:gdLst/>
              <a:ahLst/>
              <a:cxnLst/>
              <a:rect l="l" t="t" r="r" b="b"/>
              <a:pathLst>
                <a:path w="14506" h="14352" extrusionOk="0">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41"/>
            <p:cNvSpPr/>
            <p:nvPr/>
          </p:nvSpPr>
          <p:spPr>
            <a:xfrm>
              <a:off x="3360125" y="3688425"/>
              <a:ext cx="56850" cy="47125"/>
            </a:xfrm>
            <a:custGeom>
              <a:avLst/>
              <a:gdLst/>
              <a:ahLst/>
              <a:cxnLst/>
              <a:rect l="l" t="t" r="r" b="b"/>
              <a:pathLst>
                <a:path w="2274" h="1885" extrusionOk="0">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41"/>
            <p:cNvSpPr/>
            <p:nvPr/>
          </p:nvSpPr>
          <p:spPr>
            <a:xfrm>
              <a:off x="3449350" y="3754575"/>
              <a:ext cx="50175" cy="44975"/>
            </a:xfrm>
            <a:custGeom>
              <a:avLst/>
              <a:gdLst/>
              <a:ahLst/>
              <a:cxnLst/>
              <a:rect l="l" t="t" r="r" b="b"/>
              <a:pathLst>
                <a:path w="2007" h="1799" extrusionOk="0">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41"/>
            <p:cNvSpPr/>
            <p:nvPr/>
          </p:nvSpPr>
          <p:spPr>
            <a:xfrm>
              <a:off x="3392375" y="3682000"/>
              <a:ext cx="84425" cy="124050"/>
            </a:xfrm>
            <a:custGeom>
              <a:avLst/>
              <a:gdLst/>
              <a:ahLst/>
              <a:cxnLst/>
              <a:rect l="l" t="t" r="r" b="b"/>
              <a:pathLst>
                <a:path w="3377" h="4962" extrusionOk="0">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41"/>
            <p:cNvSpPr/>
            <p:nvPr/>
          </p:nvSpPr>
          <p:spPr>
            <a:xfrm>
              <a:off x="3279625" y="3631925"/>
              <a:ext cx="296500" cy="223950"/>
            </a:xfrm>
            <a:custGeom>
              <a:avLst/>
              <a:gdLst/>
              <a:ahLst/>
              <a:cxnLst/>
              <a:rect l="l" t="t" r="r" b="b"/>
              <a:pathLst>
                <a:path w="11860" h="8958" extrusionOk="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8" name="Google Shape;14998;p141"/>
          <p:cNvGrpSpPr/>
          <p:nvPr/>
        </p:nvGrpSpPr>
        <p:grpSpPr>
          <a:xfrm>
            <a:off x="4764481" y="2326611"/>
            <a:ext cx="361875" cy="362650"/>
            <a:chOff x="980425" y="3563425"/>
            <a:chExt cx="361875" cy="362650"/>
          </a:xfrm>
          <a:solidFill>
            <a:srgbClr val="FFCB0B"/>
          </a:solidFill>
        </p:grpSpPr>
        <p:sp>
          <p:nvSpPr>
            <p:cNvPr id="14999" name="Google Shape;14999;p141"/>
            <p:cNvSpPr/>
            <p:nvPr/>
          </p:nvSpPr>
          <p:spPr>
            <a:xfrm>
              <a:off x="1009725" y="3856625"/>
              <a:ext cx="143550" cy="10825"/>
            </a:xfrm>
            <a:custGeom>
              <a:avLst/>
              <a:gdLst/>
              <a:ahLst/>
              <a:cxnLst/>
              <a:rect l="l" t="t" r="r" b="b"/>
              <a:pathLst>
                <a:path w="5742" h="433" extrusionOk="0">
                  <a:moveTo>
                    <a:pt x="309" y="0"/>
                  </a:moveTo>
                  <a:cubicBezTo>
                    <a:pt x="1" y="0"/>
                    <a:pt x="1" y="432"/>
                    <a:pt x="309" y="432"/>
                  </a:cubicBezTo>
                  <a:lnTo>
                    <a:pt x="5463" y="432"/>
                  </a:lnTo>
                  <a:cubicBezTo>
                    <a:pt x="5741" y="432"/>
                    <a:pt x="5741" y="0"/>
                    <a:pt x="54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41"/>
            <p:cNvSpPr/>
            <p:nvPr/>
          </p:nvSpPr>
          <p:spPr>
            <a:xfrm>
              <a:off x="1009725" y="3880550"/>
              <a:ext cx="143550" cy="10050"/>
            </a:xfrm>
            <a:custGeom>
              <a:avLst/>
              <a:gdLst/>
              <a:ahLst/>
              <a:cxnLst/>
              <a:rect l="l" t="t" r="r" b="b"/>
              <a:pathLst>
                <a:path w="5742" h="402" extrusionOk="0">
                  <a:moveTo>
                    <a:pt x="309" y="0"/>
                  </a:moveTo>
                  <a:cubicBezTo>
                    <a:pt x="1" y="0"/>
                    <a:pt x="1" y="401"/>
                    <a:pt x="309" y="401"/>
                  </a:cubicBezTo>
                  <a:lnTo>
                    <a:pt x="5463" y="401"/>
                  </a:lnTo>
                  <a:cubicBezTo>
                    <a:pt x="5741" y="401"/>
                    <a:pt x="5741" y="0"/>
                    <a:pt x="54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41"/>
            <p:cNvSpPr/>
            <p:nvPr/>
          </p:nvSpPr>
          <p:spPr>
            <a:xfrm>
              <a:off x="1009725" y="37270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41"/>
            <p:cNvSpPr/>
            <p:nvPr/>
          </p:nvSpPr>
          <p:spPr>
            <a:xfrm>
              <a:off x="1009725" y="3750925"/>
              <a:ext cx="141225" cy="10825"/>
            </a:xfrm>
            <a:custGeom>
              <a:avLst/>
              <a:gdLst/>
              <a:ahLst/>
              <a:cxnLst/>
              <a:rect l="l" t="t" r="r" b="b"/>
              <a:pathLst>
                <a:path w="5649" h="433" extrusionOk="0">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41"/>
            <p:cNvSpPr/>
            <p:nvPr/>
          </p:nvSpPr>
          <p:spPr>
            <a:xfrm>
              <a:off x="1009725" y="3598125"/>
              <a:ext cx="143525" cy="10075"/>
            </a:xfrm>
            <a:custGeom>
              <a:avLst/>
              <a:gdLst/>
              <a:ahLst/>
              <a:cxnLst/>
              <a:rect l="l" t="t" r="r" b="b"/>
              <a:pathLst>
                <a:path w="5741" h="403" extrusionOk="0">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41"/>
            <p:cNvSpPr/>
            <p:nvPr/>
          </p:nvSpPr>
          <p:spPr>
            <a:xfrm>
              <a:off x="1009725" y="36213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41"/>
            <p:cNvSpPr/>
            <p:nvPr/>
          </p:nvSpPr>
          <p:spPr>
            <a:xfrm>
              <a:off x="1208025" y="3598125"/>
              <a:ext cx="13900" cy="10075"/>
            </a:xfrm>
            <a:custGeom>
              <a:avLst/>
              <a:gdLst/>
              <a:ahLst/>
              <a:cxnLst/>
              <a:rect l="l" t="t" r="r" b="b"/>
              <a:pathLst>
                <a:path w="556" h="403" extrusionOk="0">
                  <a:moveTo>
                    <a:pt x="306" y="0"/>
                  </a:moveTo>
                  <a:cubicBezTo>
                    <a:pt x="297" y="0"/>
                    <a:pt x="288" y="1"/>
                    <a:pt x="278" y="2"/>
                  </a:cubicBezTo>
                  <a:cubicBezTo>
                    <a:pt x="0" y="2"/>
                    <a:pt x="0" y="403"/>
                    <a:pt x="278" y="403"/>
                  </a:cubicBezTo>
                  <a:cubicBezTo>
                    <a:pt x="546" y="403"/>
                    <a:pt x="555" y="0"/>
                    <a:pt x="3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41"/>
            <p:cNvSpPr/>
            <p:nvPr/>
          </p:nvSpPr>
          <p:spPr>
            <a:xfrm>
              <a:off x="1231175" y="3598125"/>
              <a:ext cx="14675" cy="10075"/>
            </a:xfrm>
            <a:custGeom>
              <a:avLst/>
              <a:gdLst/>
              <a:ahLst/>
              <a:cxnLst/>
              <a:rect l="l" t="t" r="r" b="b"/>
              <a:pathLst>
                <a:path w="587" h="403" extrusionOk="0">
                  <a:moveTo>
                    <a:pt x="336" y="0"/>
                  </a:moveTo>
                  <a:cubicBezTo>
                    <a:pt x="328" y="0"/>
                    <a:pt x="318" y="1"/>
                    <a:pt x="309" y="2"/>
                  </a:cubicBezTo>
                  <a:cubicBezTo>
                    <a:pt x="0" y="2"/>
                    <a:pt x="0" y="403"/>
                    <a:pt x="309" y="403"/>
                  </a:cubicBezTo>
                  <a:cubicBezTo>
                    <a:pt x="577" y="403"/>
                    <a:pt x="586" y="0"/>
                    <a:pt x="3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41"/>
            <p:cNvSpPr/>
            <p:nvPr/>
          </p:nvSpPr>
          <p:spPr>
            <a:xfrm>
              <a:off x="1255075" y="3598125"/>
              <a:ext cx="13925" cy="10075"/>
            </a:xfrm>
            <a:custGeom>
              <a:avLst/>
              <a:gdLst/>
              <a:ahLst/>
              <a:cxnLst/>
              <a:rect l="l" t="t" r="r" b="b"/>
              <a:pathLst>
                <a:path w="557" h="403" extrusionOk="0">
                  <a:moveTo>
                    <a:pt x="306" y="0"/>
                  </a:moveTo>
                  <a:cubicBezTo>
                    <a:pt x="297" y="0"/>
                    <a:pt x="288" y="1"/>
                    <a:pt x="279" y="2"/>
                  </a:cubicBezTo>
                  <a:cubicBezTo>
                    <a:pt x="1" y="2"/>
                    <a:pt x="1" y="403"/>
                    <a:pt x="279" y="403"/>
                  </a:cubicBezTo>
                  <a:cubicBezTo>
                    <a:pt x="547" y="403"/>
                    <a:pt x="556" y="0"/>
                    <a:pt x="3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41"/>
            <p:cNvSpPr/>
            <p:nvPr/>
          </p:nvSpPr>
          <p:spPr>
            <a:xfrm>
              <a:off x="1208025" y="36213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41"/>
            <p:cNvSpPr/>
            <p:nvPr/>
          </p:nvSpPr>
          <p:spPr>
            <a:xfrm>
              <a:off x="1231175" y="36213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41"/>
            <p:cNvSpPr/>
            <p:nvPr/>
          </p:nvSpPr>
          <p:spPr>
            <a:xfrm>
              <a:off x="1255075" y="36213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41"/>
            <p:cNvSpPr/>
            <p:nvPr/>
          </p:nvSpPr>
          <p:spPr>
            <a:xfrm>
              <a:off x="1208025" y="3727725"/>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41"/>
            <p:cNvSpPr/>
            <p:nvPr/>
          </p:nvSpPr>
          <p:spPr>
            <a:xfrm>
              <a:off x="1231175" y="37270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41"/>
            <p:cNvSpPr/>
            <p:nvPr/>
          </p:nvSpPr>
          <p:spPr>
            <a:xfrm>
              <a:off x="1255075" y="37270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41"/>
            <p:cNvSpPr/>
            <p:nvPr/>
          </p:nvSpPr>
          <p:spPr>
            <a:xfrm>
              <a:off x="1208025" y="3750925"/>
              <a:ext cx="13900" cy="10050"/>
            </a:xfrm>
            <a:custGeom>
              <a:avLst/>
              <a:gdLst/>
              <a:ahLst/>
              <a:cxnLst/>
              <a:rect l="l" t="t" r="r" b="b"/>
              <a:pathLst>
                <a:path w="556" h="402" extrusionOk="0">
                  <a:moveTo>
                    <a:pt x="278" y="0"/>
                  </a:moveTo>
                  <a:cubicBezTo>
                    <a:pt x="0" y="0"/>
                    <a:pt x="0" y="402"/>
                    <a:pt x="278" y="402"/>
                  </a:cubicBezTo>
                  <a:cubicBezTo>
                    <a:pt x="556" y="40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41"/>
            <p:cNvSpPr/>
            <p:nvPr/>
          </p:nvSpPr>
          <p:spPr>
            <a:xfrm>
              <a:off x="1231175" y="3750925"/>
              <a:ext cx="14675" cy="10050"/>
            </a:xfrm>
            <a:custGeom>
              <a:avLst/>
              <a:gdLst/>
              <a:ahLst/>
              <a:cxnLst/>
              <a:rect l="l" t="t" r="r" b="b"/>
              <a:pathLst>
                <a:path w="587" h="402" extrusionOk="0">
                  <a:moveTo>
                    <a:pt x="309" y="0"/>
                  </a:moveTo>
                  <a:cubicBezTo>
                    <a:pt x="0" y="0"/>
                    <a:pt x="0" y="402"/>
                    <a:pt x="309" y="402"/>
                  </a:cubicBezTo>
                  <a:cubicBezTo>
                    <a:pt x="586" y="402"/>
                    <a:pt x="586"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41"/>
            <p:cNvSpPr/>
            <p:nvPr/>
          </p:nvSpPr>
          <p:spPr>
            <a:xfrm>
              <a:off x="1255075" y="3750925"/>
              <a:ext cx="13925" cy="10050"/>
            </a:xfrm>
            <a:custGeom>
              <a:avLst/>
              <a:gdLst/>
              <a:ahLst/>
              <a:cxnLst/>
              <a:rect l="l" t="t" r="r" b="b"/>
              <a:pathLst>
                <a:path w="557" h="402" extrusionOk="0">
                  <a:moveTo>
                    <a:pt x="279" y="0"/>
                  </a:moveTo>
                  <a:cubicBezTo>
                    <a:pt x="1" y="0"/>
                    <a:pt x="1" y="402"/>
                    <a:pt x="279" y="402"/>
                  </a:cubicBezTo>
                  <a:cubicBezTo>
                    <a:pt x="556" y="402"/>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41"/>
            <p:cNvSpPr/>
            <p:nvPr/>
          </p:nvSpPr>
          <p:spPr>
            <a:xfrm>
              <a:off x="1208025" y="38566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41"/>
            <p:cNvSpPr/>
            <p:nvPr/>
          </p:nvSpPr>
          <p:spPr>
            <a:xfrm>
              <a:off x="1231175" y="3856625"/>
              <a:ext cx="14675" cy="10825"/>
            </a:xfrm>
            <a:custGeom>
              <a:avLst/>
              <a:gdLst/>
              <a:ahLst/>
              <a:cxnLst/>
              <a:rect l="l" t="t" r="r" b="b"/>
              <a:pathLst>
                <a:path w="587" h="433" extrusionOk="0">
                  <a:moveTo>
                    <a:pt x="309" y="0"/>
                  </a:moveTo>
                  <a:cubicBezTo>
                    <a:pt x="0" y="0"/>
                    <a:pt x="0" y="432"/>
                    <a:pt x="309" y="432"/>
                  </a:cubicBezTo>
                  <a:cubicBezTo>
                    <a:pt x="586" y="432"/>
                    <a:pt x="586"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41"/>
            <p:cNvSpPr/>
            <p:nvPr/>
          </p:nvSpPr>
          <p:spPr>
            <a:xfrm>
              <a:off x="1255075" y="38566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41"/>
            <p:cNvSpPr/>
            <p:nvPr/>
          </p:nvSpPr>
          <p:spPr>
            <a:xfrm>
              <a:off x="1208025" y="3880550"/>
              <a:ext cx="13900" cy="10050"/>
            </a:xfrm>
            <a:custGeom>
              <a:avLst/>
              <a:gdLst/>
              <a:ahLst/>
              <a:cxnLst/>
              <a:rect l="l" t="t" r="r" b="b"/>
              <a:pathLst>
                <a:path w="556" h="402" extrusionOk="0">
                  <a:moveTo>
                    <a:pt x="278" y="0"/>
                  </a:moveTo>
                  <a:cubicBezTo>
                    <a:pt x="0" y="0"/>
                    <a:pt x="0" y="401"/>
                    <a:pt x="278" y="401"/>
                  </a:cubicBezTo>
                  <a:cubicBezTo>
                    <a:pt x="556" y="401"/>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41"/>
            <p:cNvSpPr/>
            <p:nvPr/>
          </p:nvSpPr>
          <p:spPr>
            <a:xfrm>
              <a:off x="1231175" y="3880550"/>
              <a:ext cx="14675" cy="10050"/>
            </a:xfrm>
            <a:custGeom>
              <a:avLst/>
              <a:gdLst/>
              <a:ahLst/>
              <a:cxnLst/>
              <a:rect l="l" t="t" r="r" b="b"/>
              <a:pathLst>
                <a:path w="587" h="402" extrusionOk="0">
                  <a:moveTo>
                    <a:pt x="309" y="0"/>
                  </a:moveTo>
                  <a:cubicBezTo>
                    <a:pt x="0" y="0"/>
                    <a:pt x="0" y="401"/>
                    <a:pt x="309" y="401"/>
                  </a:cubicBezTo>
                  <a:cubicBezTo>
                    <a:pt x="586" y="401"/>
                    <a:pt x="586"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41"/>
            <p:cNvSpPr/>
            <p:nvPr/>
          </p:nvSpPr>
          <p:spPr>
            <a:xfrm>
              <a:off x="1255075" y="3880550"/>
              <a:ext cx="13925" cy="10050"/>
            </a:xfrm>
            <a:custGeom>
              <a:avLst/>
              <a:gdLst/>
              <a:ahLst/>
              <a:cxnLst/>
              <a:rect l="l" t="t" r="r" b="b"/>
              <a:pathLst>
                <a:path w="557" h="402" extrusionOk="0">
                  <a:moveTo>
                    <a:pt x="279" y="0"/>
                  </a:moveTo>
                  <a:cubicBezTo>
                    <a:pt x="1" y="0"/>
                    <a:pt x="1" y="401"/>
                    <a:pt x="279" y="401"/>
                  </a:cubicBezTo>
                  <a:cubicBezTo>
                    <a:pt x="556" y="401"/>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41"/>
            <p:cNvSpPr/>
            <p:nvPr/>
          </p:nvSpPr>
          <p:spPr>
            <a:xfrm>
              <a:off x="980425" y="3563425"/>
              <a:ext cx="361875" cy="362650"/>
            </a:xfrm>
            <a:custGeom>
              <a:avLst/>
              <a:gdLst/>
              <a:ahLst/>
              <a:cxnLst/>
              <a:rect l="l" t="t" r="r" b="b"/>
              <a:pathLst>
                <a:path w="14475" h="14506" extrusionOk="0">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4" name="Google Shape;15024;p141"/>
          <p:cNvSpPr/>
          <p:nvPr/>
        </p:nvSpPr>
        <p:spPr>
          <a:xfrm>
            <a:off x="3237519" y="2324516"/>
            <a:ext cx="362650" cy="361700"/>
          </a:xfrm>
          <a:custGeom>
            <a:avLst/>
            <a:gdLst/>
            <a:ahLst/>
            <a:cxnLst/>
            <a:rect l="l" t="t" r="r" b="b"/>
            <a:pathLst>
              <a:path w="14506" h="14468" extrusionOk="0">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5" name="Google Shape;15025;p141"/>
          <p:cNvGrpSpPr/>
          <p:nvPr/>
        </p:nvGrpSpPr>
        <p:grpSpPr>
          <a:xfrm>
            <a:off x="2502788" y="2326511"/>
            <a:ext cx="361100" cy="362850"/>
            <a:chOff x="6250850" y="3021124"/>
            <a:chExt cx="361100" cy="362850"/>
          </a:xfrm>
          <a:solidFill>
            <a:srgbClr val="FFCB0B"/>
          </a:solidFill>
        </p:grpSpPr>
        <p:sp>
          <p:nvSpPr>
            <p:cNvPr id="15026" name="Google Shape;15026;p141"/>
            <p:cNvSpPr/>
            <p:nvPr/>
          </p:nvSpPr>
          <p:spPr>
            <a:xfrm>
              <a:off x="6384738" y="3021124"/>
              <a:ext cx="93325" cy="26750"/>
            </a:xfrm>
            <a:custGeom>
              <a:avLst/>
              <a:gdLst/>
              <a:ahLst/>
              <a:cxnLst/>
              <a:rect l="l" t="t" r="r" b="b"/>
              <a:pathLst>
                <a:path w="3733" h="1070" extrusionOk="0">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7" name="Google Shape;15027;p141"/>
            <p:cNvGrpSpPr/>
            <p:nvPr/>
          </p:nvGrpSpPr>
          <p:grpSpPr>
            <a:xfrm>
              <a:off x="6250850" y="3042349"/>
              <a:ext cx="361100" cy="341625"/>
              <a:chOff x="6250850" y="3035125"/>
              <a:chExt cx="361100" cy="341625"/>
            </a:xfrm>
            <a:grpFill/>
          </p:grpSpPr>
          <p:sp>
            <p:nvSpPr>
              <p:cNvPr id="15028" name="Google Shape;15028;p141"/>
              <p:cNvSpPr/>
              <p:nvPr/>
            </p:nvSpPr>
            <p:spPr>
              <a:xfrm>
                <a:off x="6407075" y="3115350"/>
                <a:ext cx="52125" cy="97825"/>
              </a:xfrm>
              <a:custGeom>
                <a:avLst/>
                <a:gdLst/>
                <a:ahLst/>
                <a:cxnLst/>
                <a:rect l="l" t="t" r="r" b="b"/>
                <a:pathLst>
                  <a:path w="2085" h="3913" extrusionOk="0">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41"/>
              <p:cNvSpPr/>
              <p:nvPr/>
            </p:nvSpPr>
            <p:spPr>
              <a:xfrm>
                <a:off x="6407925" y="3055175"/>
                <a:ext cx="45075" cy="17000"/>
              </a:xfrm>
              <a:custGeom>
                <a:avLst/>
                <a:gdLst/>
                <a:ahLst/>
                <a:cxnLst/>
                <a:rect l="l" t="t" r="r" b="b"/>
                <a:pathLst>
                  <a:path w="1803" h="680" extrusionOk="0">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41"/>
              <p:cNvSpPr/>
              <p:nvPr/>
            </p:nvSpPr>
            <p:spPr>
              <a:xfrm>
                <a:off x="6396975" y="3035125"/>
                <a:ext cx="67625" cy="21425"/>
              </a:xfrm>
              <a:custGeom>
                <a:avLst/>
                <a:gdLst/>
                <a:ahLst/>
                <a:cxnLst/>
                <a:rect l="l" t="t" r="r" b="b"/>
                <a:pathLst>
                  <a:path w="2705" h="857" extrusionOk="0">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41"/>
              <p:cNvSpPr/>
              <p:nvPr/>
            </p:nvSpPr>
            <p:spPr>
              <a:xfrm>
                <a:off x="6250850" y="3081825"/>
                <a:ext cx="361100" cy="294925"/>
              </a:xfrm>
              <a:custGeom>
                <a:avLst/>
                <a:gdLst/>
                <a:ahLst/>
                <a:cxnLst/>
                <a:rect l="l" t="t" r="r" b="b"/>
                <a:pathLst>
                  <a:path w="14444" h="11797" extrusionOk="0">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41"/>
              <p:cNvSpPr/>
              <p:nvPr/>
            </p:nvSpPr>
            <p:spPr>
              <a:xfrm>
                <a:off x="6426000" y="3259050"/>
                <a:ext cx="10825" cy="58275"/>
              </a:xfrm>
              <a:custGeom>
                <a:avLst/>
                <a:gdLst/>
                <a:ahLst/>
                <a:cxnLst/>
                <a:rect l="l" t="t" r="r" b="b"/>
                <a:pathLst>
                  <a:path w="433" h="2331" extrusionOk="0">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41"/>
              <p:cNvSpPr/>
              <p:nvPr/>
            </p:nvSpPr>
            <p:spPr>
              <a:xfrm>
                <a:off x="6449900" y="3255000"/>
                <a:ext cx="10825" cy="36875"/>
              </a:xfrm>
              <a:custGeom>
                <a:avLst/>
                <a:gdLst/>
                <a:ahLst/>
                <a:cxnLst/>
                <a:rect l="l" t="t" r="r" b="b"/>
                <a:pathLst>
                  <a:path w="433" h="1475" extrusionOk="0">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41"/>
              <p:cNvSpPr/>
              <p:nvPr/>
            </p:nvSpPr>
            <p:spPr>
              <a:xfrm>
                <a:off x="6402075" y="3255000"/>
                <a:ext cx="10050" cy="36875"/>
              </a:xfrm>
              <a:custGeom>
                <a:avLst/>
                <a:gdLst/>
                <a:ahLst/>
                <a:cxnLst/>
                <a:rect l="l" t="t" r="r" b="b"/>
                <a:pathLst>
                  <a:path w="402" h="1475" extrusionOk="0">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35" name="Google Shape;15035;p141"/>
          <p:cNvGrpSpPr/>
          <p:nvPr/>
        </p:nvGrpSpPr>
        <p:grpSpPr>
          <a:xfrm>
            <a:off x="1769569" y="2357861"/>
            <a:ext cx="361900" cy="300150"/>
            <a:chOff x="5505525" y="3044950"/>
            <a:chExt cx="361900" cy="300150"/>
          </a:xfrm>
          <a:solidFill>
            <a:srgbClr val="FFCB0B"/>
          </a:solidFill>
        </p:grpSpPr>
        <p:sp>
          <p:nvSpPr>
            <p:cNvPr id="15036" name="Google Shape;15036;p141"/>
            <p:cNvSpPr/>
            <p:nvPr/>
          </p:nvSpPr>
          <p:spPr>
            <a:xfrm>
              <a:off x="5505525" y="3044950"/>
              <a:ext cx="361900" cy="300150"/>
            </a:xfrm>
            <a:custGeom>
              <a:avLst/>
              <a:gdLst/>
              <a:ahLst/>
              <a:cxnLst/>
              <a:rect l="l" t="t" r="r" b="b"/>
              <a:pathLst>
                <a:path w="14476" h="12006" extrusionOk="0">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41"/>
            <p:cNvSpPr/>
            <p:nvPr/>
          </p:nvSpPr>
          <p:spPr>
            <a:xfrm>
              <a:off x="553717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41"/>
            <p:cNvSpPr/>
            <p:nvPr/>
          </p:nvSpPr>
          <p:spPr>
            <a:xfrm>
              <a:off x="557112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41"/>
            <p:cNvSpPr/>
            <p:nvPr/>
          </p:nvSpPr>
          <p:spPr>
            <a:xfrm>
              <a:off x="5605075" y="3069650"/>
              <a:ext cx="22375" cy="19475"/>
            </a:xfrm>
            <a:custGeom>
              <a:avLst/>
              <a:gdLst/>
              <a:ahLst/>
              <a:cxnLst/>
              <a:rect l="l" t="t" r="r" b="b"/>
              <a:pathLst>
                <a:path w="895"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41"/>
            <p:cNvSpPr/>
            <p:nvPr/>
          </p:nvSpPr>
          <p:spPr>
            <a:xfrm>
              <a:off x="5538700" y="3184600"/>
              <a:ext cx="129650" cy="10825"/>
            </a:xfrm>
            <a:custGeom>
              <a:avLst/>
              <a:gdLst/>
              <a:ahLst/>
              <a:cxnLst/>
              <a:rect l="l" t="t" r="r" b="b"/>
              <a:pathLst>
                <a:path w="5186" h="433" extrusionOk="0">
                  <a:moveTo>
                    <a:pt x="248" y="1"/>
                  </a:moveTo>
                  <a:cubicBezTo>
                    <a:pt x="1" y="32"/>
                    <a:pt x="1" y="371"/>
                    <a:pt x="248" y="433"/>
                  </a:cubicBezTo>
                  <a:lnTo>
                    <a:pt x="4939" y="433"/>
                  </a:lnTo>
                  <a:cubicBezTo>
                    <a:pt x="5186" y="371"/>
                    <a:pt x="5186" y="32"/>
                    <a:pt x="49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41"/>
            <p:cNvSpPr/>
            <p:nvPr/>
          </p:nvSpPr>
          <p:spPr>
            <a:xfrm>
              <a:off x="5537950" y="3216250"/>
              <a:ext cx="131950" cy="10825"/>
            </a:xfrm>
            <a:custGeom>
              <a:avLst/>
              <a:gdLst/>
              <a:ahLst/>
              <a:cxnLst/>
              <a:rect l="l" t="t" r="r" b="b"/>
              <a:pathLst>
                <a:path w="5278" h="433" extrusionOk="0">
                  <a:moveTo>
                    <a:pt x="278" y="0"/>
                  </a:moveTo>
                  <a:cubicBezTo>
                    <a:pt x="0" y="0"/>
                    <a:pt x="0" y="432"/>
                    <a:pt x="278" y="432"/>
                  </a:cubicBezTo>
                  <a:lnTo>
                    <a:pt x="4969" y="432"/>
                  </a:lnTo>
                  <a:cubicBezTo>
                    <a:pt x="5277" y="432"/>
                    <a:pt x="5277" y="0"/>
                    <a:pt x="49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41"/>
            <p:cNvSpPr/>
            <p:nvPr/>
          </p:nvSpPr>
          <p:spPr>
            <a:xfrm>
              <a:off x="5537950" y="3247875"/>
              <a:ext cx="294750" cy="10825"/>
            </a:xfrm>
            <a:custGeom>
              <a:avLst/>
              <a:gdLst/>
              <a:ahLst/>
              <a:cxnLst/>
              <a:rect l="l" t="t" r="r" b="b"/>
              <a:pathLst>
                <a:path w="11790" h="433" extrusionOk="0">
                  <a:moveTo>
                    <a:pt x="278" y="0"/>
                  </a:moveTo>
                  <a:cubicBezTo>
                    <a:pt x="0" y="0"/>
                    <a:pt x="0" y="432"/>
                    <a:pt x="278" y="432"/>
                  </a:cubicBezTo>
                  <a:lnTo>
                    <a:pt x="11512" y="432"/>
                  </a:lnTo>
                  <a:cubicBezTo>
                    <a:pt x="11789" y="432"/>
                    <a:pt x="11789" y="0"/>
                    <a:pt x="11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41"/>
            <p:cNvSpPr/>
            <p:nvPr/>
          </p:nvSpPr>
          <p:spPr>
            <a:xfrm>
              <a:off x="5537950" y="3280275"/>
              <a:ext cx="294750" cy="10050"/>
            </a:xfrm>
            <a:custGeom>
              <a:avLst/>
              <a:gdLst/>
              <a:ahLst/>
              <a:cxnLst/>
              <a:rect l="l" t="t" r="r" b="b"/>
              <a:pathLst>
                <a:path w="11790" h="402" extrusionOk="0">
                  <a:moveTo>
                    <a:pt x="278" y="1"/>
                  </a:moveTo>
                  <a:cubicBezTo>
                    <a:pt x="0" y="1"/>
                    <a:pt x="0" y="402"/>
                    <a:pt x="278" y="402"/>
                  </a:cubicBezTo>
                  <a:lnTo>
                    <a:pt x="11512" y="402"/>
                  </a:lnTo>
                  <a:cubicBezTo>
                    <a:pt x="11789" y="402"/>
                    <a:pt x="11789" y="1"/>
                    <a:pt x="1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41"/>
            <p:cNvSpPr/>
            <p:nvPr/>
          </p:nvSpPr>
          <p:spPr>
            <a:xfrm>
              <a:off x="5683750" y="3180625"/>
              <a:ext cx="148175" cy="50300"/>
            </a:xfrm>
            <a:custGeom>
              <a:avLst/>
              <a:gdLst/>
              <a:ahLst/>
              <a:cxnLst/>
              <a:rect l="l" t="t" r="r" b="b"/>
              <a:pathLst>
                <a:path w="5927" h="2012" extrusionOk="0">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5" name="Google Shape;15045;p141"/>
          <p:cNvGrpSpPr/>
          <p:nvPr/>
        </p:nvGrpSpPr>
        <p:grpSpPr>
          <a:xfrm>
            <a:off x="1074163" y="2326986"/>
            <a:ext cx="362650" cy="361900"/>
            <a:chOff x="4755600" y="3014075"/>
            <a:chExt cx="362650" cy="361900"/>
          </a:xfrm>
          <a:solidFill>
            <a:srgbClr val="FFCB0B"/>
          </a:solidFill>
        </p:grpSpPr>
        <p:sp>
          <p:nvSpPr>
            <p:cNvPr id="15046" name="Google Shape;15046;p141"/>
            <p:cNvSpPr/>
            <p:nvPr/>
          </p:nvSpPr>
          <p:spPr>
            <a:xfrm>
              <a:off x="4819625" y="3043425"/>
              <a:ext cx="49400" cy="49400"/>
            </a:xfrm>
            <a:custGeom>
              <a:avLst/>
              <a:gdLst/>
              <a:ahLst/>
              <a:cxnLst/>
              <a:rect l="l" t="t" r="r" b="b"/>
              <a:pathLst>
                <a:path w="1976" h="1976" extrusionOk="0">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41"/>
            <p:cNvSpPr/>
            <p:nvPr/>
          </p:nvSpPr>
          <p:spPr>
            <a:xfrm>
              <a:off x="4755600" y="3014075"/>
              <a:ext cx="179025" cy="361900"/>
            </a:xfrm>
            <a:custGeom>
              <a:avLst/>
              <a:gdLst/>
              <a:ahLst/>
              <a:cxnLst/>
              <a:rect l="l" t="t" r="r" b="b"/>
              <a:pathLst>
                <a:path w="7161" h="14476" extrusionOk="0">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41"/>
            <p:cNvSpPr/>
            <p:nvPr/>
          </p:nvSpPr>
          <p:spPr>
            <a:xfrm>
              <a:off x="4953100" y="3048825"/>
              <a:ext cx="165150" cy="137350"/>
            </a:xfrm>
            <a:custGeom>
              <a:avLst/>
              <a:gdLst/>
              <a:ahLst/>
              <a:cxnLst/>
              <a:rect l="l" t="t" r="r" b="b"/>
              <a:pathLst>
                <a:path w="6606" h="5494" extrusionOk="0">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41"/>
            <p:cNvSpPr/>
            <p:nvPr/>
          </p:nvSpPr>
          <p:spPr>
            <a:xfrm>
              <a:off x="5014050" y="3087400"/>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41"/>
            <p:cNvSpPr/>
            <p:nvPr/>
          </p:nvSpPr>
          <p:spPr>
            <a:xfrm>
              <a:off x="5014050" y="3112075"/>
              <a:ext cx="68700" cy="10825"/>
            </a:xfrm>
            <a:custGeom>
              <a:avLst/>
              <a:gdLst/>
              <a:ahLst/>
              <a:cxnLst/>
              <a:rect l="l" t="t" r="r" b="b"/>
              <a:pathLst>
                <a:path w="2748" h="433" extrusionOk="0">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41"/>
            <p:cNvSpPr/>
            <p:nvPr/>
          </p:nvSpPr>
          <p:spPr>
            <a:xfrm>
              <a:off x="5014050" y="3136775"/>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41"/>
            <p:cNvSpPr/>
            <p:nvPr/>
          </p:nvSpPr>
          <p:spPr>
            <a:xfrm>
              <a:off x="5052625" y="3087400"/>
              <a:ext cx="31675" cy="10825"/>
            </a:xfrm>
            <a:custGeom>
              <a:avLst/>
              <a:gdLst/>
              <a:ahLst/>
              <a:cxnLst/>
              <a:rect l="l" t="t" r="r" b="b"/>
              <a:pathLst>
                <a:path w="1267" h="433" extrusionOk="0">
                  <a:moveTo>
                    <a:pt x="186" y="0"/>
                  </a:moveTo>
                  <a:cubicBezTo>
                    <a:pt x="94" y="0"/>
                    <a:pt x="1" y="93"/>
                    <a:pt x="1" y="216"/>
                  </a:cubicBezTo>
                  <a:cubicBezTo>
                    <a:pt x="1" y="340"/>
                    <a:pt x="94" y="432"/>
                    <a:pt x="186" y="432"/>
                  </a:cubicBezTo>
                  <a:lnTo>
                    <a:pt x="989" y="432"/>
                  </a:lnTo>
                  <a:cubicBezTo>
                    <a:pt x="1266" y="432"/>
                    <a:pt x="126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41"/>
            <p:cNvSpPr/>
            <p:nvPr/>
          </p:nvSpPr>
          <p:spPr>
            <a:xfrm>
              <a:off x="4892925" y="3169225"/>
              <a:ext cx="209875" cy="205975"/>
            </a:xfrm>
            <a:custGeom>
              <a:avLst/>
              <a:gdLst/>
              <a:ahLst/>
              <a:cxnLst/>
              <a:rect l="l" t="t" r="r" b="b"/>
              <a:pathLst>
                <a:path w="8395" h="8239" extrusionOk="0">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41"/>
            <p:cNvSpPr/>
            <p:nvPr/>
          </p:nvSpPr>
          <p:spPr>
            <a:xfrm>
              <a:off x="4972400" y="3261725"/>
              <a:ext cx="94150" cy="10100"/>
            </a:xfrm>
            <a:custGeom>
              <a:avLst/>
              <a:gdLst/>
              <a:ahLst/>
              <a:cxnLst/>
              <a:rect l="l" t="t" r="r" b="b"/>
              <a:pathLst>
                <a:path w="3766" h="404" extrusionOk="0">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41"/>
            <p:cNvSpPr/>
            <p:nvPr/>
          </p:nvSpPr>
          <p:spPr>
            <a:xfrm>
              <a:off x="4930725" y="3290300"/>
              <a:ext cx="52500" cy="10825"/>
            </a:xfrm>
            <a:custGeom>
              <a:avLst/>
              <a:gdLst/>
              <a:ahLst/>
              <a:cxnLst/>
              <a:rect l="l" t="t" r="r" b="b"/>
              <a:pathLst>
                <a:path w="2100" h="433" extrusionOk="0">
                  <a:moveTo>
                    <a:pt x="279" y="1"/>
                  </a:moveTo>
                  <a:cubicBezTo>
                    <a:pt x="1" y="1"/>
                    <a:pt x="1" y="433"/>
                    <a:pt x="279" y="433"/>
                  </a:cubicBezTo>
                  <a:lnTo>
                    <a:pt x="1791" y="433"/>
                  </a:lnTo>
                  <a:cubicBezTo>
                    <a:pt x="2099" y="433"/>
                    <a:pt x="2099" y="1"/>
                    <a:pt x="1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41"/>
            <p:cNvSpPr/>
            <p:nvPr/>
          </p:nvSpPr>
          <p:spPr>
            <a:xfrm>
              <a:off x="4995550" y="3290300"/>
              <a:ext cx="71000" cy="10825"/>
            </a:xfrm>
            <a:custGeom>
              <a:avLst/>
              <a:gdLst/>
              <a:ahLst/>
              <a:cxnLst/>
              <a:rect l="l" t="t" r="r" b="b"/>
              <a:pathLst>
                <a:path w="2840" h="433" extrusionOk="0">
                  <a:moveTo>
                    <a:pt x="309" y="1"/>
                  </a:moveTo>
                  <a:cubicBezTo>
                    <a:pt x="0" y="1"/>
                    <a:pt x="0" y="433"/>
                    <a:pt x="309" y="433"/>
                  </a:cubicBezTo>
                  <a:lnTo>
                    <a:pt x="2531" y="433"/>
                  </a:lnTo>
                  <a:cubicBezTo>
                    <a:pt x="2839" y="433"/>
                    <a:pt x="2839" y="1"/>
                    <a:pt x="2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41"/>
            <p:cNvSpPr/>
            <p:nvPr/>
          </p:nvSpPr>
          <p:spPr>
            <a:xfrm>
              <a:off x="4930725" y="3318850"/>
              <a:ext cx="135825" cy="10825"/>
            </a:xfrm>
            <a:custGeom>
              <a:avLst/>
              <a:gdLst/>
              <a:ahLst/>
              <a:cxnLst/>
              <a:rect l="l" t="t" r="r" b="b"/>
              <a:pathLst>
                <a:path w="5433" h="433" extrusionOk="0">
                  <a:moveTo>
                    <a:pt x="279" y="1"/>
                  </a:moveTo>
                  <a:cubicBezTo>
                    <a:pt x="1" y="1"/>
                    <a:pt x="1" y="433"/>
                    <a:pt x="279" y="433"/>
                  </a:cubicBezTo>
                  <a:lnTo>
                    <a:pt x="5124" y="433"/>
                  </a:lnTo>
                  <a:cubicBezTo>
                    <a:pt x="5432" y="433"/>
                    <a:pt x="5432" y="1"/>
                    <a:pt x="51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41"/>
            <p:cNvSpPr/>
            <p:nvPr/>
          </p:nvSpPr>
          <p:spPr>
            <a:xfrm>
              <a:off x="4930725" y="3261725"/>
              <a:ext cx="31650" cy="10100"/>
            </a:xfrm>
            <a:custGeom>
              <a:avLst/>
              <a:gdLst/>
              <a:ahLst/>
              <a:cxnLst/>
              <a:rect l="l" t="t" r="r" b="b"/>
              <a:pathLst>
                <a:path w="1266" h="404" extrusionOk="0">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141"/>
          <p:cNvGrpSpPr/>
          <p:nvPr/>
        </p:nvGrpSpPr>
        <p:grpSpPr>
          <a:xfrm>
            <a:off x="2502013" y="2882868"/>
            <a:ext cx="362650" cy="361875"/>
            <a:chOff x="2498825" y="3014100"/>
            <a:chExt cx="362650" cy="361875"/>
          </a:xfrm>
          <a:solidFill>
            <a:srgbClr val="FFCB0B"/>
          </a:solidFill>
        </p:grpSpPr>
        <p:sp>
          <p:nvSpPr>
            <p:cNvPr id="15060" name="Google Shape;15060;p141"/>
            <p:cNvSpPr/>
            <p:nvPr/>
          </p:nvSpPr>
          <p:spPr>
            <a:xfrm>
              <a:off x="2534625" y="3297625"/>
              <a:ext cx="54450" cy="54825"/>
            </a:xfrm>
            <a:custGeom>
              <a:avLst/>
              <a:gdLst/>
              <a:ahLst/>
              <a:cxnLst/>
              <a:rect l="l" t="t" r="r" b="b"/>
              <a:pathLst>
                <a:path w="2178" h="2193" extrusionOk="0">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41"/>
            <p:cNvSpPr/>
            <p:nvPr/>
          </p:nvSpPr>
          <p:spPr>
            <a:xfrm>
              <a:off x="2597575" y="3297250"/>
              <a:ext cx="55575" cy="54800"/>
            </a:xfrm>
            <a:custGeom>
              <a:avLst/>
              <a:gdLst/>
              <a:ahLst/>
              <a:cxnLst/>
              <a:rect l="l" t="t" r="r" b="b"/>
              <a:pathLst>
                <a:path w="2223" h="2192" extrusionOk="0">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41"/>
            <p:cNvSpPr/>
            <p:nvPr/>
          </p:nvSpPr>
          <p:spPr>
            <a:xfrm>
              <a:off x="2711300" y="3171500"/>
              <a:ext cx="54450" cy="54800"/>
            </a:xfrm>
            <a:custGeom>
              <a:avLst/>
              <a:gdLst/>
              <a:ahLst/>
              <a:cxnLst/>
              <a:rect l="l" t="t" r="r" b="b"/>
              <a:pathLst>
                <a:path w="2178" h="2192" extrusionOk="0">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41"/>
            <p:cNvSpPr/>
            <p:nvPr/>
          </p:nvSpPr>
          <p:spPr>
            <a:xfrm>
              <a:off x="2774250" y="3171500"/>
              <a:ext cx="57125" cy="54800"/>
            </a:xfrm>
            <a:custGeom>
              <a:avLst/>
              <a:gdLst/>
              <a:ahLst/>
              <a:cxnLst/>
              <a:rect l="l" t="t" r="r" b="b"/>
              <a:pathLst>
                <a:path w="2285" h="2192" extrusionOk="0">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41"/>
            <p:cNvSpPr/>
            <p:nvPr/>
          </p:nvSpPr>
          <p:spPr>
            <a:xfrm>
              <a:off x="2673950" y="3014100"/>
              <a:ext cx="187525" cy="239200"/>
            </a:xfrm>
            <a:custGeom>
              <a:avLst/>
              <a:gdLst/>
              <a:ahLst/>
              <a:cxnLst/>
              <a:rect l="l" t="t" r="r" b="b"/>
              <a:pathLst>
                <a:path w="7501" h="9568" extrusionOk="0">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41"/>
            <p:cNvSpPr/>
            <p:nvPr/>
          </p:nvSpPr>
          <p:spPr>
            <a:xfrm>
              <a:off x="2790800" y="3040800"/>
              <a:ext cx="41775" cy="37550"/>
            </a:xfrm>
            <a:custGeom>
              <a:avLst/>
              <a:gdLst/>
              <a:ahLst/>
              <a:cxnLst/>
              <a:rect l="l" t="t" r="r" b="b"/>
              <a:pathLst>
                <a:path w="1671" h="1502" extrusionOk="0">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41"/>
            <p:cNvSpPr/>
            <p:nvPr/>
          </p:nvSpPr>
          <p:spPr>
            <a:xfrm>
              <a:off x="2499600" y="3014100"/>
              <a:ext cx="157400" cy="109575"/>
            </a:xfrm>
            <a:custGeom>
              <a:avLst/>
              <a:gdLst/>
              <a:ahLst/>
              <a:cxnLst/>
              <a:rect l="l" t="t" r="r" b="b"/>
              <a:pathLst>
                <a:path w="6296" h="4383" extrusionOk="0">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41"/>
            <p:cNvSpPr/>
            <p:nvPr/>
          </p:nvSpPr>
          <p:spPr>
            <a:xfrm>
              <a:off x="2586350" y="3040800"/>
              <a:ext cx="41775" cy="37550"/>
            </a:xfrm>
            <a:custGeom>
              <a:avLst/>
              <a:gdLst/>
              <a:ahLst/>
              <a:cxnLst/>
              <a:rect l="l" t="t" r="r" b="b"/>
              <a:pathLst>
                <a:path w="1671" h="1502" extrusionOk="0">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41"/>
            <p:cNvSpPr/>
            <p:nvPr/>
          </p:nvSpPr>
          <p:spPr>
            <a:xfrm>
              <a:off x="2498825" y="3143725"/>
              <a:ext cx="158175" cy="109575"/>
            </a:xfrm>
            <a:custGeom>
              <a:avLst/>
              <a:gdLst/>
              <a:ahLst/>
              <a:cxnLst/>
              <a:rect l="l" t="t" r="r" b="b"/>
              <a:pathLst>
                <a:path w="6327" h="4383" extrusionOk="0">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41"/>
            <p:cNvSpPr/>
            <p:nvPr/>
          </p:nvSpPr>
          <p:spPr>
            <a:xfrm>
              <a:off x="2586300" y="3170750"/>
              <a:ext cx="41925" cy="37675"/>
            </a:xfrm>
            <a:custGeom>
              <a:avLst/>
              <a:gdLst/>
              <a:ahLst/>
              <a:cxnLst/>
              <a:rect l="l" t="t" r="r" b="b"/>
              <a:pathLst>
                <a:path w="1677" h="1507" extrusionOk="0">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41"/>
            <p:cNvSpPr/>
            <p:nvPr/>
          </p:nvSpPr>
          <p:spPr>
            <a:xfrm>
              <a:off x="2499600" y="3274100"/>
              <a:ext cx="361875" cy="101875"/>
            </a:xfrm>
            <a:custGeom>
              <a:avLst/>
              <a:gdLst/>
              <a:ahLst/>
              <a:cxnLst/>
              <a:rect l="l" t="t" r="r" b="b"/>
              <a:pathLst>
                <a:path w="14475" h="4075" extrusionOk="0">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41"/>
            <p:cNvSpPr/>
            <p:nvPr/>
          </p:nvSpPr>
          <p:spPr>
            <a:xfrm>
              <a:off x="2789200" y="3301575"/>
              <a:ext cx="41325" cy="37350"/>
            </a:xfrm>
            <a:custGeom>
              <a:avLst/>
              <a:gdLst/>
              <a:ahLst/>
              <a:cxnLst/>
              <a:rect l="l" t="t" r="r" b="b"/>
              <a:pathLst>
                <a:path w="1653" h="1494" extrusionOk="0">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2" name="Google Shape;15072;p141"/>
          <p:cNvGrpSpPr/>
          <p:nvPr/>
        </p:nvGrpSpPr>
        <p:grpSpPr>
          <a:xfrm>
            <a:off x="3211144" y="2883068"/>
            <a:ext cx="393525" cy="361475"/>
            <a:chOff x="1714150" y="3014050"/>
            <a:chExt cx="393525" cy="361475"/>
          </a:xfrm>
          <a:solidFill>
            <a:srgbClr val="FFCB0B"/>
          </a:solidFill>
        </p:grpSpPr>
        <p:sp>
          <p:nvSpPr>
            <p:cNvPr id="15073" name="Google Shape;15073;p141"/>
            <p:cNvSpPr/>
            <p:nvPr/>
          </p:nvSpPr>
          <p:spPr>
            <a:xfrm>
              <a:off x="1778200" y="3048625"/>
              <a:ext cx="84875" cy="80750"/>
            </a:xfrm>
            <a:custGeom>
              <a:avLst/>
              <a:gdLst/>
              <a:ahLst/>
              <a:cxnLst/>
              <a:rect l="l" t="t" r="r" b="b"/>
              <a:pathLst>
                <a:path w="3395" h="3230" extrusionOk="0">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41"/>
            <p:cNvSpPr/>
            <p:nvPr/>
          </p:nvSpPr>
          <p:spPr>
            <a:xfrm>
              <a:off x="1879275" y="3048050"/>
              <a:ext cx="84875" cy="81325"/>
            </a:xfrm>
            <a:custGeom>
              <a:avLst/>
              <a:gdLst/>
              <a:ahLst/>
              <a:cxnLst/>
              <a:rect l="l" t="t" r="r" b="b"/>
              <a:pathLst>
                <a:path w="3395" h="3253" extrusionOk="0">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41"/>
            <p:cNvSpPr/>
            <p:nvPr/>
          </p:nvSpPr>
          <p:spPr>
            <a:xfrm>
              <a:off x="1980325" y="3048625"/>
              <a:ext cx="85675" cy="80350"/>
            </a:xfrm>
            <a:custGeom>
              <a:avLst/>
              <a:gdLst/>
              <a:ahLst/>
              <a:cxnLst/>
              <a:rect l="l" t="t" r="r" b="b"/>
              <a:pathLst>
                <a:path w="3427" h="3214" extrusionOk="0">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41"/>
            <p:cNvSpPr/>
            <p:nvPr/>
          </p:nvSpPr>
          <p:spPr>
            <a:xfrm>
              <a:off x="1741150" y="3014050"/>
              <a:ext cx="361900" cy="184475"/>
            </a:xfrm>
            <a:custGeom>
              <a:avLst/>
              <a:gdLst/>
              <a:ahLst/>
              <a:cxnLst/>
              <a:rect l="l" t="t" r="r" b="b"/>
              <a:pathLst>
                <a:path w="14476" h="7379" extrusionOk="0">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41"/>
            <p:cNvSpPr/>
            <p:nvPr/>
          </p:nvSpPr>
          <p:spPr>
            <a:xfrm>
              <a:off x="1714150" y="3216250"/>
              <a:ext cx="196775" cy="159275"/>
            </a:xfrm>
            <a:custGeom>
              <a:avLst/>
              <a:gdLst/>
              <a:ahLst/>
              <a:cxnLst/>
              <a:rect l="l" t="t" r="r" b="b"/>
              <a:pathLst>
                <a:path w="7871" h="6371" extrusionOk="0">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41"/>
            <p:cNvSpPr/>
            <p:nvPr/>
          </p:nvSpPr>
          <p:spPr>
            <a:xfrm>
              <a:off x="1916300" y="3223950"/>
              <a:ext cx="190600" cy="37075"/>
            </a:xfrm>
            <a:custGeom>
              <a:avLst/>
              <a:gdLst/>
              <a:ahLst/>
              <a:cxnLst/>
              <a:rect l="l" t="t" r="r" b="b"/>
              <a:pathLst>
                <a:path w="7624" h="1483" extrusionOk="0">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41"/>
            <p:cNvSpPr/>
            <p:nvPr/>
          </p:nvSpPr>
          <p:spPr>
            <a:xfrm>
              <a:off x="1916300" y="3277975"/>
              <a:ext cx="191375" cy="36275"/>
            </a:xfrm>
            <a:custGeom>
              <a:avLst/>
              <a:gdLst/>
              <a:ahLst/>
              <a:cxnLst/>
              <a:rect l="l" t="t" r="r" b="b"/>
              <a:pathLst>
                <a:path w="7655" h="1451" extrusionOk="0">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41"/>
            <p:cNvSpPr/>
            <p:nvPr/>
          </p:nvSpPr>
          <p:spPr>
            <a:xfrm>
              <a:off x="1916300" y="3331975"/>
              <a:ext cx="191375" cy="37050"/>
            </a:xfrm>
            <a:custGeom>
              <a:avLst/>
              <a:gdLst/>
              <a:ahLst/>
              <a:cxnLst/>
              <a:rect l="l" t="t" r="r" b="b"/>
              <a:pathLst>
                <a:path w="7655" h="1482" extrusionOk="0">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1" name="Google Shape;15081;p141"/>
          <p:cNvGrpSpPr/>
          <p:nvPr/>
        </p:nvGrpSpPr>
        <p:grpSpPr>
          <a:xfrm>
            <a:off x="3964151" y="2882943"/>
            <a:ext cx="385025" cy="361725"/>
            <a:chOff x="959575" y="3014275"/>
            <a:chExt cx="385025" cy="361725"/>
          </a:xfrm>
          <a:solidFill>
            <a:srgbClr val="FFCB0B"/>
          </a:solidFill>
        </p:grpSpPr>
        <p:sp>
          <p:nvSpPr>
            <p:cNvPr id="15082" name="Google Shape;15082;p141"/>
            <p:cNvSpPr/>
            <p:nvPr/>
          </p:nvSpPr>
          <p:spPr>
            <a:xfrm>
              <a:off x="1094600" y="3051775"/>
              <a:ext cx="250000" cy="324225"/>
            </a:xfrm>
            <a:custGeom>
              <a:avLst/>
              <a:gdLst/>
              <a:ahLst/>
              <a:cxnLst/>
              <a:rect l="l" t="t" r="r" b="b"/>
              <a:pathLst>
                <a:path w="10000" h="12969" extrusionOk="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41"/>
            <p:cNvSpPr/>
            <p:nvPr/>
          </p:nvSpPr>
          <p:spPr>
            <a:xfrm>
              <a:off x="959575" y="3014275"/>
              <a:ext cx="365400" cy="260450"/>
            </a:xfrm>
            <a:custGeom>
              <a:avLst/>
              <a:gdLst/>
              <a:ahLst/>
              <a:cxnLst/>
              <a:rect l="l" t="t" r="r" b="b"/>
              <a:pathLst>
                <a:path w="14616" h="10418" extrusionOk="0">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41"/>
            <p:cNvSpPr/>
            <p:nvPr/>
          </p:nvSpPr>
          <p:spPr>
            <a:xfrm>
              <a:off x="1229625" y="3038775"/>
              <a:ext cx="87975" cy="75250"/>
            </a:xfrm>
            <a:custGeom>
              <a:avLst/>
              <a:gdLst/>
              <a:ahLst/>
              <a:cxnLst/>
              <a:rect l="l" t="t" r="r" b="b"/>
              <a:pathLst>
                <a:path w="3519" h="3010" extrusionOk="0">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41"/>
            <p:cNvSpPr/>
            <p:nvPr/>
          </p:nvSpPr>
          <p:spPr>
            <a:xfrm>
              <a:off x="1005100" y="3156500"/>
              <a:ext cx="85650" cy="75650"/>
            </a:xfrm>
            <a:custGeom>
              <a:avLst/>
              <a:gdLst/>
              <a:ahLst/>
              <a:cxnLst/>
              <a:rect l="l" t="t" r="r" b="b"/>
              <a:pathLst>
                <a:path w="3426" h="3026" extrusionOk="0">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41"/>
            <p:cNvSpPr/>
            <p:nvPr/>
          </p:nvSpPr>
          <p:spPr>
            <a:xfrm>
              <a:off x="1242225" y="3276000"/>
              <a:ext cx="88500" cy="75275"/>
            </a:xfrm>
            <a:custGeom>
              <a:avLst/>
              <a:gdLst/>
              <a:ahLst/>
              <a:cxnLst/>
              <a:rect l="l" t="t" r="r" b="b"/>
              <a:pathLst>
                <a:path w="3540" h="3011" extrusionOk="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141"/>
          <p:cNvGrpSpPr/>
          <p:nvPr/>
        </p:nvGrpSpPr>
        <p:grpSpPr>
          <a:xfrm>
            <a:off x="4764094" y="2882643"/>
            <a:ext cx="362650" cy="362325"/>
            <a:chOff x="7730675" y="2463925"/>
            <a:chExt cx="362650" cy="362325"/>
          </a:xfrm>
          <a:solidFill>
            <a:srgbClr val="FFCB0B"/>
          </a:solidFill>
        </p:grpSpPr>
        <p:sp>
          <p:nvSpPr>
            <p:cNvPr id="15088" name="Google Shape;15088;p141"/>
            <p:cNvSpPr/>
            <p:nvPr/>
          </p:nvSpPr>
          <p:spPr>
            <a:xfrm>
              <a:off x="7730675" y="2463925"/>
              <a:ext cx="361875" cy="362075"/>
            </a:xfrm>
            <a:custGeom>
              <a:avLst/>
              <a:gdLst/>
              <a:ahLst/>
              <a:cxnLst/>
              <a:rect l="l" t="t" r="r" b="b"/>
              <a:pathLst>
                <a:path w="14475" h="14483" extrusionOk="0">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41"/>
            <p:cNvSpPr/>
            <p:nvPr/>
          </p:nvSpPr>
          <p:spPr>
            <a:xfrm>
              <a:off x="8028500" y="2464175"/>
              <a:ext cx="64825" cy="62725"/>
            </a:xfrm>
            <a:custGeom>
              <a:avLst/>
              <a:gdLst/>
              <a:ahLst/>
              <a:cxnLst/>
              <a:rect l="l" t="t" r="r" b="b"/>
              <a:pathLst>
                <a:path w="2593" h="2509" extrusionOk="0">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41"/>
            <p:cNvSpPr/>
            <p:nvPr/>
          </p:nvSpPr>
          <p:spPr>
            <a:xfrm>
              <a:off x="7995325" y="2537275"/>
              <a:ext cx="62500" cy="62550"/>
            </a:xfrm>
            <a:custGeom>
              <a:avLst/>
              <a:gdLst/>
              <a:ahLst/>
              <a:cxnLst/>
              <a:rect l="l" t="t" r="r" b="b"/>
              <a:pathLst>
                <a:path w="2500" h="2502" extrusionOk="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41"/>
            <p:cNvSpPr/>
            <p:nvPr/>
          </p:nvSpPr>
          <p:spPr>
            <a:xfrm>
              <a:off x="8022325" y="2763525"/>
              <a:ext cx="62525" cy="62725"/>
            </a:xfrm>
            <a:custGeom>
              <a:avLst/>
              <a:gdLst/>
              <a:ahLst/>
              <a:cxnLst/>
              <a:rect l="l" t="t" r="r" b="b"/>
              <a:pathLst>
                <a:path w="2501" h="2509" extrusionOk="0">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2" name="Google Shape;15092;p141"/>
          <p:cNvSpPr/>
          <p:nvPr/>
        </p:nvSpPr>
        <p:spPr>
          <a:xfrm>
            <a:off x="5475906" y="2883243"/>
            <a:ext cx="378850" cy="361125"/>
          </a:xfrm>
          <a:custGeom>
            <a:avLst/>
            <a:gdLst/>
            <a:ahLst/>
            <a:cxnLst/>
            <a:rect l="l" t="t" r="r" b="b"/>
            <a:pathLst>
              <a:path w="15154" h="14445" extrusionOk="0">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3" name="Google Shape;15093;p141"/>
          <p:cNvGrpSpPr/>
          <p:nvPr/>
        </p:nvGrpSpPr>
        <p:grpSpPr>
          <a:xfrm>
            <a:off x="7000113" y="2882093"/>
            <a:ext cx="361900" cy="363425"/>
            <a:chOff x="5505525" y="2463200"/>
            <a:chExt cx="361900" cy="363425"/>
          </a:xfrm>
          <a:solidFill>
            <a:srgbClr val="FFCB0B"/>
          </a:solidFill>
        </p:grpSpPr>
        <p:sp>
          <p:nvSpPr>
            <p:cNvPr id="15094" name="Google Shape;15094;p141"/>
            <p:cNvSpPr/>
            <p:nvPr/>
          </p:nvSpPr>
          <p:spPr>
            <a:xfrm>
              <a:off x="5505525" y="2545775"/>
              <a:ext cx="361900" cy="280850"/>
            </a:xfrm>
            <a:custGeom>
              <a:avLst/>
              <a:gdLst/>
              <a:ahLst/>
              <a:cxnLst/>
              <a:rect l="l" t="t" r="r" b="b"/>
              <a:pathLst>
                <a:path w="14476" h="11234" extrusionOk="0">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41"/>
            <p:cNvSpPr/>
            <p:nvPr/>
          </p:nvSpPr>
          <p:spPr>
            <a:xfrm>
              <a:off x="5642100" y="2463200"/>
              <a:ext cx="89525" cy="109025"/>
            </a:xfrm>
            <a:custGeom>
              <a:avLst/>
              <a:gdLst/>
              <a:ahLst/>
              <a:cxnLst/>
              <a:rect l="l" t="t" r="r" b="b"/>
              <a:pathLst>
                <a:path w="3581" h="4361" extrusionOk="0">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41"/>
            <p:cNvSpPr/>
            <p:nvPr/>
          </p:nvSpPr>
          <p:spPr>
            <a:xfrm>
              <a:off x="5573425" y="2744825"/>
              <a:ext cx="226100" cy="10050"/>
            </a:xfrm>
            <a:custGeom>
              <a:avLst/>
              <a:gdLst/>
              <a:ahLst/>
              <a:cxnLst/>
              <a:rect l="l" t="t" r="r" b="b"/>
              <a:pathLst>
                <a:path w="9044" h="402" extrusionOk="0">
                  <a:moveTo>
                    <a:pt x="309" y="1"/>
                  </a:moveTo>
                  <a:cubicBezTo>
                    <a:pt x="1" y="1"/>
                    <a:pt x="1" y="402"/>
                    <a:pt x="309" y="402"/>
                  </a:cubicBezTo>
                  <a:lnTo>
                    <a:pt x="8765" y="402"/>
                  </a:lnTo>
                  <a:cubicBezTo>
                    <a:pt x="9043" y="402"/>
                    <a:pt x="9043" y="1"/>
                    <a:pt x="87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7" name="Google Shape;15097;p141"/>
          <p:cNvGrpSpPr/>
          <p:nvPr/>
        </p:nvGrpSpPr>
        <p:grpSpPr>
          <a:xfrm>
            <a:off x="7752657" y="2882480"/>
            <a:ext cx="299400" cy="362650"/>
            <a:chOff x="6260100" y="4141325"/>
            <a:chExt cx="299400" cy="362650"/>
          </a:xfrm>
          <a:solidFill>
            <a:srgbClr val="FFCB0B"/>
          </a:solidFill>
        </p:grpSpPr>
        <p:sp>
          <p:nvSpPr>
            <p:cNvPr id="15098" name="Google Shape;15098;p141"/>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9" name="Google Shape;15099;p141"/>
            <p:cNvGrpSpPr/>
            <p:nvPr/>
          </p:nvGrpSpPr>
          <p:grpSpPr>
            <a:xfrm>
              <a:off x="6355250" y="4215575"/>
              <a:ext cx="152075" cy="146425"/>
              <a:chOff x="6355250" y="4215575"/>
              <a:chExt cx="152075" cy="146425"/>
            </a:xfrm>
            <a:grpFill/>
          </p:grpSpPr>
          <p:sp>
            <p:nvSpPr>
              <p:cNvPr id="15100" name="Google Shape;15100;p141"/>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41"/>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41"/>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41"/>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41"/>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41"/>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06" name="Google Shape;15106;p141"/>
          <p:cNvGrpSpPr/>
          <p:nvPr/>
        </p:nvGrpSpPr>
        <p:grpSpPr>
          <a:xfrm>
            <a:off x="7721032" y="3422728"/>
            <a:ext cx="362650" cy="361875"/>
            <a:chOff x="4755600" y="2463975"/>
            <a:chExt cx="362650" cy="361875"/>
          </a:xfrm>
          <a:solidFill>
            <a:srgbClr val="FFCB0B"/>
          </a:solidFill>
        </p:grpSpPr>
        <p:sp>
          <p:nvSpPr>
            <p:cNvPr id="15107" name="Google Shape;15107;p141"/>
            <p:cNvSpPr/>
            <p:nvPr/>
          </p:nvSpPr>
          <p:spPr>
            <a:xfrm>
              <a:off x="4755600" y="2463975"/>
              <a:ext cx="362650" cy="361875"/>
            </a:xfrm>
            <a:custGeom>
              <a:avLst/>
              <a:gdLst/>
              <a:ahLst/>
              <a:cxnLst/>
              <a:rect l="l" t="t" r="r" b="b"/>
              <a:pathLst>
                <a:path w="14506" h="14475" extrusionOk="0">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41"/>
            <p:cNvSpPr/>
            <p:nvPr/>
          </p:nvSpPr>
          <p:spPr>
            <a:xfrm>
              <a:off x="4909125" y="2599000"/>
              <a:ext cx="45550" cy="90300"/>
            </a:xfrm>
            <a:custGeom>
              <a:avLst/>
              <a:gdLst/>
              <a:ahLst/>
              <a:cxnLst/>
              <a:rect l="l" t="t" r="r" b="b"/>
              <a:pathLst>
                <a:path w="1822" h="3612" extrusionOk="0">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41"/>
            <p:cNvSpPr/>
            <p:nvPr/>
          </p:nvSpPr>
          <p:spPr>
            <a:xfrm>
              <a:off x="4964675" y="2565825"/>
              <a:ext cx="44775" cy="123475"/>
            </a:xfrm>
            <a:custGeom>
              <a:avLst/>
              <a:gdLst/>
              <a:ahLst/>
              <a:cxnLst/>
              <a:rect l="l" t="t" r="r" b="b"/>
              <a:pathLst>
                <a:path w="1791" h="4939" extrusionOk="0">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41"/>
            <p:cNvSpPr/>
            <p:nvPr/>
          </p:nvSpPr>
          <p:spPr>
            <a:xfrm>
              <a:off x="4777975" y="2679250"/>
              <a:ext cx="90275" cy="79400"/>
            </a:xfrm>
            <a:custGeom>
              <a:avLst/>
              <a:gdLst/>
              <a:ahLst/>
              <a:cxnLst/>
              <a:rect l="l" t="t" r="r" b="b"/>
              <a:pathLst>
                <a:path w="3611" h="3176" extrusionOk="0">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41"/>
            <p:cNvSpPr/>
            <p:nvPr/>
          </p:nvSpPr>
          <p:spPr>
            <a:xfrm>
              <a:off x="4782600" y="2770275"/>
              <a:ext cx="70225" cy="10850"/>
            </a:xfrm>
            <a:custGeom>
              <a:avLst/>
              <a:gdLst/>
              <a:ahLst/>
              <a:cxnLst/>
              <a:rect l="l" t="t" r="r" b="b"/>
              <a:pathLst>
                <a:path w="2809" h="434" extrusionOk="0">
                  <a:moveTo>
                    <a:pt x="309" y="1"/>
                  </a:moveTo>
                  <a:cubicBezTo>
                    <a:pt x="0" y="1"/>
                    <a:pt x="0" y="433"/>
                    <a:pt x="309" y="433"/>
                  </a:cubicBezTo>
                  <a:lnTo>
                    <a:pt x="2531" y="433"/>
                  </a:lnTo>
                  <a:cubicBezTo>
                    <a:pt x="2809" y="433"/>
                    <a:pt x="2809" y="1"/>
                    <a:pt x="2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41"/>
            <p:cNvSpPr/>
            <p:nvPr/>
          </p:nvSpPr>
          <p:spPr>
            <a:xfrm>
              <a:off x="4782600" y="2791125"/>
              <a:ext cx="68675" cy="10825"/>
            </a:xfrm>
            <a:custGeom>
              <a:avLst/>
              <a:gdLst/>
              <a:ahLst/>
              <a:cxnLst/>
              <a:rect l="l" t="t" r="r" b="b"/>
              <a:pathLst>
                <a:path w="2747" h="433" extrusionOk="0">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3" name="Google Shape;15113;p141"/>
          <p:cNvGrpSpPr/>
          <p:nvPr/>
        </p:nvGrpSpPr>
        <p:grpSpPr>
          <a:xfrm>
            <a:off x="6260460" y="3456049"/>
            <a:ext cx="363425" cy="308650"/>
            <a:chOff x="3252625" y="2490975"/>
            <a:chExt cx="363425" cy="308650"/>
          </a:xfrm>
          <a:solidFill>
            <a:srgbClr val="FFCB0B"/>
          </a:solidFill>
        </p:grpSpPr>
        <p:sp>
          <p:nvSpPr>
            <p:cNvPr id="15114" name="Google Shape;15114;p141"/>
            <p:cNvSpPr/>
            <p:nvPr/>
          </p:nvSpPr>
          <p:spPr>
            <a:xfrm>
              <a:off x="3252625" y="2490975"/>
              <a:ext cx="363425" cy="308650"/>
            </a:xfrm>
            <a:custGeom>
              <a:avLst/>
              <a:gdLst/>
              <a:ahLst/>
              <a:cxnLst/>
              <a:rect l="l" t="t" r="r" b="b"/>
              <a:pathLst>
                <a:path w="14537" h="12346" extrusionOk="0">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41"/>
            <p:cNvSpPr/>
            <p:nvPr/>
          </p:nvSpPr>
          <p:spPr>
            <a:xfrm>
              <a:off x="3350600" y="2518000"/>
              <a:ext cx="23950" cy="20325"/>
            </a:xfrm>
            <a:custGeom>
              <a:avLst/>
              <a:gdLst/>
              <a:ahLst/>
              <a:cxnLst/>
              <a:rect l="l" t="t" r="r" b="b"/>
              <a:pathLst>
                <a:path w="958" h="813" extrusionOk="0">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41"/>
            <p:cNvSpPr/>
            <p:nvPr/>
          </p:nvSpPr>
          <p:spPr>
            <a:xfrm>
              <a:off x="3386875" y="2518000"/>
              <a:ext cx="23925" cy="20325"/>
            </a:xfrm>
            <a:custGeom>
              <a:avLst/>
              <a:gdLst/>
              <a:ahLst/>
              <a:cxnLst/>
              <a:rect l="l" t="t" r="r" b="b"/>
              <a:pathLst>
                <a:path w="957" h="813" extrusionOk="0">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41"/>
            <p:cNvSpPr/>
            <p:nvPr/>
          </p:nvSpPr>
          <p:spPr>
            <a:xfrm>
              <a:off x="3423125" y="2518000"/>
              <a:ext cx="23950" cy="20325"/>
            </a:xfrm>
            <a:custGeom>
              <a:avLst/>
              <a:gdLst/>
              <a:ahLst/>
              <a:cxnLst/>
              <a:rect l="l" t="t" r="r" b="b"/>
              <a:pathLst>
                <a:path w="958" h="813" extrusionOk="0">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141"/>
          <p:cNvGrpSpPr/>
          <p:nvPr/>
        </p:nvGrpSpPr>
        <p:grpSpPr>
          <a:xfrm>
            <a:off x="5484006" y="3425128"/>
            <a:ext cx="362650" cy="357075"/>
            <a:chOff x="2498825" y="2466475"/>
            <a:chExt cx="362650" cy="357075"/>
          </a:xfrm>
          <a:solidFill>
            <a:srgbClr val="FFCB0B"/>
          </a:solidFill>
        </p:grpSpPr>
        <p:sp>
          <p:nvSpPr>
            <p:cNvPr id="15119" name="Google Shape;15119;p141"/>
            <p:cNvSpPr/>
            <p:nvPr/>
          </p:nvSpPr>
          <p:spPr>
            <a:xfrm>
              <a:off x="2498825" y="2466475"/>
              <a:ext cx="362650" cy="357075"/>
            </a:xfrm>
            <a:custGeom>
              <a:avLst/>
              <a:gdLst/>
              <a:ahLst/>
              <a:cxnLst/>
              <a:rect l="l" t="t" r="r" b="b"/>
              <a:pathLst>
                <a:path w="14506" h="14283" extrusionOk="0">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41"/>
            <p:cNvSpPr/>
            <p:nvPr/>
          </p:nvSpPr>
          <p:spPr>
            <a:xfrm>
              <a:off x="2618400" y="2629875"/>
              <a:ext cx="69475" cy="10825"/>
            </a:xfrm>
            <a:custGeom>
              <a:avLst/>
              <a:gdLst/>
              <a:ahLst/>
              <a:cxnLst/>
              <a:rect l="l" t="t" r="r" b="b"/>
              <a:pathLst>
                <a:path w="2779" h="433" extrusionOk="0">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41"/>
            <p:cNvSpPr/>
            <p:nvPr/>
          </p:nvSpPr>
          <p:spPr>
            <a:xfrm>
              <a:off x="2616875" y="2592050"/>
              <a:ext cx="72550" cy="10825"/>
            </a:xfrm>
            <a:custGeom>
              <a:avLst/>
              <a:gdLst/>
              <a:ahLst/>
              <a:cxnLst/>
              <a:rect l="l" t="t" r="r" b="b"/>
              <a:pathLst>
                <a:path w="2902" h="433" extrusionOk="0">
                  <a:moveTo>
                    <a:pt x="278" y="1"/>
                  </a:moveTo>
                  <a:cubicBezTo>
                    <a:pt x="0" y="1"/>
                    <a:pt x="0" y="433"/>
                    <a:pt x="278" y="433"/>
                  </a:cubicBezTo>
                  <a:lnTo>
                    <a:pt x="2623" y="433"/>
                  </a:lnTo>
                  <a:cubicBezTo>
                    <a:pt x="2901" y="433"/>
                    <a:pt x="2901" y="1"/>
                    <a:pt x="26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2" name="Google Shape;15122;p141"/>
          <p:cNvGrpSpPr/>
          <p:nvPr/>
        </p:nvGrpSpPr>
        <p:grpSpPr>
          <a:xfrm>
            <a:off x="4764469" y="3424466"/>
            <a:ext cx="361900" cy="358400"/>
            <a:chOff x="1741150" y="2466500"/>
            <a:chExt cx="361900" cy="358400"/>
          </a:xfrm>
          <a:solidFill>
            <a:srgbClr val="FFCB0B"/>
          </a:solidFill>
        </p:grpSpPr>
        <p:sp>
          <p:nvSpPr>
            <p:cNvPr id="15123" name="Google Shape;15123;p141"/>
            <p:cNvSpPr/>
            <p:nvPr/>
          </p:nvSpPr>
          <p:spPr>
            <a:xfrm>
              <a:off x="1741150" y="2466500"/>
              <a:ext cx="88000" cy="358400"/>
            </a:xfrm>
            <a:custGeom>
              <a:avLst/>
              <a:gdLst/>
              <a:ahLst/>
              <a:cxnLst/>
              <a:rect l="l" t="t" r="r" b="b"/>
              <a:pathLst>
                <a:path w="3520" h="14336" extrusionOk="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41"/>
            <p:cNvSpPr/>
            <p:nvPr/>
          </p:nvSpPr>
          <p:spPr>
            <a:xfrm>
              <a:off x="1761225" y="2554975"/>
              <a:ext cx="46300" cy="10100"/>
            </a:xfrm>
            <a:custGeom>
              <a:avLst/>
              <a:gdLst/>
              <a:ahLst/>
              <a:cxnLst/>
              <a:rect l="l" t="t" r="r" b="b"/>
              <a:pathLst>
                <a:path w="1852" h="404" extrusionOk="0">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41"/>
            <p:cNvSpPr/>
            <p:nvPr/>
          </p:nvSpPr>
          <p:spPr>
            <a:xfrm>
              <a:off x="1761225" y="2582025"/>
              <a:ext cx="46300" cy="10825"/>
            </a:xfrm>
            <a:custGeom>
              <a:avLst/>
              <a:gdLst/>
              <a:ahLst/>
              <a:cxnLst/>
              <a:rect l="l" t="t" r="r" b="b"/>
              <a:pathLst>
                <a:path w="1852" h="433" extrusionOk="0">
                  <a:moveTo>
                    <a:pt x="278" y="1"/>
                  </a:moveTo>
                  <a:cubicBezTo>
                    <a:pt x="0" y="1"/>
                    <a:pt x="0" y="433"/>
                    <a:pt x="278" y="433"/>
                  </a:cubicBezTo>
                  <a:lnTo>
                    <a:pt x="1574" y="433"/>
                  </a:lnTo>
                  <a:cubicBezTo>
                    <a:pt x="1852" y="433"/>
                    <a:pt x="1852" y="1"/>
                    <a:pt x="15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41"/>
            <p:cNvSpPr/>
            <p:nvPr/>
          </p:nvSpPr>
          <p:spPr>
            <a:xfrm>
              <a:off x="1832200" y="2466500"/>
              <a:ext cx="87975" cy="357625"/>
            </a:xfrm>
            <a:custGeom>
              <a:avLst/>
              <a:gdLst/>
              <a:ahLst/>
              <a:cxnLst/>
              <a:rect l="l" t="t" r="r" b="b"/>
              <a:pathLst>
                <a:path w="3519" h="14305" extrusionOk="0">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41"/>
            <p:cNvSpPr/>
            <p:nvPr/>
          </p:nvSpPr>
          <p:spPr>
            <a:xfrm>
              <a:off x="1853025" y="2734800"/>
              <a:ext cx="46325" cy="10825"/>
            </a:xfrm>
            <a:custGeom>
              <a:avLst/>
              <a:gdLst/>
              <a:ahLst/>
              <a:cxnLst/>
              <a:rect l="l" t="t" r="r" b="b"/>
              <a:pathLst>
                <a:path w="1853" h="433" extrusionOk="0">
                  <a:moveTo>
                    <a:pt x="279" y="0"/>
                  </a:moveTo>
                  <a:cubicBezTo>
                    <a:pt x="1" y="0"/>
                    <a:pt x="1" y="432"/>
                    <a:pt x="279" y="432"/>
                  </a:cubicBezTo>
                  <a:lnTo>
                    <a:pt x="1575" y="432"/>
                  </a:lnTo>
                  <a:cubicBezTo>
                    <a:pt x="1852" y="432"/>
                    <a:pt x="1852" y="0"/>
                    <a:pt x="15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41"/>
            <p:cNvSpPr/>
            <p:nvPr/>
          </p:nvSpPr>
          <p:spPr>
            <a:xfrm>
              <a:off x="1853025" y="2763300"/>
              <a:ext cx="46325" cy="10100"/>
            </a:xfrm>
            <a:custGeom>
              <a:avLst/>
              <a:gdLst/>
              <a:ahLst/>
              <a:cxnLst/>
              <a:rect l="l" t="t" r="r" b="b"/>
              <a:pathLst>
                <a:path w="1853" h="404" extrusionOk="0">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41"/>
            <p:cNvSpPr/>
            <p:nvPr/>
          </p:nvSpPr>
          <p:spPr>
            <a:xfrm>
              <a:off x="1924025" y="2466500"/>
              <a:ext cx="87200" cy="356475"/>
            </a:xfrm>
            <a:custGeom>
              <a:avLst/>
              <a:gdLst/>
              <a:ahLst/>
              <a:cxnLst/>
              <a:rect l="l" t="t" r="r" b="b"/>
              <a:pathLst>
                <a:path w="3488" h="14259" extrusionOk="0">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41"/>
            <p:cNvSpPr/>
            <p:nvPr/>
          </p:nvSpPr>
          <p:spPr>
            <a:xfrm>
              <a:off x="1944850" y="2639125"/>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41"/>
            <p:cNvSpPr/>
            <p:nvPr/>
          </p:nvSpPr>
          <p:spPr>
            <a:xfrm>
              <a:off x="1944850" y="2666900"/>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41"/>
            <p:cNvSpPr/>
            <p:nvPr/>
          </p:nvSpPr>
          <p:spPr>
            <a:xfrm>
              <a:off x="2015050" y="2466500"/>
              <a:ext cx="88000" cy="357625"/>
            </a:xfrm>
            <a:custGeom>
              <a:avLst/>
              <a:gdLst/>
              <a:ahLst/>
              <a:cxnLst/>
              <a:rect l="l" t="t" r="r" b="b"/>
              <a:pathLst>
                <a:path w="3520" h="14305" extrusionOk="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41"/>
            <p:cNvSpPr/>
            <p:nvPr/>
          </p:nvSpPr>
          <p:spPr>
            <a:xfrm>
              <a:off x="2035900" y="2516450"/>
              <a:ext cx="46300" cy="10825"/>
            </a:xfrm>
            <a:custGeom>
              <a:avLst/>
              <a:gdLst/>
              <a:ahLst/>
              <a:cxnLst/>
              <a:rect l="l" t="t" r="r" b="b"/>
              <a:pathLst>
                <a:path w="1852" h="433" extrusionOk="0">
                  <a:moveTo>
                    <a:pt x="278" y="0"/>
                  </a:moveTo>
                  <a:cubicBezTo>
                    <a:pt x="0" y="0"/>
                    <a:pt x="0" y="432"/>
                    <a:pt x="278" y="432"/>
                  </a:cubicBezTo>
                  <a:lnTo>
                    <a:pt x="1574" y="432"/>
                  </a:lnTo>
                  <a:cubicBezTo>
                    <a:pt x="1852" y="432"/>
                    <a:pt x="1852" y="0"/>
                    <a:pt x="15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41"/>
            <p:cNvSpPr/>
            <p:nvPr/>
          </p:nvSpPr>
          <p:spPr>
            <a:xfrm>
              <a:off x="2035900" y="2544225"/>
              <a:ext cx="46300" cy="10100"/>
            </a:xfrm>
            <a:custGeom>
              <a:avLst/>
              <a:gdLst/>
              <a:ahLst/>
              <a:cxnLst/>
              <a:rect l="l" t="t" r="r" b="b"/>
              <a:pathLst>
                <a:path w="1852" h="404" extrusionOk="0">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141"/>
          <p:cNvGrpSpPr/>
          <p:nvPr/>
        </p:nvGrpSpPr>
        <p:grpSpPr>
          <a:xfrm>
            <a:off x="3225806" y="3422591"/>
            <a:ext cx="364200" cy="362150"/>
            <a:chOff x="7731450" y="1904575"/>
            <a:chExt cx="364200" cy="362150"/>
          </a:xfrm>
          <a:solidFill>
            <a:srgbClr val="FFCB0B"/>
          </a:solidFill>
        </p:grpSpPr>
        <p:sp>
          <p:nvSpPr>
            <p:cNvPr id="15136" name="Google Shape;15136;p141"/>
            <p:cNvSpPr/>
            <p:nvPr/>
          </p:nvSpPr>
          <p:spPr>
            <a:xfrm>
              <a:off x="7776975" y="2157675"/>
              <a:ext cx="75625" cy="71650"/>
            </a:xfrm>
            <a:custGeom>
              <a:avLst/>
              <a:gdLst/>
              <a:ahLst/>
              <a:cxnLst/>
              <a:rect l="l" t="t" r="r" b="b"/>
              <a:pathLst>
                <a:path w="3025" h="2866" extrusionOk="0">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41"/>
            <p:cNvSpPr/>
            <p:nvPr/>
          </p:nvSpPr>
          <p:spPr>
            <a:xfrm>
              <a:off x="7731450" y="1933150"/>
              <a:ext cx="118075" cy="114225"/>
            </a:xfrm>
            <a:custGeom>
              <a:avLst/>
              <a:gdLst/>
              <a:ahLst/>
              <a:cxnLst/>
              <a:rect l="l" t="t" r="r" b="b"/>
              <a:pathLst>
                <a:path w="4723" h="4569" extrusionOk="0">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41"/>
            <p:cNvSpPr/>
            <p:nvPr/>
          </p:nvSpPr>
          <p:spPr>
            <a:xfrm>
              <a:off x="7756900" y="1967875"/>
              <a:ext cx="61750" cy="52500"/>
            </a:xfrm>
            <a:custGeom>
              <a:avLst/>
              <a:gdLst/>
              <a:ahLst/>
              <a:cxnLst/>
              <a:rect l="l" t="t" r="r" b="b"/>
              <a:pathLst>
                <a:path w="2470" h="2100" extrusionOk="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41"/>
            <p:cNvSpPr/>
            <p:nvPr/>
          </p:nvSpPr>
          <p:spPr>
            <a:xfrm>
              <a:off x="7954425" y="2178500"/>
              <a:ext cx="102650" cy="88225"/>
            </a:xfrm>
            <a:custGeom>
              <a:avLst/>
              <a:gdLst/>
              <a:ahLst/>
              <a:cxnLst/>
              <a:rect l="l" t="t" r="r" b="b"/>
              <a:pathLst>
                <a:path w="4106" h="3529" extrusionOk="0">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41"/>
            <p:cNvSpPr/>
            <p:nvPr/>
          </p:nvSpPr>
          <p:spPr>
            <a:xfrm>
              <a:off x="7989925" y="2201075"/>
              <a:ext cx="47075" cy="43625"/>
            </a:xfrm>
            <a:custGeom>
              <a:avLst/>
              <a:gdLst/>
              <a:ahLst/>
              <a:cxnLst/>
              <a:rect l="l" t="t" r="r" b="b"/>
              <a:pathLst>
                <a:path w="1883" h="1745" extrusionOk="0">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41"/>
            <p:cNvSpPr/>
            <p:nvPr/>
          </p:nvSpPr>
          <p:spPr>
            <a:xfrm>
              <a:off x="7739900" y="1904575"/>
              <a:ext cx="355750" cy="358650"/>
            </a:xfrm>
            <a:custGeom>
              <a:avLst/>
              <a:gdLst/>
              <a:ahLst/>
              <a:cxnLst/>
              <a:rect l="l" t="t" r="r" b="b"/>
              <a:pathLst>
                <a:path w="14230" h="14346" extrusionOk="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41"/>
            <p:cNvSpPr/>
            <p:nvPr/>
          </p:nvSpPr>
          <p:spPr>
            <a:xfrm>
              <a:off x="7965225" y="1933425"/>
              <a:ext cx="94150" cy="93900"/>
            </a:xfrm>
            <a:custGeom>
              <a:avLst/>
              <a:gdLst/>
              <a:ahLst/>
              <a:cxnLst/>
              <a:rect l="l" t="t" r="r" b="b"/>
              <a:pathLst>
                <a:path w="3766" h="3756" extrusionOk="0">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41"/>
            <p:cNvSpPr/>
            <p:nvPr/>
          </p:nvSpPr>
          <p:spPr>
            <a:xfrm>
              <a:off x="7942075" y="2075125"/>
              <a:ext cx="25500" cy="10825"/>
            </a:xfrm>
            <a:custGeom>
              <a:avLst/>
              <a:gdLst/>
              <a:ahLst/>
              <a:cxnLst/>
              <a:rect l="l" t="t" r="r" b="b"/>
              <a:pathLst>
                <a:path w="1020" h="433" extrusionOk="0">
                  <a:moveTo>
                    <a:pt x="186" y="0"/>
                  </a:moveTo>
                  <a:cubicBezTo>
                    <a:pt x="93" y="0"/>
                    <a:pt x="1" y="93"/>
                    <a:pt x="1" y="216"/>
                  </a:cubicBezTo>
                  <a:cubicBezTo>
                    <a:pt x="1" y="340"/>
                    <a:pt x="93" y="433"/>
                    <a:pt x="186" y="433"/>
                  </a:cubicBezTo>
                  <a:lnTo>
                    <a:pt x="741" y="433"/>
                  </a:lnTo>
                  <a:cubicBezTo>
                    <a:pt x="1019" y="433"/>
                    <a:pt x="1019" y="0"/>
                    <a:pt x="7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41"/>
            <p:cNvSpPr/>
            <p:nvPr/>
          </p:nvSpPr>
          <p:spPr>
            <a:xfrm>
              <a:off x="7861075" y="2075125"/>
              <a:ext cx="62500" cy="10825"/>
            </a:xfrm>
            <a:custGeom>
              <a:avLst/>
              <a:gdLst/>
              <a:ahLst/>
              <a:cxnLst/>
              <a:rect l="l" t="t" r="r" b="b"/>
              <a:pathLst>
                <a:path w="2500" h="433" extrusionOk="0">
                  <a:moveTo>
                    <a:pt x="309" y="0"/>
                  </a:moveTo>
                  <a:cubicBezTo>
                    <a:pt x="0" y="0"/>
                    <a:pt x="0" y="433"/>
                    <a:pt x="309" y="433"/>
                  </a:cubicBezTo>
                  <a:lnTo>
                    <a:pt x="2222" y="433"/>
                  </a:lnTo>
                  <a:cubicBezTo>
                    <a:pt x="2500" y="433"/>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41"/>
            <p:cNvSpPr/>
            <p:nvPr/>
          </p:nvSpPr>
          <p:spPr>
            <a:xfrm>
              <a:off x="7861075" y="2108300"/>
              <a:ext cx="28550" cy="10825"/>
            </a:xfrm>
            <a:custGeom>
              <a:avLst/>
              <a:gdLst/>
              <a:ahLst/>
              <a:cxnLst/>
              <a:rect l="l" t="t" r="r" b="b"/>
              <a:pathLst>
                <a:path w="1142" h="433" extrusionOk="0">
                  <a:moveTo>
                    <a:pt x="309" y="1"/>
                  </a:moveTo>
                  <a:cubicBezTo>
                    <a:pt x="0" y="1"/>
                    <a:pt x="0" y="433"/>
                    <a:pt x="309" y="433"/>
                  </a:cubicBezTo>
                  <a:lnTo>
                    <a:pt x="833" y="433"/>
                  </a:lnTo>
                  <a:cubicBezTo>
                    <a:pt x="1142" y="433"/>
                    <a:pt x="1142" y="1"/>
                    <a:pt x="8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41"/>
            <p:cNvSpPr/>
            <p:nvPr/>
          </p:nvSpPr>
          <p:spPr>
            <a:xfrm>
              <a:off x="7905825" y="2108300"/>
              <a:ext cx="61750" cy="10825"/>
            </a:xfrm>
            <a:custGeom>
              <a:avLst/>
              <a:gdLst/>
              <a:ahLst/>
              <a:cxnLst/>
              <a:rect l="l" t="t" r="r" b="b"/>
              <a:pathLst>
                <a:path w="2470" h="433" extrusionOk="0">
                  <a:moveTo>
                    <a:pt x="278" y="1"/>
                  </a:moveTo>
                  <a:cubicBezTo>
                    <a:pt x="0" y="1"/>
                    <a:pt x="0" y="433"/>
                    <a:pt x="278" y="433"/>
                  </a:cubicBezTo>
                  <a:lnTo>
                    <a:pt x="2191" y="433"/>
                  </a:lnTo>
                  <a:cubicBezTo>
                    <a:pt x="2469" y="433"/>
                    <a:pt x="2469"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7" name="Google Shape;15147;p141"/>
          <p:cNvGrpSpPr/>
          <p:nvPr/>
        </p:nvGrpSpPr>
        <p:grpSpPr>
          <a:xfrm>
            <a:off x="2502775" y="3422728"/>
            <a:ext cx="361125" cy="361875"/>
            <a:chOff x="6986125" y="1904625"/>
            <a:chExt cx="361125" cy="361875"/>
          </a:xfrm>
          <a:solidFill>
            <a:srgbClr val="FFCB0B"/>
          </a:solidFill>
        </p:grpSpPr>
        <p:sp>
          <p:nvSpPr>
            <p:cNvPr id="15148" name="Google Shape;15148;p141"/>
            <p:cNvSpPr/>
            <p:nvPr/>
          </p:nvSpPr>
          <p:spPr>
            <a:xfrm>
              <a:off x="6986125" y="1904625"/>
              <a:ext cx="361125" cy="361875"/>
            </a:xfrm>
            <a:custGeom>
              <a:avLst/>
              <a:gdLst/>
              <a:ahLst/>
              <a:cxnLst/>
              <a:rect l="l" t="t" r="r" b="b"/>
              <a:pathLst>
                <a:path w="14445" h="14475" extrusionOk="0">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41"/>
            <p:cNvSpPr/>
            <p:nvPr/>
          </p:nvSpPr>
          <p:spPr>
            <a:xfrm>
              <a:off x="7278550" y="2241000"/>
              <a:ext cx="23175" cy="10825"/>
            </a:xfrm>
            <a:custGeom>
              <a:avLst/>
              <a:gdLst/>
              <a:ahLst/>
              <a:cxnLst/>
              <a:rect l="l" t="t" r="r" b="b"/>
              <a:pathLst>
                <a:path w="927" h="433" extrusionOk="0">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0" name="Google Shape;15150;p141"/>
          <p:cNvGrpSpPr/>
          <p:nvPr/>
        </p:nvGrpSpPr>
        <p:grpSpPr>
          <a:xfrm>
            <a:off x="1074163" y="3975874"/>
            <a:ext cx="362650" cy="361875"/>
            <a:chOff x="4755600" y="1904625"/>
            <a:chExt cx="362650" cy="361875"/>
          </a:xfrm>
          <a:solidFill>
            <a:srgbClr val="FFCB0B"/>
          </a:solidFill>
        </p:grpSpPr>
        <p:sp>
          <p:nvSpPr>
            <p:cNvPr id="15151" name="Google Shape;15151;p141"/>
            <p:cNvSpPr/>
            <p:nvPr/>
          </p:nvSpPr>
          <p:spPr>
            <a:xfrm>
              <a:off x="4847400" y="1904625"/>
              <a:ext cx="177475" cy="148150"/>
            </a:xfrm>
            <a:custGeom>
              <a:avLst/>
              <a:gdLst/>
              <a:ahLst/>
              <a:cxnLst/>
              <a:rect l="l" t="t" r="r" b="b"/>
              <a:pathLst>
                <a:path w="7099" h="5926" extrusionOk="0">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141"/>
            <p:cNvSpPr/>
            <p:nvPr/>
          </p:nvSpPr>
          <p:spPr>
            <a:xfrm>
              <a:off x="4871325" y="1923900"/>
              <a:ext cx="14675" cy="10825"/>
            </a:xfrm>
            <a:custGeom>
              <a:avLst/>
              <a:gdLst/>
              <a:ahLst/>
              <a:cxnLst/>
              <a:rect l="l" t="t" r="r" b="b"/>
              <a:pathLst>
                <a:path w="587" h="433" extrusionOk="0">
                  <a:moveTo>
                    <a:pt x="278" y="1"/>
                  </a:moveTo>
                  <a:cubicBezTo>
                    <a:pt x="0" y="1"/>
                    <a:pt x="0" y="433"/>
                    <a:pt x="278" y="433"/>
                  </a:cubicBezTo>
                  <a:cubicBezTo>
                    <a:pt x="587" y="433"/>
                    <a:pt x="587" y="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41"/>
            <p:cNvSpPr/>
            <p:nvPr/>
          </p:nvSpPr>
          <p:spPr>
            <a:xfrm>
              <a:off x="4889075" y="1923900"/>
              <a:ext cx="13125" cy="10825"/>
            </a:xfrm>
            <a:custGeom>
              <a:avLst/>
              <a:gdLst/>
              <a:ahLst/>
              <a:cxnLst/>
              <a:rect l="l" t="t" r="r" b="b"/>
              <a:pathLst>
                <a:path w="525" h="433" extrusionOk="0">
                  <a:moveTo>
                    <a:pt x="278" y="1"/>
                  </a:moveTo>
                  <a:cubicBezTo>
                    <a:pt x="0" y="1"/>
                    <a:pt x="0" y="433"/>
                    <a:pt x="278" y="433"/>
                  </a:cubicBezTo>
                  <a:cubicBezTo>
                    <a:pt x="525" y="402"/>
                    <a:pt x="525" y="3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41"/>
            <p:cNvSpPr/>
            <p:nvPr/>
          </p:nvSpPr>
          <p:spPr>
            <a:xfrm>
              <a:off x="4906825" y="19239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41"/>
            <p:cNvSpPr/>
            <p:nvPr/>
          </p:nvSpPr>
          <p:spPr>
            <a:xfrm>
              <a:off x="4755600"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41"/>
            <p:cNvSpPr/>
            <p:nvPr/>
          </p:nvSpPr>
          <p:spPr>
            <a:xfrm>
              <a:off x="4883675"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41"/>
            <p:cNvSpPr/>
            <p:nvPr/>
          </p:nvSpPr>
          <p:spPr>
            <a:xfrm>
              <a:off x="5012525" y="2177750"/>
              <a:ext cx="105725" cy="88750"/>
            </a:xfrm>
            <a:custGeom>
              <a:avLst/>
              <a:gdLst/>
              <a:ahLst/>
              <a:cxnLst/>
              <a:rect l="l" t="t" r="r" b="b"/>
              <a:pathLst>
                <a:path w="4229" h="3550" extrusionOk="0">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41"/>
            <p:cNvSpPr/>
            <p:nvPr/>
          </p:nvSpPr>
          <p:spPr>
            <a:xfrm>
              <a:off x="4805750" y="2068375"/>
              <a:ext cx="261575" cy="87025"/>
            </a:xfrm>
            <a:custGeom>
              <a:avLst/>
              <a:gdLst/>
              <a:ahLst/>
              <a:cxnLst/>
              <a:rect l="l" t="t" r="r" b="b"/>
              <a:pathLst>
                <a:path w="10463" h="3481" extrusionOk="0">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141"/>
          <p:cNvGrpSpPr/>
          <p:nvPr/>
        </p:nvGrpSpPr>
        <p:grpSpPr>
          <a:xfrm>
            <a:off x="3974963" y="3975636"/>
            <a:ext cx="363400" cy="362350"/>
            <a:chOff x="2499600" y="1904400"/>
            <a:chExt cx="363400" cy="362350"/>
          </a:xfrm>
          <a:solidFill>
            <a:srgbClr val="FFCB0B"/>
          </a:solidFill>
        </p:grpSpPr>
        <p:sp>
          <p:nvSpPr>
            <p:cNvPr id="15160" name="Google Shape;15160;p141"/>
            <p:cNvSpPr/>
            <p:nvPr/>
          </p:nvSpPr>
          <p:spPr>
            <a:xfrm>
              <a:off x="2499600" y="1904400"/>
              <a:ext cx="316350" cy="362350"/>
            </a:xfrm>
            <a:custGeom>
              <a:avLst/>
              <a:gdLst/>
              <a:ahLst/>
              <a:cxnLst/>
              <a:rect l="l" t="t" r="r" b="b"/>
              <a:pathLst>
                <a:path w="12654" h="14494" extrusionOk="0">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41"/>
            <p:cNvSpPr/>
            <p:nvPr/>
          </p:nvSpPr>
          <p:spPr>
            <a:xfrm>
              <a:off x="2819000" y="2030375"/>
              <a:ext cx="44000" cy="10825"/>
            </a:xfrm>
            <a:custGeom>
              <a:avLst/>
              <a:gdLst/>
              <a:ahLst/>
              <a:cxnLst/>
              <a:rect l="l" t="t" r="r" b="b"/>
              <a:pathLst>
                <a:path w="1760" h="433" extrusionOk="0">
                  <a:moveTo>
                    <a:pt x="309" y="0"/>
                  </a:moveTo>
                  <a:cubicBezTo>
                    <a:pt x="1" y="0"/>
                    <a:pt x="1" y="433"/>
                    <a:pt x="309" y="433"/>
                  </a:cubicBezTo>
                  <a:lnTo>
                    <a:pt x="1482" y="433"/>
                  </a:lnTo>
                  <a:cubicBezTo>
                    <a:pt x="1760" y="433"/>
                    <a:pt x="1760" y="0"/>
                    <a:pt x="1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41"/>
            <p:cNvSpPr/>
            <p:nvPr/>
          </p:nvSpPr>
          <p:spPr>
            <a:xfrm>
              <a:off x="2802275" y="1973275"/>
              <a:ext cx="39875" cy="32500"/>
            </a:xfrm>
            <a:custGeom>
              <a:avLst/>
              <a:gdLst/>
              <a:ahLst/>
              <a:cxnLst/>
              <a:rect l="l" t="t" r="r" b="b"/>
              <a:pathLst>
                <a:path w="1595" h="1300" extrusionOk="0">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41"/>
            <p:cNvSpPr/>
            <p:nvPr/>
          </p:nvSpPr>
          <p:spPr>
            <a:xfrm>
              <a:off x="2802900" y="2066575"/>
              <a:ext cx="39650" cy="32375"/>
            </a:xfrm>
            <a:custGeom>
              <a:avLst/>
              <a:gdLst/>
              <a:ahLst/>
              <a:cxnLst/>
              <a:rect l="l" t="t" r="r" b="b"/>
              <a:pathLst>
                <a:path w="1586" h="1295" extrusionOk="0">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141"/>
          <p:cNvGrpSpPr/>
          <p:nvPr/>
        </p:nvGrpSpPr>
        <p:grpSpPr>
          <a:xfrm>
            <a:off x="4790706" y="3975474"/>
            <a:ext cx="309425" cy="362675"/>
            <a:chOff x="4781825" y="4140750"/>
            <a:chExt cx="309425" cy="362675"/>
          </a:xfrm>
          <a:solidFill>
            <a:srgbClr val="FFCB0B"/>
          </a:solidFill>
        </p:grpSpPr>
        <p:sp>
          <p:nvSpPr>
            <p:cNvPr id="15165" name="Google Shape;15165;p141"/>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41"/>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41"/>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41"/>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41"/>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41"/>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41"/>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41"/>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3" name="Google Shape;15173;p141"/>
          <p:cNvGrpSpPr/>
          <p:nvPr/>
        </p:nvGrpSpPr>
        <p:grpSpPr>
          <a:xfrm>
            <a:off x="7023275" y="3975874"/>
            <a:ext cx="315575" cy="361875"/>
            <a:chOff x="4028025" y="4141325"/>
            <a:chExt cx="315575" cy="361875"/>
          </a:xfrm>
          <a:solidFill>
            <a:srgbClr val="FFCB0B"/>
          </a:solidFill>
        </p:grpSpPr>
        <p:sp>
          <p:nvSpPr>
            <p:cNvPr id="15174" name="Google Shape;15174;p141"/>
            <p:cNvSpPr/>
            <p:nvPr/>
          </p:nvSpPr>
          <p:spPr>
            <a:xfrm>
              <a:off x="4068150" y="4193775"/>
              <a:ext cx="129625" cy="10850"/>
            </a:xfrm>
            <a:custGeom>
              <a:avLst/>
              <a:gdLst/>
              <a:ahLst/>
              <a:cxnLst/>
              <a:rect l="l" t="t" r="r" b="b"/>
              <a:pathLst>
                <a:path w="5185" h="434" extrusionOk="0">
                  <a:moveTo>
                    <a:pt x="309" y="1"/>
                  </a:moveTo>
                  <a:cubicBezTo>
                    <a:pt x="0" y="1"/>
                    <a:pt x="0" y="433"/>
                    <a:pt x="309" y="433"/>
                  </a:cubicBezTo>
                  <a:lnTo>
                    <a:pt x="4907" y="433"/>
                  </a:lnTo>
                  <a:cubicBezTo>
                    <a:pt x="5185" y="433"/>
                    <a:pt x="5185" y="1"/>
                    <a:pt x="49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41"/>
            <p:cNvSpPr/>
            <p:nvPr/>
          </p:nvSpPr>
          <p:spPr>
            <a:xfrm>
              <a:off x="4068150" y="4234675"/>
              <a:ext cx="129625" cy="10825"/>
            </a:xfrm>
            <a:custGeom>
              <a:avLst/>
              <a:gdLst/>
              <a:ahLst/>
              <a:cxnLst/>
              <a:rect l="l" t="t" r="r" b="b"/>
              <a:pathLst>
                <a:path w="5185" h="433" extrusionOk="0">
                  <a:moveTo>
                    <a:pt x="309" y="1"/>
                  </a:moveTo>
                  <a:cubicBezTo>
                    <a:pt x="0" y="1"/>
                    <a:pt x="0" y="433"/>
                    <a:pt x="309" y="433"/>
                  </a:cubicBezTo>
                  <a:lnTo>
                    <a:pt x="4907" y="433"/>
                  </a:lnTo>
                  <a:cubicBezTo>
                    <a:pt x="5185" y="433"/>
                    <a:pt x="5185" y="1"/>
                    <a:pt x="49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41"/>
            <p:cNvSpPr/>
            <p:nvPr/>
          </p:nvSpPr>
          <p:spPr>
            <a:xfrm>
              <a:off x="4070450" y="4275575"/>
              <a:ext cx="182125" cy="92600"/>
            </a:xfrm>
            <a:custGeom>
              <a:avLst/>
              <a:gdLst/>
              <a:ahLst/>
              <a:cxnLst/>
              <a:rect l="l" t="t" r="r" b="b"/>
              <a:pathLst>
                <a:path w="7285" h="3704" extrusionOk="0">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41"/>
            <p:cNvSpPr/>
            <p:nvPr/>
          </p:nvSpPr>
          <p:spPr>
            <a:xfrm>
              <a:off x="4068150" y="4399025"/>
              <a:ext cx="186725" cy="10825"/>
            </a:xfrm>
            <a:custGeom>
              <a:avLst/>
              <a:gdLst/>
              <a:ahLst/>
              <a:cxnLst/>
              <a:rect l="l" t="t" r="r" b="b"/>
              <a:pathLst>
                <a:path w="7469" h="433" extrusionOk="0">
                  <a:moveTo>
                    <a:pt x="309" y="0"/>
                  </a:moveTo>
                  <a:cubicBezTo>
                    <a:pt x="0" y="0"/>
                    <a:pt x="0" y="432"/>
                    <a:pt x="309" y="432"/>
                  </a:cubicBezTo>
                  <a:lnTo>
                    <a:pt x="7160" y="432"/>
                  </a:lnTo>
                  <a:cubicBezTo>
                    <a:pt x="7469" y="432"/>
                    <a:pt x="7469" y="0"/>
                    <a:pt x="7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41"/>
            <p:cNvSpPr/>
            <p:nvPr/>
          </p:nvSpPr>
          <p:spPr>
            <a:xfrm>
              <a:off x="4069675" y="4439900"/>
              <a:ext cx="183675" cy="10825"/>
            </a:xfrm>
            <a:custGeom>
              <a:avLst/>
              <a:gdLst/>
              <a:ahLst/>
              <a:cxnLst/>
              <a:rect l="l" t="t" r="r" b="b"/>
              <a:pathLst>
                <a:path w="7347" h="433" extrusionOk="0">
                  <a:moveTo>
                    <a:pt x="248" y="1"/>
                  </a:moveTo>
                  <a:cubicBezTo>
                    <a:pt x="1" y="32"/>
                    <a:pt x="1" y="402"/>
                    <a:pt x="248" y="433"/>
                  </a:cubicBezTo>
                  <a:lnTo>
                    <a:pt x="7099" y="433"/>
                  </a:lnTo>
                  <a:cubicBezTo>
                    <a:pt x="7346" y="402"/>
                    <a:pt x="7346" y="32"/>
                    <a:pt x="7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41"/>
            <p:cNvSpPr/>
            <p:nvPr/>
          </p:nvSpPr>
          <p:spPr>
            <a:xfrm>
              <a:off x="4123700" y="4294800"/>
              <a:ext cx="33200" cy="28625"/>
            </a:xfrm>
            <a:custGeom>
              <a:avLst/>
              <a:gdLst/>
              <a:ahLst/>
              <a:cxnLst/>
              <a:rect l="l" t="t" r="r" b="b"/>
              <a:pathLst>
                <a:path w="1328" h="1145" extrusionOk="0">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41"/>
            <p:cNvSpPr/>
            <p:nvPr/>
          </p:nvSpPr>
          <p:spPr>
            <a:xfrm>
              <a:off x="4028025" y="4141325"/>
              <a:ext cx="315575" cy="361875"/>
            </a:xfrm>
            <a:custGeom>
              <a:avLst/>
              <a:gdLst/>
              <a:ahLst/>
              <a:cxnLst/>
              <a:rect l="l" t="t" r="r" b="b"/>
              <a:pathLst>
                <a:path w="12623" h="14475" extrusionOk="0">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141"/>
          <p:cNvGrpSpPr/>
          <p:nvPr/>
        </p:nvGrpSpPr>
        <p:grpSpPr>
          <a:xfrm>
            <a:off x="5475906" y="3975886"/>
            <a:ext cx="378850" cy="361850"/>
            <a:chOff x="1727275" y="1904650"/>
            <a:chExt cx="378850" cy="361850"/>
          </a:xfrm>
          <a:solidFill>
            <a:srgbClr val="FFCB0B"/>
          </a:solidFill>
        </p:grpSpPr>
        <p:sp>
          <p:nvSpPr>
            <p:cNvPr id="15182" name="Google Shape;15182;p141"/>
            <p:cNvSpPr/>
            <p:nvPr/>
          </p:nvSpPr>
          <p:spPr>
            <a:xfrm>
              <a:off x="1822950" y="1927750"/>
              <a:ext cx="145850" cy="110150"/>
            </a:xfrm>
            <a:custGeom>
              <a:avLst/>
              <a:gdLst/>
              <a:ahLst/>
              <a:cxnLst/>
              <a:rect l="l" t="t" r="r" b="b"/>
              <a:pathLst>
                <a:path w="5834" h="4406" extrusionOk="0">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41"/>
            <p:cNvSpPr/>
            <p:nvPr/>
          </p:nvSpPr>
          <p:spPr>
            <a:xfrm>
              <a:off x="1727275" y="1904650"/>
              <a:ext cx="378850" cy="361850"/>
            </a:xfrm>
            <a:custGeom>
              <a:avLst/>
              <a:gdLst/>
              <a:ahLst/>
              <a:cxnLst/>
              <a:rect l="l" t="t" r="r" b="b"/>
              <a:pathLst>
                <a:path w="15154" h="14474" extrusionOk="0">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141"/>
          <p:cNvGrpSpPr/>
          <p:nvPr/>
        </p:nvGrpSpPr>
        <p:grpSpPr>
          <a:xfrm>
            <a:off x="2529788" y="3975486"/>
            <a:ext cx="307100" cy="362650"/>
            <a:chOff x="5533300" y="4140550"/>
            <a:chExt cx="307100" cy="362650"/>
          </a:xfrm>
          <a:solidFill>
            <a:srgbClr val="FFCB0B"/>
          </a:solidFill>
        </p:grpSpPr>
        <p:sp>
          <p:nvSpPr>
            <p:cNvPr id="15185" name="Google Shape;15185;p141"/>
            <p:cNvSpPr/>
            <p:nvPr/>
          </p:nvSpPr>
          <p:spPr>
            <a:xfrm>
              <a:off x="5698425" y="4326500"/>
              <a:ext cx="109575" cy="93200"/>
            </a:xfrm>
            <a:custGeom>
              <a:avLst/>
              <a:gdLst/>
              <a:ahLst/>
              <a:cxnLst/>
              <a:rect l="l" t="t" r="r" b="b"/>
              <a:pathLst>
                <a:path w="4383" h="3728" extrusionOk="0">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41"/>
            <p:cNvSpPr/>
            <p:nvPr/>
          </p:nvSpPr>
          <p:spPr>
            <a:xfrm>
              <a:off x="5533300" y="4140550"/>
              <a:ext cx="307100" cy="362650"/>
            </a:xfrm>
            <a:custGeom>
              <a:avLst/>
              <a:gdLst/>
              <a:ahLst/>
              <a:cxnLst/>
              <a:rect l="l" t="t" r="r" b="b"/>
              <a:pathLst>
                <a:path w="12284" h="14506" extrusionOk="0">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41"/>
            <p:cNvSpPr/>
            <p:nvPr/>
          </p:nvSpPr>
          <p:spPr>
            <a:xfrm>
              <a:off x="5558000" y="41637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41"/>
            <p:cNvSpPr/>
            <p:nvPr/>
          </p:nvSpPr>
          <p:spPr>
            <a:xfrm>
              <a:off x="5576525" y="41637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41"/>
            <p:cNvSpPr/>
            <p:nvPr/>
          </p:nvSpPr>
          <p:spPr>
            <a:xfrm>
              <a:off x="5595800" y="4163700"/>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41"/>
            <p:cNvSpPr/>
            <p:nvPr/>
          </p:nvSpPr>
          <p:spPr>
            <a:xfrm>
              <a:off x="5565725" y="4216350"/>
              <a:ext cx="108800" cy="93200"/>
            </a:xfrm>
            <a:custGeom>
              <a:avLst/>
              <a:gdLst/>
              <a:ahLst/>
              <a:cxnLst/>
              <a:rect l="l" t="t" r="r" b="b"/>
              <a:pathLst>
                <a:path w="4352" h="3728" extrusionOk="0">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41"/>
            <p:cNvSpPr/>
            <p:nvPr/>
          </p:nvSpPr>
          <p:spPr>
            <a:xfrm>
              <a:off x="5561850" y="4436825"/>
              <a:ext cx="250000" cy="35525"/>
            </a:xfrm>
            <a:custGeom>
              <a:avLst/>
              <a:gdLst/>
              <a:ahLst/>
              <a:cxnLst/>
              <a:rect l="l" t="t" r="r" b="b"/>
              <a:pathLst>
                <a:path w="10000" h="1421" extrusionOk="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41"/>
            <p:cNvSpPr/>
            <p:nvPr/>
          </p:nvSpPr>
          <p:spPr>
            <a:xfrm>
              <a:off x="5662925" y="4220025"/>
              <a:ext cx="144300" cy="86425"/>
            </a:xfrm>
            <a:custGeom>
              <a:avLst/>
              <a:gdLst/>
              <a:ahLst/>
              <a:cxnLst/>
              <a:rect l="l" t="t" r="r" b="b"/>
              <a:pathLst>
                <a:path w="5772" h="3457" extrusionOk="0">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41"/>
            <p:cNvSpPr/>
            <p:nvPr/>
          </p:nvSpPr>
          <p:spPr>
            <a:xfrm>
              <a:off x="5565725" y="4329575"/>
              <a:ext cx="144300" cy="86450"/>
            </a:xfrm>
            <a:custGeom>
              <a:avLst/>
              <a:gdLst/>
              <a:ahLst/>
              <a:cxnLst/>
              <a:rect l="l" t="t" r="r" b="b"/>
              <a:pathLst>
                <a:path w="5772" h="3458" extrusionOk="0">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4" name="Google Shape;15194;p141"/>
          <p:cNvGrpSpPr/>
          <p:nvPr/>
        </p:nvGrpSpPr>
        <p:grpSpPr>
          <a:xfrm>
            <a:off x="3986913" y="1766106"/>
            <a:ext cx="339500" cy="361250"/>
            <a:chOff x="2510400" y="4141325"/>
            <a:chExt cx="339500" cy="361250"/>
          </a:xfrm>
          <a:solidFill>
            <a:srgbClr val="FFCB0B"/>
          </a:solidFill>
        </p:grpSpPr>
        <p:sp>
          <p:nvSpPr>
            <p:cNvPr id="15195" name="Google Shape;15195;p141"/>
            <p:cNvSpPr/>
            <p:nvPr/>
          </p:nvSpPr>
          <p:spPr>
            <a:xfrm>
              <a:off x="2510400" y="4141325"/>
              <a:ext cx="339500" cy="361250"/>
            </a:xfrm>
            <a:custGeom>
              <a:avLst/>
              <a:gdLst/>
              <a:ahLst/>
              <a:cxnLst/>
              <a:rect l="l" t="t" r="r" b="b"/>
              <a:pathLst>
                <a:path w="13580" h="14450" extrusionOk="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96" name="Google Shape;15196;p141"/>
            <p:cNvGrpSpPr/>
            <p:nvPr/>
          </p:nvGrpSpPr>
          <p:grpSpPr>
            <a:xfrm>
              <a:off x="2548975" y="4180400"/>
              <a:ext cx="260800" cy="179300"/>
              <a:chOff x="2548975" y="4180400"/>
              <a:chExt cx="260800" cy="179300"/>
            </a:xfrm>
            <a:grpFill/>
          </p:grpSpPr>
          <p:sp>
            <p:nvSpPr>
              <p:cNvPr id="15197" name="Google Shape;15197;p141"/>
              <p:cNvSpPr/>
              <p:nvPr/>
            </p:nvSpPr>
            <p:spPr>
              <a:xfrm>
                <a:off x="2687075" y="4180400"/>
                <a:ext cx="122700" cy="122200"/>
              </a:xfrm>
              <a:custGeom>
                <a:avLst/>
                <a:gdLst/>
                <a:ahLst/>
                <a:cxnLst/>
                <a:rect l="l" t="t" r="r" b="b"/>
                <a:pathLst>
                  <a:path w="4908" h="4888" extrusionOk="0">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41"/>
              <p:cNvSpPr/>
              <p:nvPr/>
            </p:nvSpPr>
            <p:spPr>
              <a:xfrm>
                <a:off x="2548975" y="4277875"/>
                <a:ext cx="85650" cy="81825"/>
              </a:xfrm>
              <a:custGeom>
                <a:avLst/>
                <a:gdLst/>
                <a:ahLst/>
                <a:cxnLst/>
                <a:rect l="l" t="t" r="r" b="b"/>
                <a:pathLst>
                  <a:path w="3426" h="3273" extrusionOk="0">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99" name="Google Shape;15199;p141"/>
            <p:cNvSpPr/>
            <p:nvPr/>
          </p:nvSpPr>
          <p:spPr>
            <a:xfrm>
              <a:off x="2654675" y="4401500"/>
              <a:ext cx="61750" cy="53100"/>
            </a:xfrm>
            <a:custGeom>
              <a:avLst/>
              <a:gdLst/>
              <a:ahLst/>
              <a:cxnLst/>
              <a:rect l="l" t="t" r="r" b="b"/>
              <a:pathLst>
                <a:path w="2470" h="2124" extrusionOk="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0" name="Google Shape;15200;p141"/>
          <p:cNvGrpSpPr/>
          <p:nvPr/>
        </p:nvGrpSpPr>
        <p:grpSpPr>
          <a:xfrm>
            <a:off x="1769581" y="3975874"/>
            <a:ext cx="361875" cy="361875"/>
            <a:chOff x="4004875" y="1904625"/>
            <a:chExt cx="361875" cy="361875"/>
          </a:xfrm>
          <a:solidFill>
            <a:srgbClr val="FFCB0B"/>
          </a:solidFill>
        </p:grpSpPr>
        <p:sp>
          <p:nvSpPr>
            <p:cNvPr id="15201" name="Google Shape;15201;p141"/>
            <p:cNvSpPr/>
            <p:nvPr/>
          </p:nvSpPr>
          <p:spPr>
            <a:xfrm>
              <a:off x="4114425" y="1994900"/>
              <a:ext cx="35050" cy="51675"/>
            </a:xfrm>
            <a:custGeom>
              <a:avLst/>
              <a:gdLst/>
              <a:ahLst/>
              <a:cxnLst/>
              <a:rect l="l" t="t" r="r" b="b"/>
              <a:pathLst>
                <a:path w="1402" h="2067" extrusionOk="0">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41"/>
            <p:cNvSpPr/>
            <p:nvPr/>
          </p:nvSpPr>
          <p:spPr>
            <a:xfrm>
              <a:off x="4222750" y="1994900"/>
              <a:ext cx="33675" cy="51675"/>
            </a:xfrm>
            <a:custGeom>
              <a:avLst/>
              <a:gdLst/>
              <a:ahLst/>
              <a:cxnLst/>
              <a:rect l="l" t="t" r="r" b="b"/>
              <a:pathLst>
                <a:path w="1347" h="2067" extrusionOk="0">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41"/>
            <p:cNvSpPr/>
            <p:nvPr/>
          </p:nvSpPr>
          <p:spPr>
            <a:xfrm>
              <a:off x="4165875" y="1982250"/>
              <a:ext cx="39625" cy="75850"/>
            </a:xfrm>
            <a:custGeom>
              <a:avLst/>
              <a:gdLst/>
              <a:ahLst/>
              <a:cxnLst/>
              <a:rect l="l" t="t" r="r" b="b"/>
              <a:pathLst>
                <a:path w="1585" h="3034" extrusionOk="0">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41"/>
            <p:cNvSpPr/>
            <p:nvPr/>
          </p:nvSpPr>
          <p:spPr>
            <a:xfrm>
              <a:off x="4004875" y="1904625"/>
              <a:ext cx="361875" cy="361875"/>
            </a:xfrm>
            <a:custGeom>
              <a:avLst/>
              <a:gdLst/>
              <a:ahLst/>
              <a:cxnLst/>
              <a:rect l="l" t="t" r="r" b="b"/>
              <a:pathLst>
                <a:path w="14475" h="14475" extrusionOk="0">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41"/>
            <p:cNvSpPr/>
            <p:nvPr/>
          </p:nvSpPr>
          <p:spPr>
            <a:xfrm>
              <a:off x="408742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41"/>
            <p:cNvSpPr/>
            <p:nvPr/>
          </p:nvSpPr>
          <p:spPr>
            <a:xfrm>
              <a:off x="410517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41"/>
            <p:cNvSpPr/>
            <p:nvPr/>
          </p:nvSpPr>
          <p:spPr>
            <a:xfrm>
              <a:off x="4122925" y="1926225"/>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8" name="Google Shape;15208;p141"/>
          <p:cNvGrpSpPr/>
          <p:nvPr/>
        </p:nvGrpSpPr>
        <p:grpSpPr>
          <a:xfrm>
            <a:off x="1074150" y="1796643"/>
            <a:ext cx="362675" cy="300175"/>
            <a:chOff x="1740375" y="4172175"/>
            <a:chExt cx="362675" cy="300175"/>
          </a:xfrm>
          <a:solidFill>
            <a:srgbClr val="FFCB0B"/>
          </a:solidFill>
        </p:grpSpPr>
        <p:sp>
          <p:nvSpPr>
            <p:cNvPr id="15209" name="Google Shape;15209;p141"/>
            <p:cNvSpPr/>
            <p:nvPr/>
          </p:nvSpPr>
          <p:spPr>
            <a:xfrm>
              <a:off x="1740375" y="4172175"/>
              <a:ext cx="362675" cy="300175"/>
            </a:xfrm>
            <a:custGeom>
              <a:avLst/>
              <a:gdLst/>
              <a:ahLst/>
              <a:cxnLst/>
              <a:rect l="l" t="t" r="r" b="b"/>
              <a:pathLst>
                <a:path w="14507" h="12007" extrusionOk="0">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41"/>
            <p:cNvSpPr/>
            <p:nvPr/>
          </p:nvSpPr>
          <p:spPr>
            <a:xfrm>
              <a:off x="17720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41"/>
            <p:cNvSpPr/>
            <p:nvPr/>
          </p:nvSpPr>
          <p:spPr>
            <a:xfrm>
              <a:off x="1806750" y="4197650"/>
              <a:ext cx="22400" cy="19050"/>
            </a:xfrm>
            <a:custGeom>
              <a:avLst/>
              <a:gdLst/>
              <a:ahLst/>
              <a:cxnLst/>
              <a:rect l="l" t="t" r="r" b="b"/>
              <a:pathLst>
                <a:path w="896" h="762" extrusionOk="0">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41"/>
            <p:cNvSpPr/>
            <p:nvPr/>
          </p:nvSpPr>
          <p:spPr>
            <a:xfrm>
              <a:off x="18399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41"/>
            <p:cNvSpPr/>
            <p:nvPr/>
          </p:nvSpPr>
          <p:spPr>
            <a:xfrm>
              <a:off x="1775875" y="4262450"/>
              <a:ext cx="290125" cy="104950"/>
            </a:xfrm>
            <a:custGeom>
              <a:avLst/>
              <a:gdLst/>
              <a:ahLst/>
              <a:cxnLst/>
              <a:rect l="l" t="t" r="r" b="b"/>
              <a:pathLst>
                <a:path w="11605" h="4198" extrusionOk="0">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41"/>
            <p:cNvSpPr/>
            <p:nvPr/>
          </p:nvSpPr>
          <p:spPr>
            <a:xfrm>
              <a:off x="1991900" y="4300250"/>
              <a:ext cx="44775" cy="10825"/>
            </a:xfrm>
            <a:custGeom>
              <a:avLst/>
              <a:gdLst/>
              <a:ahLst/>
              <a:cxnLst/>
              <a:rect l="l" t="t" r="r" b="b"/>
              <a:pathLst>
                <a:path w="1791" h="433" extrusionOk="0">
                  <a:moveTo>
                    <a:pt x="310" y="1"/>
                  </a:moveTo>
                  <a:cubicBezTo>
                    <a:pt x="1" y="1"/>
                    <a:pt x="1" y="433"/>
                    <a:pt x="310" y="433"/>
                  </a:cubicBezTo>
                  <a:lnTo>
                    <a:pt x="1513" y="433"/>
                  </a:lnTo>
                  <a:cubicBezTo>
                    <a:pt x="1791" y="433"/>
                    <a:pt x="1791" y="1"/>
                    <a:pt x="1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41"/>
            <p:cNvSpPr/>
            <p:nvPr/>
          </p:nvSpPr>
          <p:spPr>
            <a:xfrm>
              <a:off x="1964125" y="4324175"/>
              <a:ext cx="72550" cy="10050"/>
            </a:xfrm>
            <a:custGeom>
              <a:avLst/>
              <a:gdLst/>
              <a:ahLst/>
              <a:cxnLst/>
              <a:rect l="l" t="t" r="r" b="b"/>
              <a:pathLst>
                <a:path w="2902" h="402" extrusionOk="0">
                  <a:moveTo>
                    <a:pt x="279" y="1"/>
                  </a:moveTo>
                  <a:cubicBezTo>
                    <a:pt x="1" y="1"/>
                    <a:pt x="1" y="402"/>
                    <a:pt x="279" y="402"/>
                  </a:cubicBezTo>
                  <a:lnTo>
                    <a:pt x="2624" y="402"/>
                  </a:lnTo>
                  <a:cubicBezTo>
                    <a:pt x="2902" y="402"/>
                    <a:pt x="2902" y="1"/>
                    <a:pt x="26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41"/>
            <p:cNvSpPr/>
            <p:nvPr/>
          </p:nvSpPr>
          <p:spPr>
            <a:xfrm>
              <a:off x="1773550" y="4386675"/>
              <a:ext cx="130425" cy="10825"/>
            </a:xfrm>
            <a:custGeom>
              <a:avLst/>
              <a:gdLst/>
              <a:ahLst/>
              <a:cxnLst/>
              <a:rect l="l" t="t" r="r" b="b"/>
              <a:pathLst>
                <a:path w="5217" h="433" extrusionOk="0">
                  <a:moveTo>
                    <a:pt x="310" y="0"/>
                  </a:moveTo>
                  <a:cubicBezTo>
                    <a:pt x="1" y="0"/>
                    <a:pt x="1" y="433"/>
                    <a:pt x="310" y="433"/>
                  </a:cubicBezTo>
                  <a:lnTo>
                    <a:pt x="4939" y="433"/>
                  </a:lnTo>
                  <a:cubicBezTo>
                    <a:pt x="5217" y="433"/>
                    <a:pt x="5217" y="0"/>
                    <a:pt x="4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41"/>
            <p:cNvSpPr/>
            <p:nvPr/>
          </p:nvSpPr>
          <p:spPr>
            <a:xfrm>
              <a:off x="1773550" y="4411375"/>
              <a:ext cx="130425" cy="10825"/>
            </a:xfrm>
            <a:custGeom>
              <a:avLst/>
              <a:gdLst/>
              <a:ahLst/>
              <a:cxnLst/>
              <a:rect l="l" t="t" r="r" b="b"/>
              <a:pathLst>
                <a:path w="5217" h="433" extrusionOk="0">
                  <a:moveTo>
                    <a:pt x="310" y="0"/>
                  </a:moveTo>
                  <a:cubicBezTo>
                    <a:pt x="1" y="0"/>
                    <a:pt x="1" y="432"/>
                    <a:pt x="310" y="432"/>
                  </a:cubicBezTo>
                  <a:lnTo>
                    <a:pt x="4939" y="432"/>
                  </a:lnTo>
                  <a:cubicBezTo>
                    <a:pt x="5217" y="432"/>
                    <a:pt x="5217" y="0"/>
                    <a:pt x="4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41"/>
            <p:cNvSpPr/>
            <p:nvPr/>
          </p:nvSpPr>
          <p:spPr>
            <a:xfrm>
              <a:off x="1773550" y="4434500"/>
              <a:ext cx="130425" cy="10825"/>
            </a:xfrm>
            <a:custGeom>
              <a:avLst/>
              <a:gdLst/>
              <a:ahLst/>
              <a:cxnLst/>
              <a:rect l="l" t="t" r="r" b="b"/>
              <a:pathLst>
                <a:path w="5217" h="433" extrusionOk="0">
                  <a:moveTo>
                    <a:pt x="310" y="1"/>
                  </a:moveTo>
                  <a:cubicBezTo>
                    <a:pt x="1" y="1"/>
                    <a:pt x="1" y="433"/>
                    <a:pt x="310" y="433"/>
                  </a:cubicBezTo>
                  <a:lnTo>
                    <a:pt x="4939" y="433"/>
                  </a:lnTo>
                  <a:cubicBezTo>
                    <a:pt x="5217" y="433"/>
                    <a:pt x="5217" y="1"/>
                    <a:pt x="49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9" name="Google Shape;15219;p141"/>
          <p:cNvGrpSpPr/>
          <p:nvPr/>
        </p:nvGrpSpPr>
        <p:grpSpPr>
          <a:xfrm>
            <a:off x="7721420" y="3975874"/>
            <a:ext cx="361875" cy="361875"/>
            <a:chOff x="980425" y="1904625"/>
            <a:chExt cx="361875" cy="361875"/>
          </a:xfrm>
          <a:solidFill>
            <a:srgbClr val="FFCB0B"/>
          </a:solidFill>
        </p:grpSpPr>
        <p:sp>
          <p:nvSpPr>
            <p:cNvPr id="15220" name="Google Shape;15220;p141"/>
            <p:cNvSpPr/>
            <p:nvPr/>
          </p:nvSpPr>
          <p:spPr>
            <a:xfrm>
              <a:off x="980425" y="1904625"/>
              <a:ext cx="361875" cy="361875"/>
            </a:xfrm>
            <a:custGeom>
              <a:avLst/>
              <a:gdLst/>
              <a:ahLst/>
              <a:cxnLst/>
              <a:rect l="l" t="t" r="r" b="b"/>
              <a:pathLst>
                <a:path w="14475" h="14475" extrusionOk="0">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41"/>
            <p:cNvSpPr/>
            <p:nvPr/>
          </p:nvSpPr>
          <p:spPr>
            <a:xfrm>
              <a:off x="1054750" y="1995075"/>
              <a:ext cx="54275" cy="54450"/>
            </a:xfrm>
            <a:custGeom>
              <a:avLst/>
              <a:gdLst/>
              <a:ahLst/>
              <a:cxnLst/>
              <a:rect l="l" t="t" r="r" b="b"/>
              <a:pathLst>
                <a:path w="2171" h="2178" extrusionOk="0">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41"/>
            <p:cNvSpPr/>
            <p:nvPr/>
          </p:nvSpPr>
          <p:spPr>
            <a:xfrm>
              <a:off x="1221125" y="1993225"/>
              <a:ext cx="39375" cy="56475"/>
            </a:xfrm>
            <a:custGeom>
              <a:avLst/>
              <a:gdLst/>
              <a:ahLst/>
              <a:cxnLst/>
              <a:rect l="l" t="t" r="r" b="b"/>
              <a:pathLst>
                <a:path w="1575" h="2259" extrusionOk="0">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41"/>
            <p:cNvSpPr/>
            <p:nvPr/>
          </p:nvSpPr>
          <p:spPr>
            <a:xfrm>
              <a:off x="10313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41"/>
            <p:cNvSpPr/>
            <p:nvPr/>
          </p:nvSpPr>
          <p:spPr>
            <a:xfrm>
              <a:off x="1049850"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41"/>
            <p:cNvSpPr/>
            <p:nvPr/>
          </p:nvSpPr>
          <p:spPr>
            <a:xfrm>
              <a:off x="10676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41"/>
            <p:cNvSpPr/>
            <p:nvPr/>
          </p:nvSpPr>
          <p:spPr>
            <a:xfrm>
              <a:off x="1190275" y="1926225"/>
              <a:ext cx="14675" cy="10825"/>
            </a:xfrm>
            <a:custGeom>
              <a:avLst/>
              <a:gdLst/>
              <a:ahLst/>
              <a:cxnLst/>
              <a:rect l="l" t="t" r="r" b="b"/>
              <a:pathLst>
                <a:path w="587" h="433" extrusionOk="0">
                  <a:moveTo>
                    <a:pt x="278" y="0"/>
                  </a:moveTo>
                  <a:cubicBezTo>
                    <a:pt x="0" y="0"/>
                    <a:pt x="0" y="432"/>
                    <a:pt x="278" y="432"/>
                  </a:cubicBezTo>
                  <a:cubicBezTo>
                    <a:pt x="587" y="432"/>
                    <a:pt x="587"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41"/>
            <p:cNvSpPr/>
            <p:nvPr/>
          </p:nvSpPr>
          <p:spPr>
            <a:xfrm>
              <a:off x="12088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41"/>
            <p:cNvSpPr/>
            <p:nvPr/>
          </p:nvSpPr>
          <p:spPr>
            <a:xfrm>
              <a:off x="12265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141"/>
          <p:cNvGrpSpPr/>
          <p:nvPr/>
        </p:nvGrpSpPr>
        <p:grpSpPr>
          <a:xfrm>
            <a:off x="6265756" y="3975686"/>
            <a:ext cx="367275" cy="362250"/>
            <a:chOff x="7726050" y="4141325"/>
            <a:chExt cx="367275" cy="362250"/>
          </a:xfrm>
          <a:solidFill>
            <a:srgbClr val="FFCB0B"/>
          </a:solidFill>
        </p:grpSpPr>
        <p:sp>
          <p:nvSpPr>
            <p:cNvPr id="15230" name="Google Shape;15230;p141"/>
            <p:cNvSpPr/>
            <p:nvPr/>
          </p:nvSpPr>
          <p:spPr>
            <a:xfrm>
              <a:off x="7793175" y="4357550"/>
              <a:ext cx="60200" cy="109000"/>
            </a:xfrm>
            <a:custGeom>
              <a:avLst/>
              <a:gdLst/>
              <a:ahLst/>
              <a:cxnLst/>
              <a:rect l="l" t="t" r="r" b="b"/>
              <a:pathLst>
                <a:path w="2408" h="4360" extrusionOk="0">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41"/>
            <p:cNvSpPr/>
            <p:nvPr/>
          </p:nvSpPr>
          <p:spPr>
            <a:xfrm>
              <a:off x="7726050" y="4141325"/>
              <a:ext cx="367275" cy="362250"/>
            </a:xfrm>
            <a:custGeom>
              <a:avLst/>
              <a:gdLst/>
              <a:ahLst/>
              <a:cxnLst/>
              <a:rect l="l" t="t" r="r" b="b"/>
              <a:pathLst>
                <a:path w="14691" h="14490" extrusionOk="0">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32" name="Google Shape;15232;p141"/>
          <p:cNvSpPr/>
          <p:nvPr/>
        </p:nvSpPr>
        <p:spPr>
          <a:xfrm>
            <a:off x="3973788" y="2326499"/>
            <a:ext cx="365750" cy="362875"/>
          </a:xfrm>
          <a:custGeom>
            <a:avLst/>
            <a:gdLst/>
            <a:ahLst/>
            <a:cxnLst/>
            <a:rect l="l" t="t" r="r" b="b"/>
            <a:pathLst>
              <a:path w="14630" h="14515" extrusionOk="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3" name="Google Shape;15233;p141"/>
          <p:cNvGrpSpPr/>
          <p:nvPr/>
        </p:nvGrpSpPr>
        <p:grpSpPr>
          <a:xfrm>
            <a:off x="6994725" y="3422853"/>
            <a:ext cx="372675" cy="361625"/>
            <a:chOff x="3994075" y="2464225"/>
            <a:chExt cx="372675" cy="361625"/>
          </a:xfrm>
          <a:solidFill>
            <a:srgbClr val="FFCB0B"/>
          </a:solidFill>
        </p:grpSpPr>
        <p:sp>
          <p:nvSpPr>
            <p:cNvPr id="15234" name="Google Shape;15234;p141"/>
            <p:cNvSpPr/>
            <p:nvPr/>
          </p:nvSpPr>
          <p:spPr>
            <a:xfrm>
              <a:off x="4058100" y="2612900"/>
              <a:ext cx="157425" cy="134825"/>
            </a:xfrm>
            <a:custGeom>
              <a:avLst/>
              <a:gdLst/>
              <a:ahLst/>
              <a:cxnLst/>
              <a:rect l="l" t="t" r="r" b="b"/>
              <a:pathLst>
                <a:path w="6297" h="5393" extrusionOk="0">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41"/>
            <p:cNvSpPr/>
            <p:nvPr/>
          </p:nvSpPr>
          <p:spPr>
            <a:xfrm>
              <a:off x="4128325" y="2639125"/>
              <a:ext cx="44000" cy="81025"/>
            </a:xfrm>
            <a:custGeom>
              <a:avLst/>
              <a:gdLst/>
              <a:ahLst/>
              <a:cxnLst/>
              <a:rect l="l" t="t" r="r" b="b"/>
              <a:pathLst>
                <a:path w="1760" h="3241" extrusionOk="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141"/>
            <p:cNvSpPr/>
            <p:nvPr/>
          </p:nvSpPr>
          <p:spPr>
            <a:xfrm>
              <a:off x="4138350" y="2690825"/>
              <a:ext cx="25" cy="800"/>
            </a:xfrm>
            <a:custGeom>
              <a:avLst/>
              <a:gdLst/>
              <a:ahLst/>
              <a:cxnLst/>
              <a:rect l="l" t="t" r="r" b="b"/>
              <a:pathLst>
                <a:path w="1" h="32" extrusionOk="0">
                  <a:moveTo>
                    <a:pt x="1" y="31"/>
                  </a:moveTo>
                  <a:cubicBezTo>
                    <a:pt x="1" y="0"/>
                    <a:pt x="1" y="0"/>
                    <a:pt x="1" y="0"/>
                  </a:cubicBezTo>
                  <a:lnTo>
                    <a:pt x="1" y="0"/>
                  </a:lnTo>
                  <a:cubicBezTo>
                    <a:pt x="1" y="0"/>
                    <a:pt x="1" y="0"/>
                    <a:pt x="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41"/>
            <p:cNvSpPr/>
            <p:nvPr/>
          </p:nvSpPr>
          <p:spPr>
            <a:xfrm>
              <a:off x="4328925" y="2762000"/>
              <a:ext cx="10825" cy="35325"/>
            </a:xfrm>
            <a:custGeom>
              <a:avLst/>
              <a:gdLst/>
              <a:ahLst/>
              <a:cxnLst/>
              <a:rect l="l" t="t" r="r" b="b"/>
              <a:pathLst>
                <a:path w="433" h="1413" extrusionOk="0">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41"/>
            <p:cNvSpPr/>
            <p:nvPr/>
          </p:nvSpPr>
          <p:spPr>
            <a:xfrm>
              <a:off x="3994075" y="2464225"/>
              <a:ext cx="372675" cy="361625"/>
            </a:xfrm>
            <a:custGeom>
              <a:avLst/>
              <a:gdLst/>
              <a:ahLst/>
              <a:cxnLst/>
              <a:rect l="l" t="t" r="r" b="b"/>
              <a:pathLst>
                <a:path w="14907" h="14465" extrusionOk="0">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41"/>
            <p:cNvSpPr/>
            <p:nvPr/>
          </p:nvSpPr>
          <p:spPr>
            <a:xfrm>
              <a:off x="4253325" y="2682325"/>
              <a:ext cx="86425" cy="41700"/>
            </a:xfrm>
            <a:custGeom>
              <a:avLst/>
              <a:gdLst/>
              <a:ahLst/>
              <a:cxnLst/>
              <a:rect l="l" t="t" r="r" b="b"/>
              <a:pathLst>
                <a:path w="3457" h="1668" extrusionOk="0">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41"/>
            <p:cNvSpPr/>
            <p:nvPr/>
          </p:nvSpPr>
          <p:spPr>
            <a:xfrm>
              <a:off x="4252550" y="2740150"/>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41"/>
            <p:cNvSpPr/>
            <p:nvPr/>
          </p:nvSpPr>
          <p:spPr>
            <a:xfrm>
              <a:off x="4277225" y="2740150"/>
              <a:ext cx="14675" cy="10100"/>
            </a:xfrm>
            <a:custGeom>
              <a:avLst/>
              <a:gdLst/>
              <a:ahLst/>
              <a:cxnLst/>
              <a:rect l="l" t="t" r="r" b="b"/>
              <a:pathLst>
                <a:path w="587" h="404" extrusionOk="0">
                  <a:moveTo>
                    <a:pt x="309" y="1"/>
                  </a:moveTo>
                  <a:cubicBezTo>
                    <a:pt x="299" y="1"/>
                    <a:pt x="289" y="1"/>
                    <a:pt x="279" y="2"/>
                  </a:cubicBezTo>
                  <a:cubicBezTo>
                    <a:pt x="1" y="2"/>
                    <a:pt x="1" y="404"/>
                    <a:pt x="279" y="404"/>
                  </a:cubicBezTo>
                  <a:cubicBezTo>
                    <a:pt x="576" y="404"/>
                    <a:pt x="587"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41"/>
            <p:cNvSpPr/>
            <p:nvPr/>
          </p:nvSpPr>
          <p:spPr>
            <a:xfrm>
              <a:off x="4301925" y="2740150"/>
              <a:ext cx="14675" cy="10100"/>
            </a:xfrm>
            <a:custGeom>
              <a:avLst/>
              <a:gdLst/>
              <a:ahLst/>
              <a:cxnLst/>
              <a:rect l="l" t="t" r="r" b="b"/>
              <a:pathLst>
                <a:path w="587" h="404" extrusionOk="0">
                  <a:moveTo>
                    <a:pt x="337" y="1"/>
                  </a:moveTo>
                  <a:cubicBezTo>
                    <a:pt x="328" y="1"/>
                    <a:pt x="319" y="1"/>
                    <a:pt x="309" y="2"/>
                  </a:cubicBezTo>
                  <a:cubicBezTo>
                    <a:pt x="0" y="2"/>
                    <a:pt x="0" y="404"/>
                    <a:pt x="309" y="404"/>
                  </a:cubicBezTo>
                  <a:cubicBezTo>
                    <a:pt x="577" y="404"/>
                    <a:pt x="586" y="1"/>
                    <a:pt x="3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41"/>
            <p:cNvSpPr/>
            <p:nvPr/>
          </p:nvSpPr>
          <p:spPr>
            <a:xfrm>
              <a:off x="4327375" y="2740150"/>
              <a:ext cx="13900" cy="10100"/>
            </a:xfrm>
            <a:custGeom>
              <a:avLst/>
              <a:gdLst/>
              <a:ahLst/>
              <a:cxnLst/>
              <a:rect l="l" t="t" r="r" b="b"/>
              <a:pathLst>
                <a:path w="556" h="404" extrusionOk="0">
                  <a:moveTo>
                    <a:pt x="306" y="1"/>
                  </a:moveTo>
                  <a:cubicBezTo>
                    <a:pt x="297" y="1"/>
                    <a:pt x="288" y="1"/>
                    <a:pt x="279" y="2"/>
                  </a:cubicBezTo>
                  <a:cubicBezTo>
                    <a:pt x="1" y="2"/>
                    <a:pt x="1" y="404"/>
                    <a:pt x="279" y="404"/>
                  </a:cubicBezTo>
                  <a:cubicBezTo>
                    <a:pt x="547" y="404"/>
                    <a:pt x="556" y="1"/>
                    <a:pt x="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41"/>
            <p:cNvSpPr/>
            <p:nvPr/>
          </p:nvSpPr>
          <p:spPr>
            <a:xfrm>
              <a:off x="4252550" y="2763300"/>
              <a:ext cx="13900" cy="10100"/>
            </a:xfrm>
            <a:custGeom>
              <a:avLst/>
              <a:gdLst/>
              <a:ahLst/>
              <a:cxnLst/>
              <a:rect l="l" t="t" r="r" b="b"/>
              <a:pathLst>
                <a:path w="556" h="404" extrusionOk="0">
                  <a:moveTo>
                    <a:pt x="306" y="1"/>
                  </a:moveTo>
                  <a:cubicBezTo>
                    <a:pt x="297" y="1"/>
                    <a:pt x="288" y="1"/>
                    <a:pt x="278" y="2"/>
                  </a:cubicBezTo>
                  <a:cubicBezTo>
                    <a:pt x="0" y="2"/>
                    <a:pt x="0" y="403"/>
                    <a:pt x="278" y="403"/>
                  </a:cubicBezTo>
                  <a:cubicBezTo>
                    <a:pt x="546" y="403"/>
                    <a:pt x="555" y="1"/>
                    <a:pt x="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41"/>
            <p:cNvSpPr/>
            <p:nvPr/>
          </p:nvSpPr>
          <p:spPr>
            <a:xfrm>
              <a:off x="4277225" y="2763300"/>
              <a:ext cx="14675" cy="10100"/>
            </a:xfrm>
            <a:custGeom>
              <a:avLst/>
              <a:gdLst/>
              <a:ahLst/>
              <a:cxnLst/>
              <a:rect l="l" t="t" r="r" b="b"/>
              <a:pathLst>
                <a:path w="587" h="404" extrusionOk="0">
                  <a:moveTo>
                    <a:pt x="309" y="1"/>
                  </a:moveTo>
                  <a:cubicBezTo>
                    <a:pt x="299" y="1"/>
                    <a:pt x="289" y="1"/>
                    <a:pt x="279" y="2"/>
                  </a:cubicBezTo>
                  <a:cubicBezTo>
                    <a:pt x="1" y="2"/>
                    <a:pt x="1" y="403"/>
                    <a:pt x="279" y="403"/>
                  </a:cubicBezTo>
                  <a:cubicBezTo>
                    <a:pt x="576" y="403"/>
                    <a:pt x="587"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41"/>
            <p:cNvSpPr/>
            <p:nvPr/>
          </p:nvSpPr>
          <p:spPr>
            <a:xfrm>
              <a:off x="4301925" y="2761800"/>
              <a:ext cx="14675" cy="10825"/>
            </a:xfrm>
            <a:custGeom>
              <a:avLst/>
              <a:gdLst/>
              <a:ahLst/>
              <a:cxnLst/>
              <a:rect l="l" t="t" r="r" b="b"/>
              <a:pathLst>
                <a:path w="587" h="433" extrusionOk="0">
                  <a:moveTo>
                    <a:pt x="309" y="0"/>
                  </a:moveTo>
                  <a:cubicBezTo>
                    <a:pt x="0" y="0"/>
                    <a:pt x="0" y="433"/>
                    <a:pt x="309" y="433"/>
                  </a:cubicBezTo>
                  <a:cubicBezTo>
                    <a:pt x="587" y="433"/>
                    <a:pt x="587"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41"/>
            <p:cNvSpPr/>
            <p:nvPr/>
          </p:nvSpPr>
          <p:spPr>
            <a:xfrm>
              <a:off x="4252550" y="27865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41"/>
            <p:cNvSpPr/>
            <p:nvPr/>
          </p:nvSpPr>
          <p:spPr>
            <a:xfrm>
              <a:off x="4277225" y="2786500"/>
              <a:ext cx="14700" cy="10825"/>
            </a:xfrm>
            <a:custGeom>
              <a:avLst/>
              <a:gdLst/>
              <a:ahLst/>
              <a:cxnLst/>
              <a:rect l="l" t="t" r="r" b="b"/>
              <a:pathLst>
                <a:path w="588" h="433" extrusionOk="0">
                  <a:moveTo>
                    <a:pt x="279" y="0"/>
                  </a:moveTo>
                  <a:cubicBezTo>
                    <a:pt x="1" y="0"/>
                    <a:pt x="1" y="432"/>
                    <a:pt x="279" y="432"/>
                  </a:cubicBezTo>
                  <a:cubicBezTo>
                    <a:pt x="587" y="432"/>
                    <a:pt x="587"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41"/>
            <p:cNvSpPr/>
            <p:nvPr/>
          </p:nvSpPr>
          <p:spPr>
            <a:xfrm>
              <a:off x="4301925" y="27865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0" name="Google Shape;15250;p141"/>
          <p:cNvSpPr/>
          <p:nvPr/>
        </p:nvSpPr>
        <p:spPr>
          <a:xfrm>
            <a:off x="4763331" y="1768868"/>
            <a:ext cx="364175" cy="355725"/>
          </a:xfrm>
          <a:custGeom>
            <a:avLst/>
            <a:gdLst/>
            <a:ahLst/>
            <a:cxnLst/>
            <a:rect l="l" t="t" r="r" b="b"/>
            <a:pathLst>
              <a:path w="14567" h="14229" extrusionOk="0">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51" name="Google Shape;15251;p141"/>
          <p:cNvGrpSpPr/>
          <p:nvPr/>
        </p:nvGrpSpPr>
        <p:grpSpPr>
          <a:xfrm>
            <a:off x="1074538" y="3466328"/>
            <a:ext cx="361900" cy="274675"/>
            <a:chOff x="5505525" y="1948600"/>
            <a:chExt cx="361900" cy="274675"/>
          </a:xfrm>
          <a:solidFill>
            <a:srgbClr val="FFCB0B"/>
          </a:solidFill>
        </p:grpSpPr>
        <p:sp>
          <p:nvSpPr>
            <p:cNvPr id="15252" name="Google Shape;15252;p141"/>
            <p:cNvSpPr/>
            <p:nvPr/>
          </p:nvSpPr>
          <p:spPr>
            <a:xfrm>
              <a:off x="5505525" y="1948600"/>
              <a:ext cx="361900" cy="274675"/>
            </a:xfrm>
            <a:custGeom>
              <a:avLst/>
              <a:gdLst/>
              <a:ahLst/>
              <a:cxnLst/>
              <a:rect l="l" t="t" r="r" b="b"/>
              <a:pathLst>
                <a:path w="14476" h="10987" extrusionOk="0">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41"/>
            <p:cNvSpPr/>
            <p:nvPr/>
          </p:nvSpPr>
          <p:spPr>
            <a:xfrm>
              <a:off x="5632850" y="2094425"/>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41"/>
            <p:cNvSpPr/>
            <p:nvPr/>
          </p:nvSpPr>
          <p:spPr>
            <a:xfrm>
              <a:off x="5632850" y="2146075"/>
              <a:ext cx="114200" cy="10075"/>
            </a:xfrm>
            <a:custGeom>
              <a:avLst/>
              <a:gdLst/>
              <a:ahLst/>
              <a:cxnLst/>
              <a:rect l="l" t="t" r="r" b="b"/>
              <a:pathLst>
                <a:path w="4568" h="403" extrusionOk="0">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41"/>
            <p:cNvSpPr/>
            <p:nvPr/>
          </p:nvSpPr>
          <p:spPr>
            <a:xfrm>
              <a:off x="5632850" y="2170800"/>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41"/>
            <p:cNvSpPr/>
            <p:nvPr/>
          </p:nvSpPr>
          <p:spPr>
            <a:xfrm>
              <a:off x="5632850" y="2119875"/>
              <a:ext cx="114200" cy="10825"/>
            </a:xfrm>
            <a:custGeom>
              <a:avLst/>
              <a:gdLst/>
              <a:ahLst/>
              <a:cxnLst/>
              <a:rect l="l" t="t" r="r" b="b"/>
              <a:pathLst>
                <a:path w="4568" h="433" extrusionOk="0">
                  <a:moveTo>
                    <a:pt x="309" y="0"/>
                  </a:moveTo>
                  <a:cubicBezTo>
                    <a:pt x="0" y="0"/>
                    <a:pt x="0" y="433"/>
                    <a:pt x="309" y="433"/>
                  </a:cubicBezTo>
                  <a:lnTo>
                    <a:pt x="4290" y="433"/>
                  </a:lnTo>
                  <a:cubicBezTo>
                    <a:pt x="4568" y="433"/>
                    <a:pt x="4568" y="0"/>
                    <a:pt x="4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41"/>
            <p:cNvSpPr/>
            <p:nvPr/>
          </p:nvSpPr>
          <p:spPr>
            <a:xfrm>
              <a:off x="5543350" y="2093650"/>
              <a:ext cx="75625" cy="87975"/>
            </a:xfrm>
            <a:custGeom>
              <a:avLst/>
              <a:gdLst/>
              <a:ahLst/>
              <a:cxnLst/>
              <a:rect l="l" t="t" r="r" b="b"/>
              <a:pathLst>
                <a:path w="3025" h="3519" extrusionOk="0">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41"/>
            <p:cNvSpPr/>
            <p:nvPr/>
          </p:nvSpPr>
          <p:spPr>
            <a:xfrm>
              <a:off x="5543350" y="1989475"/>
              <a:ext cx="206025" cy="79500"/>
            </a:xfrm>
            <a:custGeom>
              <a:avLst/>
              <a:gdLst/>
              <a:ahLst/>
              <a:cxnLst/>
              <a:rect l="l" t="t" r="r" b="b"/>
              <a:pathLst>
                <a:path w="8241" h="3180" extrusionOk="0">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9" name="Google Shape;15259;p141"/>
          <p:cNvSpPr/>
          <p:nvPr/>
        </p:nvSpPr>
        <p:spPr>
          <a:xfrm>
            <a:off x="1769969" y="3422341"/>
            <a:ext cx="361100" cy="362650"/>
          </a:xfrm>
          <a:custGeom>
            <a:avLst/>
            <a:gdLst/>
            <a:ahLst/>
            <a:cxnLst/>
            <a:rect l="l" t="t" r="r" b="b"/>
            <a:pathLst>
              <a:path w="14444" h="14506" extrusionOk="0">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60" name="Google Shape;15260;p141"/>
          <p:cNvGrpSpPr/>
          <p:nvPr/>
        </p:nvGrpSpPr>
        <p:grpSpPr>
          <a:xfrm>
            <a:off x="6259581" y="2326611"/>
            <a:ext cx="379625" cy="362650"/>
            <a:chOff x="2488025" y="3563250"/>
            <a:chExt cx="379625" cy="362650"/>
          </a:xfrm>
          <a:solidFill>
            <a:srgbClr val="FFCB0B"/>
          </a:solidFill>
        </p:grpSpPr>
        <p:sp>
          <p:nvSpPr>
            <p:cNvPr id="15261" name="Google Shape;15261;p141"/>
            <p:cNvSpPr/>
            <p:nvPr/>
          </p:nvSpPr>
          <p:spPr>
            <a:xfrm>
              <a:off x="2767325" y="3563625"/>
              <a:ext cx="32425" cy="28950"/>
            </a:xfrm>
            <a:custGeom>
              <a:avLst/>
              <a:gdLst/>
              <a:ahLst/>
              <a:cxnLst/>
              <a:rect l="l" t="t" r="r" b="b"/>
              <a:pathLst>
                <a:path w="1297" h="1158" extrusionOk="0">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41"/>
            <p:cNvSpPr/>
            <p:nvPr/>
          </p:nvSpPr>
          <p:spPr>
            <a:xfrm>
              <a:off x="2758050" y="3712525"/>
              <a:ext cx="33200" cy="28975"/>
            </a:xfrm>
            <a:custGeom>
              <a:avLst/>
              <a:gdLst/>
              <a:ahLst/>
              <a:cxnLst/>
              <a:rect l="l" t="t" r="r" b="b"/>
              <a:pathLst>
                <a:path w="1328" h="1159" extrusionOk="0">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41"/>
            <p:cNvSpPr/>
            <p:nvPr/>
          </p:nvSpPr>
          <p:spPr>
            <a:xfrm>
              <a:off x="2561300" y="3686100"/>
              <a:ext cx="32450" cy="28575"/>
            </a:xfrm>
            <a:custGeom>
              <a:avLst/>
              <a:gdLst/>
              <a:ahLst/>
              <a:cxnLst/>
              <a:rect l="l" t="t" r="r" b="b"/>
              <a:pathLst>
                <a:path w="1298" h="1143" extrusionOk="0">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41"/>
            <p:cNvSpPr/>
            <p:nvPr/>
          </p:nvSpPr>
          <p:spPr>
            <a:xfrm>
              <a:off x="2497275" y="3821325"/>
              <a:ext cx="33200" cy="29525"/>
            </a:xfrm>
            <a:custGeom>
              <a:avLst/>
              <a:gdLst/>
              <a:ahLst/>
              <a:cxnLst/>
              <a:rect l="l" t="t" r="r" b="b"/>
              <a:pathLst>
                <a:path w="1328" h="1181" extrusionOk="0">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41"/>
            <p:cNvSpPr/>
            <p:nvPr/>
          </p:nvSpPr>
          <p:spPr>
            <a:xfrm>
              <a:off x="2831350" y="3821325"/>
              <a:ext cx="29350" cy="29725"/>
            </a:xfrm>
            <a:custGeom>
              <a:avLst/>
              <a:gdLst/>
              <a:ahLst/>
              <a:cxnLst/>
              <a:rect l="l" t="t" r="r" b="b"/>
              <a:pathLst>
                <a:path w="1174" h="1189" extrusionOk="0">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41"/>
            <p:cNvSpPr/>
            <p:nvPr/>
          </p:nvSpPr>
          <p:spPr>
            <a:xfrm>
              <a:off x="2794325" y="3895975"/>
              <a:ext cx="32425" cy="29350"/>
            </a:xfrm>
            <a:custGeom>
              <a:avLst/>
              <a:gdLst/>
              <a:ahLst/>
              <a:cxnLst/>
              <a:rect l="l" t="t" r="r" b="b"/>
              <a:pathLst>
                <a:path w="1297" h="1174" extrusionOk="0">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41"/>
            <p:cNvSpPr/>
            <p:nvPr/>
          </p:nvSpPr>
          <p:spPr>
            <a:xfrm>
              <a:off x="2532775" y="3895575"/>
              <a:ext cx="33175" cy="30325"/>
            </a:xfrm>
            <a:custGeom>
              <a:avLst/>
              <a:gdLst/>
              <a:ahLst/>
              <a:cxnLst/>
              <a:rect l="l" t="t" r="r" b="b"/>
              <a:pathLst>
                <a:path w="1327" h="1213" extrusionOk="0">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41"/>
            <p:cNvSpPr/>
            <p:nvPr/>
          </p:nvSpPr>
          <p:spPr>
            <a:xfrm>
              <a:off x="2488025" y="3563250"/>
              <a:ext cx="379625" cy="362075"/>
            </a:xfrm>
            <a:custGeom>
              <a:avLst/>
              <a:gdLst/>
              <a:ahLst/>
              <a:cxnLst/>
              <a:rect l="l" t="t" r="r" b="b"/>
              <a:pathLst>
                <a:path w="15185" h="14483" extrusionOk="0">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141"/>
          <p:cNvGrpSpPr/>
          <p:nvPr/>
        </p:nvGrpSpPr>
        <p:grpSpPr>
          <a:xfrm>
            <a:off x="6268069" y="2882555"/>
            <a:ext cx="362650" cy="362500"/>
            <a:chOff x="6250075" y="2464125"/>
            <a:chExt cx="362650" cy="362500"/>
          </a:xfrm>
          <a:solidFill>
            <a:srgbClr val="FFCB0B"/>
          </a:solidFill>
        </p:grpSpPr>
        <p:sp>
          <p:nvSpPr>
            <p:cNvPr id="15270" name="Google Shape;15270;p141"/>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41"/>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41"/>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41"/>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41"/>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141"/>
          <p:cNvGrpSpPr/>
          <p:nvPr/>
        </p:nvGrpSpPr>
        <p:grpSpPr>
          <a:xfrm>
            <a:off x="5484381" y="2327374"/>
            <a:ext cx="361900" cy="361125"/>
            <a:chOff x="1740375" y="3563425"/>
            <a:chExt cx="361900" cy="361125"/>
          </a:xfrm>
          <a:solidFill>
            <a:srgbClr val="FFCB0B"/>
          </a:solidFill>
        </p:grpSpPr>
        <p:sp>
          <p:nvSpPr>
            <p:cNvPr id="15276" name="Google Shape;15276;p141"/>
            <p:cNvSpPr/>
            <p:nvPr/>
          </p:nvSpPr>
          <p:spPr>
            <a:xfrm>
              <a:off x="1758900" y="3629800"/>
              <a:ext cx="133500" cy="115050"/>
            </a:xfrm>
            <a:custGeom>
              <a:avLst/>
              <a:gdLst/>
              <a:ahLst/>
              <a:cxnLst/>
              <a:rect l="l" t="t" r="r" b="b"/>
              <a:pathLst>
                <a:path w="5340" h="4602" extrusionOk="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41"/>
            <p:cNvSpPr/>
            <p:nvPr/>
          </p:nvSpPr>
          <p:spPr>
            <a:xfrm>
              <a:off x="1740375" y="3563425"/>
              <a:ext cx="361900" cy="361125"/>
            </a:xfrm>
            <a:custGeom>
              <a:avLst/>
              <a:gdLst/>
              <a:ahLst/>
              <a:cxnLst/>
              <a:rect l="l" t="t" r="r" b="b"/>
              <a:pathLst>
                <a:path w="14476" h="14445" extrusionOk="0">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41"/>
            <p:cNvSpPr/>
            <p:nvPr/>
          </p:nvSpPr>
          <p:spPr>
            <a:xfrm>
              <a:off x="1775875" y="3759400"/>
              <a:ext cx="116525" cy="10050"/>
            </a:xfrm>
            <a:custGeom>
              <a:avLst/>
              <a:gdLst/>
              <a:ahLst/>
              <a:cxnLst/>
              <a:rect l="l" t="t" r="r" b="b"/>
              <a:pathLst>
                <a:path w="4661" h="402" extrusionOk="0">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41"/>
            <p:cNvSpPr/>
            <p:nvPr/>
          </p:nvSpPr>
          <p:spPr>
            <a:xfrm>
              <a:off x="1775875" y="3784100"/>
              <a:ext cx="85675" cy="10825"/>
            </a:xfrm>
            <a:custGeom>
              <a:avLst/>
              <a:gdLst/>
              <a:ahLst/>
              <a:cxnLst/>
              <a:rect l="l" t="t" r="r" b="b"/>
              <a:pathLst>
                <a:path w="3427" h="433" extrusionOk="0">
                  <a:moveTo>
                    <a:pt x="309" y="0"/>
                  </a:moveTo>
                  <a:cubicBezTo>
                    <a:pt x="1" y="0"/>
                    <a:pt x="1" y="432"/>
                    <a:pt x="309" y="432"/>
                  </a:cubicBezTo>
                  <a:lnTo>
                    <a:pt x="3118" y="432"/>
                  </a:lnTo>
                  <a:cubicBezTo>
                    <a:pt x="3426" y="432"/>
                    <a:pt x="3426" y="0"/>
                    <a:pt x="31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41"/>
            <p:cNvSpPr/>
            <p:nvPr/>
          </p:nvSpPr>
          <p:spPr>
            <a:xfrm>
              <a:off x="1927100" y="3695375"/>
              <a:ext cx="38600" cy="99550"/>
            </a:xfrm>
            <a:custGeom>
              <a:avLst/>
              <a:gdLst/>
              <a:ahLst/>
              <a:cxnLst/>
              <a:rect l="l" t="t" r="r" b="b"/>
              <a:pathLst>
                <a:path w="1544" h="3982" extrusionOk="0">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41"/>
            <p:cNvSpPr/>
            <p:nvPr/>
          </p:nvSpPr>
          <p:spPr>
            <a:xfrm>
              <a:off x="2035900" y="3673000"/>
              <a:ext cx="38600" cy="121925"/>
            </a:xfrm>
            <a:custGeom>
              <a:avLst/>
              <a:gdLst/>
              <a:ahLst/>
              <a:cxnLst/>
              <a:rect l="l" t="t" r="r" b="b"/>
              <a:pathLst>
                <a:path w="1544" h="4877" extrusionOk="0">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41"/>
            <p:cNvSpPr/>
            <p:nvPr/>
          </p:nvSpPr>
          <p:spPr>
            <a:xfrm>
              <a:off x="1981875" y="3720050"/>
              <a:ext cx="37825" cy="74875"/>
            </a:xfrm>
            <a:custGeom>
              <a:avLst/>
              <a:gdLst/>
              <a:ahLst/>
              <a:cxnLst/>
              <a:rect l="l" t="t" r="r" b="b"/>
              <a:pathLst>
                <a:path w="1513" h="2995" extrusionOk="0">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41"/>
            <p:cNvSpPr/>
            <p:nvPr/>
          </p:nvSpPr>
          <p:spPr>
            <a:xfrm>
              <a:off x="1930075" y="3621700"/>
              <a:ext cx="145175" cy="85850"/>
            </a:xfrm>
            <a:custGeom>
              <a:avLst/>
              <a:gdLst/>
              <a:ahLst/>
              <a:cxnLst/>
              <a:rect l="l" t="t" r="r" b="b"/>
              <a:pathLst>
                <a:path w="5807" h="3434" extrusionOk="0">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4" name="Google Shape;15284;p141"/>
          <p:cNvGrpSpPr/>
          <p:nvPr/>
        </p:nvGrpSpPr>
        <p:grpSpPr>
          <a:xfrm>
            <a:off x="3962613" y="3422728"/>
            <a:ext cx="388100" cy="361875"/>
            <a:chOff x="980425" y="2463975"/>
            <a:chExt cx="388100" cy="361875"/>
          </a:xfrm>
          <a:solidFill>
            <a:srgbClr val="FFCB0B"/>
          </a:solidFill>
        </p:grpSpPr>
        <p:sp>
          <p:nvSpPr>
            <p:cNvPr id="15285" name="Google Shape;15285;p141"/>
            <p:cNvSpPr/>
            <p:nvPr/>
          </p:nvSpPr>
          <p:spPr>
            <a:xfrm>
              <a:off x="1016675" y="2754850"/>
              <a:ext cx="60975" cy="44000"/>
            </a:xfrm>
            <a:custGeom>
              <a:avLst/>
              <a:gdLst/>
              <a:ahLst/>
              <a:cxnLst/>
              <a:rect l="l" t="t" r="r" b="b"/>
              <a:pathLst>
                <a:path w="2439" h="1760" extrusionOk="0">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41"/>
            <p:cNvSpPr/>
            <p:nvPr/>
          </p:nvSpPr>
          <p:spPr>
            <a:xfrm>
              <a:off x="980425" y="2463975"/>
              <a:ext cx="388100" cy="361875"/>
            </a:xfrm>
            <a:custGeom>
              <a:avLst/>
              <a:gdLst/>
              <a:ahLst/>
              <a:cxnLst/>
              <a:rect l="l" t="t" r="r" b="b"/>
              <a:pathLst>
                <a:path w="15524" h="14475" extrusionOk="0">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41"/>
            <p:cNvSpPr/>
            <p:nvPr/>
          </p:nvSpPr>
          <p:spPr>
            <a:xfrm>
              <a:off x="1225775" y="2694200"/>
              <a:ext cx="66375" cy="72825"/>
            </a:xfrm>
            <a:custGeom>
              <a:avLst/>
              <a:gdLst/>
              <a:ahLst/>
              <a:cxnLst/>
              <a:rect l="l" t="t" r="r" b="b"/>
              <a:pathLst>
                <a:path w="2655" h="2913" extrusionOk="0">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41"/>
            <p:cNvSpPr/>
            <p:nvPr/>
          </p:nvSpPr>
          <p:spPr>
            <a:xfrm>
              <a:off x="1247375" y="277877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9" name="Google Shape;15289;p141"/>
          <p:cNvGrpSpPr/>
          <p:nvPr/>
        </p:nvGrpSpPr>
        <p:grpSpPr>
          <a:xfrm>
            <a:off x="1768794" y="2909768"/>
            <a:ext cx="363450" cy="308075"/>
            <a:chOff x="4004075" y="3040325"/>
            <a:chExt cx="363450" cy="308075"/>
          </a:xfrm>
          <a:solidFill>
            <a:srgbClr val="FFCB0B"/>
          </a:solidFill>
        </p:grpSpPr>
        <p:sp>
          <p:nvSpPr>
            <p:cNvPr id="15290" name="Google Shape;15290;p141"/>
            <p:cNvSpPr/>
            <p:nvPr/>
          </p:nvSpPr>
          <p:spPr>
            <a:xfrm>
              <a:off x="4068500" y="3040325"/>
              <a:ext cx="235575" cy="60300"/>
            </a:xfrm>
            <a:custGeom>
              <a:avLst/>
              <a:gdLst/>
              <a:ahLst/>
              <a:cxnLst/>
              <a:rect l="l" t="t" r="r" b="b"/>
              <a:pathLst>
                <a:path w="9423" h="2412" extrusionOk="0">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41"/>
            <p:cNvSpPr/>
            <p:nvPr/>
          </p:nvSpPr>
          <p:spPr>
            <a:xfrm>
              <a:off x="4068325" y="3288375"/>
              <a:ext cx="235175" cy="60025"/>
            </a:xfrm>
            <a:custGeom>
              <a:avLst/>
              <a:gdLst/>
              <a:ahLst/>
              <a:cxnLst/>
              <a:rect l="l" t="t" r="r" b="b"/>
              <a:pathLst>
                <a:path w="9407" h="2401" extrusionOk="0">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41"/>
            <p:cNvSpPr/>
            <p:nvPr/>
          </p:nvSpPr>
          <p:spPr>
            <a:xfrm>
              <a:off x="41345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41"/>
            <p:cNvSpPr/>
            <p:nvPr/>
          </p:nvSpPr>
          <p:spPr>
            <a:xfrm>
              <a:off x="4247925" y="3109775"/>
              <a:ext cx="119600" cy="170525"/>
            </a:xfrm>
            <a:custGeom>
              <a:avLst/>
              <a:gdLst/>
              <a:ahLst/>
              <a:cxnLst/>
              <a:rect l="l" t="t" r="r" b="b"/>
              <a:pathLst>
                <a:path w="4784" h="6821" extrusionOk="0">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41"/>
            <p:cNvSpPr/>
            <p:nvPr/>
          </p:nvSpPr>
          <p:spPr>
            <a:xfrm>
              <a:off x="4269525" y="3130600"/>
              <a:ext cx="76400" cy="124425"/>
            </a:xfrm>
            <a:custGeom>
              <a:avLst/>
              <a:gdLst/>
              <a:ahLst/>
              <a:cxnLst/>
              <a:rect l="l" t="t" r="r" b="b"/>
              <a:pathLst>
                <a:path w="3056" h="4977" extrusionOk="0">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41"/>
            <p:cNvSpPr/>
            <p:nvPr/>
          </p:nvSpPr>
          <p:spPr>
            <a:xfrm>
              <a:off x="4004075" y="3109100"/>
              <a:ext cx="118875" cy="171225"/>
            </a:xfrm>
            <a:custGeom>
              <a:avLst/>
              <a:gdLst/>
              <a:ahLst/>
              <a:cxnLst/>
              <a:rect l="l" t="t" r="r" b="b"/>
              <a:pathLst>
                <a:path w="4755" h="6849" extrusionOk="0">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6" name="Google Shape;15296;p141"/>
          <p:cNvGrpSpPr/>
          <p:nvPr/>
        </p:nvGrpSpPr>
        <p:grpSpPr>
          <a:xfrm>
            <a:off x="1073763" y="2909768"/>
            <a:ext cx="363450" cy="308075"/>
            <a:chOff x="3251825" y="3040325"/>
            <a:chExt cx="363450" cy="308075"/>
          </a:xfrm>
          <a:solidFill>
            <a:srgbClr val="FFCB0B"/>
          </a:solidFill>
        </p:grpSpPr>
        <p:sp>
          <p:nvSpPr>
            <p:cNvPr id="15297" name="Google Shape;15297;p141"/>
            <p:cNvSpPr/>
            <p:nvPr/>
          </p:nvSpPr>
          <p:spPr>
            <a:xfrm>
              <a:off x="3496425" y="3109375"/>
              <a:ext cx="118850" cy="170350"/>
            </a:xfrm>
            <a:custGeom>
              <a:avLst/>
              <a:gdLst/>
              <a:ahLst/>
              <a:cxnLst/>
              <a:rect l="l" t="t" r="r" b="b"/>
              <a:pathLst>
                <a:path w="4754" h="6814" extrusionOk="0">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41"/>
            <p:cNvSpPr/>
            <p:nvPr/>
          </p:nvSpPr>
          <p:spPr>
            <a:xfrm>
              <a:off x="33807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41"/>
            <p:cNvSpPr/>
            <p:nvPr/>
          </p:nvSpPr>
          <p:spPr>
            <a:xfrm>
              <a:off x="3251825" y="3109175"/>
              <a:ext cx="120400" cy="171150"/>
            </a:xfrm>
            <a:custGeom>
              <a:avLst/>
              <a:gdLst/>
              <a:ahLst/>
              <a:cxnLst/>
              <a:rect l="l" t="t" r="r" b="b"/>
              <a:pathLst>
                <a:path w="4816" h="6846" extrusionOk="0">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41"/>
            <p:cNvSpPr/>
            <p:nvPr/>
          </p:nvSpPr>
          <p:spPr>
            <a:xfrm>
              <a:off x="3316350" y="3040325"/>
              <a:ext cx="236250" cy="60300"/>
            </a:xfrm>
            <a:custGeom>
              <a:avLst/>
              <a:gdLst/>
              <a:ahLst/>
              <a:cxnLst/>
              <a:rect l="l" t="t" r="r" b="b"/>
              <a:pathLst>
                <a:path w="9450" h="2412" extrusionOk="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41"/>
            <p:cNvSpPr/>
            <p:nvPr/>
          </p:nvSpPr>
          <p:spPr>
            <a:xfrm>
              <a:off x="3316725" y="3288375"/>
              <a:ext cx="235275" cy="60025"/>
            </a:xfrm>
            <a:custGeom>
              <a:avLst/>
              <a:gdLst/>
              <a:ahLst/>
              <a:cxnLst/>
              <a:rect l="l" t="t" r="r" b="b"/>
              <a:pathLst>
                <a:path w="9411" h="2401" extrusionOk="0">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141"/>
          <p:cNvGrpSpPr/>
          <p:nvPr/>
        </p:nvGrpSpPr>
        <p:grpSpPr>
          <a:xfrm>
            <a:off x="3224381" y="3975199"/>
            <a:ext cx="367050" cy="363225"/>
            <a:chOff x="3252625" y="1904050"/>
            <a:chExt cx="367050" cy="363225"/>
          </a:xfrm>
          <a:solidFill>
            <a:srgbClr val="FFCB0B"/>
          </a:solidFill>
        </p:grpSpPr>
        <p:sp>
          <p:nvSpPr>
            <p:cNvPr id="15303" name="Google Shape;15303;p141"/>
            <p:cNvSpPr/>
            <p:nvPr/>
          </p:nvSpPr>
          <p:spPr>
            <a:xfrm>
              <a:off x="3542725" y="1925625"/>
              <a:ext cx="37050" cy="67550"/>
            </a:xfrm>
            <a:custGeom>
              <a:avLst/>
              <a:gdLst/>
              <a:ahLst/>
              <a:cxnLst/>
              <a:rect l="l" t="t" r="r" b="b"/>
              <a:pathLst>
                <a:path w="1482" h="2702" extrusionOk="0">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41"/>
            <p:cNvSpPr/>
            <p:nvPr/>
          </p:nvSpPr>
          <p:spPr>
            <a:xfrm>
              <a:off x="3252625" y="1904050"/>
              <a:ext cx="367050" cy="363225"/>
            </a:xfrm>
            <a:custGeom>
              <a:avLst/>
              <a:gdLst/>
              <a:ahLst/>
              <a:cxnLst/>
              <a:rect l="l" t="t" r="r" b="b"/>
              <a:pathLst>
                <a:path w="14682" h="14529" extrusionOk="0">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41"/>
            <p:cNvSpPr/>
            <p:nvPr/>
          </p:nvSpPr>
          <p:spPr>
            <a:xfrm>
              <a:off x="3346750" y="2079950"/>
              <a:ext cx="46325" cy="43625"/>
            </a:xfrm>
            <a:custGeom>
              <a:avLst/>
              <a:gdLst/>
              <a:ahLst/>
              <a:cxnLst/>
              <a:rect l="l" t="t" r="r" b="b"/>
              <a:pathLst>
                <a:path w="1853" h="1745" extrusionOk="0">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41"/>
            <p:cNvSpPr/>
            <p:nvPr/>
          </p:nvSpPr>
          <p:spPr>
            <a:xfrm>
              <a:off x="3474825" y="2079950"/>
              <a:ext cx="47075" cy="43625"/>
            </a:xfrm>
            <a:custGeom>
              <a:avLst/>
              <a:gdLst/>
              <a:ahLst/>
              <a:cxnLst/>
              <a:rect l="l" t="t" r="r" b="b"/>
              <a:pathLst>
                <a:path w="1883" h="1745" extrusionOk="0">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141"/>
            <p:cNvSpPr/>
            <p:nvPr/>
          </p:nvSpPr>
          <p:spPr>
            <a:xfrm>
              <a:off x="3423900" y="2085150"/>
              <a:ext cx="20850" cy="10825"/>
            </a:xfrm>
            <a:custGeom>
              <a:avLst/>
              <a:gdLst/>
              <a:ahLst/>
              <a:cxnLst/>
              <a:rect l="l" t="t" r="r" b="b"/>
              <a:pathLst>
                <a:path w="834" h="433" extrusionOk="0">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41"/>
            <p:cNvSpPr/>
            <p:nvPr/>
          </p:nvSpPr>
          <p:spPr>
            <a:xfrm>
              <a:off x="3423900" y="2103550"/>
              <a:ext cx="20850" cy="10175"/>
            </a:xfrm>
            <a:custGeom>
              <a:avLst/>
              <a:gdLst/>
              <a:ahLst/>
              <a:cxnLst/>
              <a:rect l="l" t="t" r="r" b="b"/>
              <a:pathLst>
                <a:path w="834" h="407" extrusionOk="0">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9" name="Google Shape;15309;p141"/>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Digital Marketing</a:t>
            </a:r>
            <a:endParaRPr sz="1600">
              <a:solidFill>
                <a:srgbClr val="FFFFFF"/>
              </a:solidFill>
            </a:endParaRPr>
          </a:p>
        </p:txBody>
      </p:sp>
      <p:sp>
        <p:nvSpPr>
          <p:cNvPr id="15310" name="Google Shape;15310;p141"/>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15314"/>
        <p:cNvGrpSpPr/>
        <p:nvPr/>
      </p:nvGrpSpPr>
      <p:grpSpPr>
        <a:xfrm>
          <a:off x="0" y="0"/>
          <a:ext cx="0" cy="0"/>
          <a:chOff x="0" y="0"/>
          <a:chExt cx="0" cy="0"/>
        </a:xfrm>
      </p:grpSpPr>
      <p:grpSp>
        <p:nvGrpSpPr>
          <p:cNvPr id="15315" name="Google Shape;15315;p142"/>
          <p:cNvGrpSpPr/>
          <p:nvPr/>
        </p:nvGrpSpPr>
        <p:grpSpPr>
          <a:xfrm>
            <a:off x="1058569" y="1728647"/>
            <a:ext cx="349000" cy="308675"/>
            <a:chOff x="4720050" y="2514000"/>
            <a:chExt cx="349000" cy="308675"/>
          </a:xfrm>
          <a:solidFill>
            <a:srgbClr val="FFCB0B"/>
          </a:solidFill>
        </p:grpSpPr>
        <p:sp>
          <p:nvSpPr>
            <p:cNvPr id="15316" name="Google Shape;15316;p142"/>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42"/>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42"/>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42"/>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42"/>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42"/>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142"/>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3" name="Google Shape;15323;p142"/>
          <p:cNvGrpSpPr/>
          <p:nvPr/>
        </p:nvGrpSpPr>
        <p:grpSpPr>
          <a:xfrm>
            <a:off x="1732945" y="1784561"/>
            <a:ext cx="349000" cy="267575"/>
            <a:chOff x="3960075" y="2532600"/>
            <a:chExt cx="349000" cy="267575"/>
          </a:xfrm>
          <a:solidFill>
            <a:srgbClr val="FFCB0B"/>
          </a:solidFill>
        </p:grpSpPr>
        <p:sp>
          <p:nvSpPr>
            <p:cNvPr id="15324" name="Google Shape;15324;p142"/>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42"/>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42"/>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42"/>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42"/>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42"/>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42"/>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42"/>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42"/>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42"/>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42"/>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42"/>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42"/>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42"/>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42"/>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39" name="Google Shape;15339;p142"/>
          <p:cNvSpPr/>
          <p:nvPr/>
        </p:nvSpPr>
        <p:spPr>
          <a:xfrm>
            <a:off x="3227595" y="1805474"/>
            <a:ext cx="349000" cy="225750"/>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40" name="Google Shape;15340;p142"/>
          <p:cNvGrpSpPr/>
          <p:nvPr/>
        </p:nvGrpSpPr>
        <p:grpSpPr>
          <a:xfrm>
            <a:off x="3993514" y="1820248"/>
            <a:ext cx="349775" cy="196200"/>
            <a:chOff x="2443225" y="2532550"/>
            <a:chExt cx="349775" cy="268400"/>
          </a:xfrm>
          <a:solidFill>
            <a:srgbClr val="FFCB0B"/>
          </a:solidFill>
        </p:grpSpPr>
        <p:sp>
          <p:nvSpPr>
            <p:cNvPr id="15341" name="Google Shape;15341;p142"/>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42"/>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42"/>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42"/>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42"/>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42"/>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42"/>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42"/>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42"/>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42"/>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42"/>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42"/>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42"/>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4" name="Google Shape;15354;p142"/>
          <p:cNvGrpSpPr/>
          <p:nvPr/>
        </p:nvGrpSpPr>
        <p:grpSpPr>
          <a:xfrm>
            <a:off x="4725464" y="1769449"/>
            <a:ext cx="349000" cy="297800"/>
            <a:chOff x="1680925" y="2517875"/>
            <a:chExt cx="349000" cy="297800"/>
          </a:xfrm>
          <a:solidFill>
            <a:srgbClr val="FFCB0B"/>
          </a:solidFill>
        </p:grpSpPr>
        <p:sp>
          <p:nvSpPr>
            <p:cNvPr id="15355" name="Google Shape;15355;p142"/>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42"/>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42"/>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42"/>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42"/>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42"/>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142"/>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142"/>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42"/>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42"/>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42"/>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42"/>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142"/>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42"/>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9" name="Google Shape;15369;p142"/>
          <p:cNvGrpSpPr/>
          <p:nvPr/>
        </p:nvGrpSpPr>
        <p:grpSpPr>
          <a:xfrm>
            <a:off x="6275158" y="1767599"/>
            <a:ext cx="348975" cy="301500"/>
            <a:chOff x="7719625" y="3086300"/>
            <a:chExt cx="348975" cy="301500"/>
          </a:xfrm>
          <a:solidFill>
            <a:srgbClr val="FFCB0B"/>
          </a:solidFill>
        </p:grpSpPr>
        <p:sp>
          <p:nvSpPr>
            <p:cNvPr id="15370" name="Google Shape;15370;p142"/>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42"/>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142"/>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142"/>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42"/>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42"/>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42"/>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42"/>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42"/>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42"/>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42"/>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142"/>
          <p:cNvGrpSpPr/>
          <p:nvPr/>
        </p:nvGrpSpPr>
        <p:grpSpPr>
          <a:xfrm>
            <a:off x="7745340" y="1769836"/>
            <a:ext cx="349000" cy="297025"/>
            <a:chOff x="6217500" y="3088625"/>
            <a:chExt cx="349000" cy="297025"/>
          </a:xfrm>
          <a:solidFill>
            <a:srgbClr val="FFCB0B"/>
          </a:solidFill>
        </p:grpSpPr>
        <p:sp>
          <p:nvSpPr>
            <p:cNvPr id="15382" name="Google Shape;15382;p142"/>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42"/>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42"/>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42"/>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42"/>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42"/>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142"/>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142"/>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142"/>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142"/>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42"/>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42"/>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4" name="Google Shape;15394;p142"/>
          <p:cNvGrpSpPr/>
          <p:nvPr/>
        </p:nvGrpSpPr>
        <p:grpSpPr>
          <a:xfrm>
            <a:off x="7826378" y="2261379"/>
            <a:ext cx="186925" cy="348975"/>
            <a:chOff x="7051925" y="1923875"/>
            <a:chExt cx="186925" cy="348975"/>
          </a:xfrm>
          <a:solidFill>
            <a:srgbClr val="FFCB0B"/>
          </a:solidFill>
        </p:grpSpPr>
        <p:sp>
          <p:nvSpPr>
            <p:cNvPr id="15395" name="Google Shape;15395;p142"/>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42"/>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42"/>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42"/>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42"/>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42"/>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42"/>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2" name="Google Shape;15402;p142"/>
          <p:cNvGrpSpPr/>
          <p:nvPr/>
        </p:nvGrpSpPr>
        <p:grpSpPr>
          <a:xfrm>
            <a:off x="7009895" y="2293141"/>
            <a:ext cx="348225" cy="285450"/>
            <a:chOff x="5452875" y="3094050"/>
            <a:chExt cx="348225" cy="285450"/>
          </a:xfrm>
          <a:solidFill>
            <a:srgbClr val="FFCB0B"/>
          </a:solidFill>
        </p:grpSpPr>
        <p:sp>
          <p:nvSpPr>
            <p:cNvPr id="15403" name="Google Shape;15403;p142"/>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42"/>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42"/>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142"/>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142"/>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42"/>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42"/>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42"/>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1" name="Google Shape;15411;p142"/>
          <p:cNvGrpSpPr/>
          <p:nvPr/>
        </p:nvGrpSpPr>
        <p:grpSpPr>
          <a:xfrm>
            <a:off x="7009508" y="1769836"/>
            <a:ext cx="349000" cy="297025"/>
            <a:chOff x="6971275" y="3088625"/>
            <a:chExt cx="349000" cy="297025"/>
          </a:xfrm>
          <a:solidFill>
            <a:srgbClr val="FFCB0B"/>
          </a:solidFill>
        </p:grpSpPr>
        <p:sp>
          <p:nvSpPr>
            <p:cNvPr id="15412" name="Google Shape;15412;p142"/>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42"/>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42"/>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42"/>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42"/>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42"/>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42"/>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42"/>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142"/>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1" name="Google Shape;15421;p142"/>
          <p:cNvGrpSpPr/>
          <p:nvPr/>
        </p:nvGrpSpPr>
        <p:grpSpPr>
          <a:xfrm>
            <a:off x="6286395" y="2261366"/>
            <a:ext cx="326500" cy="349000"/>
            <a:chOff x="6982900" y="2492275"/>
            <a:chExt cx="326500" cy="349000"/>
          </a:xfrm>
          <a:solidFill>
            <a:srgbClr val="FFCB0B"/>
          </a:solidFill>
        </p:grpSpPr>
        <p:sp>
          <p:nvSpPr>
            <p:cNvPr id="15422" name="Google Shape;15422;p142"/>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142"/>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42"/>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42"/>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42"/>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42"/>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142"/>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142"/>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142"/>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142"/>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42"/>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42"/>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42"/>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42"/>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42"/>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142"/>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142"/>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42"/>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42"/>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42"/>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42"/>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3" name="Google Shape;15443;p142"/>
          <p:cNvGrpSpPr/>
          <p:nvPr/>
        </p:nvGrpSpPr>
        <p:grpSpPr>
          <a:xfrm>
            <a:off x="5563054" y="2261241"/>
            <a:ext cx="239650" cy="349250"/>
            <a:chOff x="4775100" y="1923875"/>
            <a:chExt cx="239650" cy="349250"/>
          </a:xfrm>
          <a:solidFill>
            <a:srgbClr val="FFCB0B"/>
          </a:solidFill>
        </p:grpSpPr>
        <p:sp>
          <p:nvSpPr>
            <p:cNvPr id="15444" name="Google Shape;15444;p142"/>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42"/>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42"/>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42"/>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142"/>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42"/>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42"/>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142"/>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142"/>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42"/>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4" name="Google Shape;15454;p142"/>
          <p:cNvGrpSpPr/>
          <p:nvPr/>
        </p:nvGrpSpPr>
        <p:grpSpPr>
          <a:xfrm>
            <a:off x="4725464" y="2293141"/>
            <a:ext cx="349000" cy="285450"/>
            <a:chOff x="4720050" y="3094050"/>
            <a:chExt cx="349000" cy="285450"/>
          </a:xfrm>
          <a:solidFill>
            <a:srgbClr val="FFCB0B"/>
          </a:solidFill>
        </p:grpSpPr>
        <p:sp>
          <p:nvSpPr>
            <p:cNvPr id="15455" name="Google Shape;15455;p142"/>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42"/>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42"/>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142"/>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42"/>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42"/>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42"/>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2" name="Google Shape;15462;p142"/>
          <p:cNvGrpSpPr/>
          <p:nvPr/>
        </p:nvGrpSpPr>
        <p:grpSpPr>
          <a:xfrm>
            <a:off x="3227595" y="2293141"/>
            <a:ext cx="349000" cy="285450"/>
            <a:chOff x="3195450" y="3094050"/>
            <a:chExt cx="349000" cy="285450"/>
          </a:xfrm>
          <a:solidFill>
            <a:srgbClr val="FFCB0B"/>
          </a:solidFill>
        </p:grpSpPr>
        <p:sp>
          <p:nvSpPr>
            <p:cNvPr id="15463" name="Google Shape;15463;p142"/>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42"/>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42"/>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42"/>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42"/>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42"/>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42"/>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142"/>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142"/>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42"/>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3" name="Google Shape;15473;p142"/>
          <p:cNvGrpSpPr/>
          <p:nvPr/>
        </p:nvGrpSpPr>
        <p:grpSpPr>
          <a:xfrm>
            <a:off x="2440773" y="2262529"/>
            <a:ext cx="349775" cy="346675"/>
            <a:chOff x="2443225" y="3063825"/>
            <a:chExt cx="349775" cy="346675"/>
          </a:xfrm>
          <a:solidFill>
            <a:srgbClr val="FFCB0B"/>
          </a:solidFill>
        </p:grpSpPr>
        <p:sp>
          <p:nvSpPr>
            <p:cNvPr id="15474" name="Google Shape;15474;p142"/>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42"/>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42"/>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42"/>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42"/>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42"/>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0" name="Google Shape;15480;p142"/>
          <p:cNvGrpSpPr/>
          <p:nvPr/>
        </p:nvGrpSpPr>
        <p:grpSpPr>
          <a:xfrm>
            <a:off x="1740308" y="2260766"/>
            <a:ext cx="334275" cy="350200"/>
            <a:chOff x="6224475" y="2492100"/>
            <a:chExt cx="334275" cy="350200"/>
          </a:xfrm>
          <a:solidFill>
            <a:srgbClr val="FFCB0B"/>
          </a:solidFill>
        </p:grpSpPr>
        <p:sp>
          <p:nvSpPr>
            <p:cNvPr id="15481" name="Google Shape;15481;p142"/>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42"/>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42"/>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42"/>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42"/>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142"/>
          <p:cNvGrpSpPr/>
          <p:nvPr/>
        </p:nvGrpSpPr>
        <p:grpSpPr>
          <a:xfrm>
            <a:off x="1058581" y="2894254"/>
            <a:ext cx="348975" cy="297025"/>
            <a:chOff x="931825" y="3088625"/>
            <a:chExt cx="348975" cy="297025"/>
          </a:xfrm>
          <a:solidFill>
            <a:srgbClr val="FFCB0B"/>
          </a:solidFill>
        </p:grpSpPr>
        <p:sp>
          <p:nvSpPr>
            <p:cNvPr id="15487" name="Google Shape;15487;p142"/>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42"/>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42"/>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42"/>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142"/>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42"/>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42"/>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42"/>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42"/>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142"/>
          <p:cNvGrpSpPr/>
          <p:nvPr/>
        </p:nvGrpSpPr>
        <p:grpSpPr>
          <a:xfrm>
            <a:off x="1814370" y="2868279"/>
            <a:ext cx="186150" cy="348975"/>
            <a:chOff x="6298925" y="1923875"/>
            <a:chExt cx="186150" cy="348975"/>
          </a:xfrm>
          <a:solidFill>
            <a:srgbClr val="FFCB0B"/>
          </a:solidFill>
        </p:grpSpPr>
        <p:sp>
          <p:nvSpPr>
            <p:cNvPr id="15497" name="Google Shape;15497;p142"/>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42"/>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42"/>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42"/>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42"/>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142"/>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3" name="Google Shape;15503;p142"/>
          <p:cNvGrpSpPr/>
          <p:nvPr/>
        </p:nvGrpSpPr>
        <p:grpSpPr>
          <a:xfrm>
            <a:off x="2427260" y="2879016"/>
            <a:ext cx="376800" cy="327500"/>
            <a:chOff x="7718850" y="3678550"/>
            <a:chExt cx="376800" cy="327500"/>
          </a:xfrm>
          <a:solidFill>
            <a:srgbClr val="FFCB0B"/>
          </a:solidFill>
        </p:grpSpPr>
        <p:sp>
          <p:nvSpPr>
            <p:cNvPr id="15504" name="Google Shape;15504;p142"/>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42"/>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6" name="Google Shape;15506;p142"/>
          <p:cNvGrpSpPr/>
          <p:nvPr/>
        </p:nvGrpSpPr>
        <p:grpSpPr>
          <a:xfrm>
            <a:off x="3253183" y="2868179"/>
            <a:ext cx="297825" cy="349175"/>
            <a:chOff x="957400" y="1923675"/>
            <a:chExt cx="297825" cy="349175"/>
          </a:xfrm>
          <a:solidFill>
            <a:srgbClr val="FFCB0B"/>
          </a:solidFill>
        </p:grpSpPr>
        <p:sp>
          <p:nvSpPr>
            <p:cNvPr id="15507" name="Google Shape;15507;p142"/>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42"/>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42"/>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42"/>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42"/>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142"/>
          <p:cNvGrpSpPr/>
          <p:nvPr/>
        </p:nvGrpSpPr>
        <p:grpSpPr>
          <a:xfrm>
            <a:off x="3993514" y="2873704"/>
            <a:ext cx="349775" cy="338125"/>
            <a:chOff x="6970500" y="3673350"/>
            <a:chExt cx="349775" cy="338125"/>
          </a:xfrm>
          <a:solidFill>
            <a:srgbClr val="FFCB0B"/>
          </a:solidFill>
        </p:grpSpPr>
        <p:sp>
          <p:nvSpPr>
            <p:cNvPr id="15513" name="Google Shape;15513;p142"/>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42"/>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42"/>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42"/>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42"/>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42"/>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42"/>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42"/>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42"/>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42"/>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42"/>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4" name="Google Shape;15524;p142"/>
          <p:cNvGrpSpPr/>
          <p:nvPr/>
        </p:nvGrpSpPr>
        <p:grpSpPr>
          <a:xfrm>
            <a:off x="4725464" y="2874054"/>
            <a:ext cx="349000" cy="337425"/>
            <a:chOff x="6217500" y="3673850"/>
            <a:chExt cx="349000" cy="337425"/>
          </a:xfrm>
          <a:solidFill>
            <a:srgbClr val="FFCB0B"/>
          </a:solidFill>
        </p:grpSpPr>
        <p:sp>
          <p:nvSpPr>
            <p:cNvPr id="15525" name="Google Shape;15525;p142"/>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42"/>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142"/>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142"/>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142"/>
          <p:cNvGrpSpPr/>
          <p:nvPr/>
        </p:nvGrpSpPr>
        <p:grpSpPr>
          <a:xfrm>
            <a:off x="5508379" y="2881329"/>
            <a:ext cx="349000" cy="322875"/>
            <a:chOff x="5452875" y="3681100"/>
            <a:chExt cx="349000" cy="322875"/>
          </a:xfrm>
          <a:solidFill>
            <a:srgbClr val="FFCB0B"/>
          </a:solidFill>
        </p:grpSpPr>
        <p:sp>
          <p:nvSpPr>
            <p:cNvPr id="15530" name="Google Shape;15530;p142"/>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42"/>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42"/>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42"/>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42"/>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42"/>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42"/>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42"/>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42"/>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42"/>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42"/>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42"/>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42"/>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3" name="Google Shape;15543;p142"/>
          <p:cNvGrpSpPr/>
          <p:nvPr/>
        </p:nvGrpSpPr>
        <p:grpSpPr>
          <a:xfrm>
            <a:off x="6273595" y="2868454"/>
            <a:ext cx="352100" cy="348625"/>
            <a:chOff x="5456750" y="2492275"/>
            <a:chExt cx="352100" cy="348625"/>
          </a:xfrm>
          <a:solidFill>
            <a:srgbClr val="FFCB0B"/>
          </a:solidFill>
        </p:grpSpPr>
        <p:sp>
          <p:nvSpPr>
            <p:cNvPr id="15544" name="Google Shape;15544;p142"/>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142"/>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42"/>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42"/>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142"/>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142"/>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0" name="Google Shape;15550;p142"/>
          <p:cNvGrpSpPr/>
          <p:nvPr/>
        </p:nvGrpSpPr>
        <p:grpSpPr>
          <a:xfrm>
            <a:off x="7090933" y="2868279"/>
            <a:ext cx="186150" cy="348975"/>
            <a:chOff x="5534300" y="1923875"/>
            <a:chExt cx="186150" cy="348975"/>
          </a:xfrm>
          <a:solidFill>
            <a:srgbClr val="FFCB0B"/>
          </a:solidFill>
        </p:grpSpPr>
        <p:sp>
          <p:nvSpPr>
            <p:cNvPr id="15551" name="Google Shape;15551;p142"/>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42"/>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42"/>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42"/>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42"/>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42"/>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42"/>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42"/>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9" name="Google Shape;15559;p142"/>
          <p:cNvGrpSpPr/>
          <p:nvPr/>
        </p:nvGrpSpPr>
        <p:grpSpPr>
          <a:xfrm>
            <a:off x="7745340" y="2927979"/>
            <a:ext cx="349000" cy="229575"/>
            <a:chOff x="4720050" y="3726850"/>
            <a:chExt cx="349000" cy="229575"/>
          </a:xfrm>
          <a:solidFill>
            <a:srgbClr val="FFCB0B"/>
          </a:solidFill>
        </p:grpSpPr>
        <p:sp>
          <p:nvSpPr>
            <p:cNvPr id="15560" name="Google Shape;15560;p142"/>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42"/>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142"/>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42"/>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4" name="Google Shape;15564;p142"/>
          <p:cNvGrpSpPr/>
          <p:nvPr/>
        </p:nvGrpSpPr>
        <p:grpSpPr>
          <a:xfrm>
            <a:off x="7777528" y="3436529"/>
            <a:ext cx="284625" cy="349375"/>
            <a:chOff x="2475800" y="1923875"/>
            <a:chExt cx="284625" cy="349375"/>
          </a:xfrm>
          <a:solidFill>
            <a:srgbClr val="FFCB0B"/>
          </a:solidFill>
        </p:grpSpPr>
        <p:sp>
          <p:nvSpPr>
            <p:cNvPr id="15565" name="Google Shape;15565;p142"/>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142"/>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42"/>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42"/>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42"/>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42"/>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42"/>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42"/>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3" name="Google Shape;15573;p142"/>
          <p:cNvGrpSpPr/>
          <p:nvPr/>
        </p:nvGrpSpPr>
        <p:grpSpPr>
          <a:xfrm>
            <a:off x="7009120" y="3442541"/>
            <a:ext cx="349775" cy="337350"/>
            <a:chOff x="3960075" y="3673350"/>
            <a:chExt cx="349775" cy="337350"/>
          </a:xfrm>
          <a:solidFill>
            <a:srgbClr val="FFCB0B"/>
          </a:solidFill>
        </p:grpSpPr>
        <p:sp>
          <p:nvSpPr>
            <p:cNvPr id="15574" name="Google Shape;15574;p142"/>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42"/>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42"/>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142"/>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42"/>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142"/>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142"/>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42"/>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42"/>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42"/>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42"/>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42"/>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42"/>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42"/>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142"/>
          <p:cNvGrpSpPr/>
          <p:nvPr/>
        </p:nvGrpSpPr>
        <p:grpSpPr>
          <a:xfrm>
            <a:off x="6275145" y="3452216"/>
            <a:ext cx="349000" cy="318000"/>
            <a:chOff x="3196225" y="3683413"/>
            <a:chExt cx="349000" cy="318000"/>
          </a:xfrm>
          <a:solidFill>
            <a:srgbClr val="FFCB0B"/>
          </a:solidFill>
        </p:grpSpPr>
        <p:sp>
          <p:nvSpPr>
            <p:cNvPr id="15589" name="Google Shape;15589;p142"/>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42"/>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42"/>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42"/>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142"/>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142"/>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42"/>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42"/>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42"/>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42"/>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42"/>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00" name="Google Shape;15600;p142"/>
          <p:cNvSpPr/>
          <p:nvPr/>
        </p:nvSpPr>
        <p:spPr>
          <a:xfrm>
            <a:off x="5552191" y="3436729"/>
            <a:ext cx="261375" cy="348975"/>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1" name="Google Shape;15601;p142"/>
          <p:cNvGrpSpPr/>
          <p:nvPr/>
        </p:nvGrpSpPr>
        <p:grpSpPr>
          <a:xfrm>
            <a:off x="4725851" y="3468104"/>
            <a:ext cx="348225" cy="286225"/>
            <a:chOff x="2444000" y="3698925"/>
            <a:chExt cx="348225" cy="286225"/>
          </a:xfrm>
          <a:solidFill>
            <a:srgbClr val="FFCB0B"/>
          </a:solidFill>
        </p:grpSpPr>
        <p:sp>
          <p:nvSpPr>
            <p:cNvPr id="15602" name="Google Shape;15602;p142"/>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42"/>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42"/>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142"/>
          <p:cNvGrpSpPr/>
          <p:nvPr/>
        </p:nvGrpSpPr>
        <p:grpSpPr>
          <a:xfrm>
            <a:off x="4009026" y="3436716"/>
            <a:ext cx="318750" cy="349000"/>
            <a:chOff x="7735125" y="2492275"/>
            <a:chExt cx="318750" cy="349000"/>
          </a:xfrm>
          <a:solidFill>
            <a:srgbClr val="FFCB0B"/>
          </a:solidFill>
        </p:grpSpPr>
        <p:sp>
          <p:nvSpPr>
            <p:cNvPr id="15606" name="Google Shape;15606;p142"/>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42"/>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42"/>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42"/>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42"/>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42"/>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42"/>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42"/>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142"/>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42"/>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6" name="Google Shape;15616;p142"/>
          <p:cNvGrpSpPr/>
          <p:nvPr/>
        </p:nvGrpSpPr>
        <p:grpSpPr>
          <a:xfrm>
            <a:off x="3227208" y="3464641"/>
            <a:ext cx="349775" cy="293150"/>
            <a:chOff x="1680925" y="3695825"/>
            <a:chExt cx="349775" cy="293150"/>
          </a:xfrm>
          <a:solidFill>
            <a:srgbClr val="FFCB0B"/>
          </a:solidFill>
        </p:grpSpPr>
        <p:sp>
          <p:nvSpPr>
            <p:cNvPr id="15617" name="Google Shape;15617;p142"/>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42"/>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42"/>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42"/>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42"/>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42"/>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42"/>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42"/>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42"/>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42"/>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42"/>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42"/>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42"/>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0" name="Google Shape;15630;p142"/>
          <p:cNvGrpSpPr/>
          <p:nvPr/>
        </p:nvGrpSpPr>
        <p:grpSpPr>
          <a:xfrm>
            <a:off x="2441173" y="3468104"/>
            <a:ext cx="348975" cy="286225"/>
            <a:chOff x="931825" y="3698925"/>
            <a:chExt cx="348975" cy="286225"/>
          </a:xfrm>
          <a:solidFill>
            <a:srgbClr val="FFCB0B"/>
          </a:solidFill>
        </p:grpSpPr>
        <p:sp>
          <p:nvSpPr>
            <p:cNvPr id="15631" name="Google Shape;15631;p142"/>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42"/>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3" name="Google Shape;15633;p142"/>
          <p:cNvGrpSpPr/>
          <p:nvPr/>
        </p:nvGrpSpPr>
        <p:grpSpPr>
          <a:xfrm>
            <a:off x="1732958" y="3464629"/>
            <a:ext cx="348975" cy="293175"/>
            <a:chOff x="7719625" y="4198325"/>
            <a:chExt cx="348975" cy="293175"/>
          </a:xfrm>
          <a:solidFill>
            <a:srgbClr val="FFCB0B"/>
          </a:solidFill>
        </p:grpSpPr>
        <p:sp>
          <p:nvSpPr>
            <p:cNvPr id="15634" name="Google Shape;15634;p142"/>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42"/>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42"/>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42"/>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42"/>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42"/>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42"/>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42"/>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42"/>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42"/>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4" name="Google Shape;15644;p142"/>
          <p:cNvGrpSpPr/>
          <p:nvPr/>
        </p:nvGrpSpPr>
        <p:grpSpPr>
          <a:xfrm>
            <a:off x="1049656" y="3448129"/>
            <a:ext cx="366825" cy="326175"/>
            <a:chOff x="6971275" y="4181600"/>
            <a:chExt cx="366825" cy="326175"/>
          </a:xfrm>
          <a:solidFill>
            <a:srgbClr val="FFCB0B"/>
          </a:solidFill>
        </p:grpSpPr>
        <p:sp>
          <p:nvSpPr>
            <p:cNvPr id="15645" name="Google Shape;15645;p142"/>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42"/>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142"/>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142"/>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142"/>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0" name="Google Shape;15650;p142"/>
          <p:cNvSpPr/>
          <p:nvPr/>
        </p:nvSpPr>
        <p:spPr>
          <a:xfrm>
            <a:off x="1058181" y="4037325"/>
            <a:ext cx="349775" cy="225725"/>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51" name="Google Shape;15651;p142"/>
          <p:cNvGrpSpPr/>
          <p:nvPr/>
        </p:nvGrpSpPr>
        <p:grpSpPr>
          <a:xfrm>
            <a:off x="1731783" y="4002250"/>
            <a:ext cx="351325" cy="295875"/>
            <a:chOff x="5451325" y="4196775"/>
            <a:chExt cx="351325" cy="295875"/>
          </a:xfrm>
          <a:solidFill>
            <a:srgbClr val="FFCB0B"/>
          </a:solidFill>
        </p:grpSpPr>
        <p:sp>
          <p:nvSpPr>
            <p:cNvPr id="15652" name="Google Shape;15652;p142"/>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42"/>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42"/>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42"/>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42"/>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42"/>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142"/>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142"/>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42"/>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142"/>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2" name="Google Shape;15662;p142"/>
          <p:cNvGrpSpPr/>
          <p:nvPr/>
        </p:nvGrpSpPr>
        <p:grpSpPr>
          <a:xfrm>
            <a:off x="2441160" y="3996225"/>
            <a:ext cx="349000" cy="307925"/>
            <a:chOff x="4720050" y="4190575"/>
            <a:chExt cx="349000" cy="307925"/>
          </a:xfrm>
          <a:solidFill>
            <a:srgbClr val="FFCB0B"/>
          </a:solidFill>
        </p:grpSpPr>
        <p:sp>
          <p:nvSpPr>
            <p:cNvPr id="15663" name="Google Shape;15663;p142"/>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42"/>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42"/>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42"/>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142"/>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142"/>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9" name="Google Shape;15669;p142"/>
          <p:cNvGrpSpPr/>
          <p:nvPr/>
        </p:nvGrpSpPr>
        <p:grpSpPr>
          <a:xfrm>
            <a:off x="3227595" y="4001650"/>
            <a:ext cx="349000" cy="297075"/>
            <a:chOff x="3960075" y="4196000"/>
            <a:chExt cx="349000" cy="297075"/>
          </a:xfrm>
          <a:solidFill>
            <a:srgbClr val="FFCB0B"/>
          </a:solidFill>
        </p:grpSpPr>
        <p:sp>
          <p:nvSpPr>
            <p:cNvPr id="15670" name="Google Shape;15670;p142"/>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42"/>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42"/>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42"/>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42"/>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42"/>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6" name="Google Shape;15676;p142"/>
          <p:cNvGrpSpPr/>
          <p:nvPr/>
        </p:nvGrpSpPr>
        <p:grpSpPr>
          <a:xfrm>
            <a:off x="3993901" y="4010200"/>
            <a:ext cx="349000" cy="279975"/>
            <a:chOff x="3196225" y="4204550"/>
            <a:chExt cx="349000" cy="279975"/>
          </a:xfrm>
          <a:solidFill>
            <a:srgbClr val="FFCB0B"/>
          </a:solidFill>
        </p:grpSpPr>
        <p:sp>
          <p:nvSpPr>
            <p:cNvPr id="15677" name="Google Shape;15677;p142"/>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42"/>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42"/>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142"/>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42"/>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42"/>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42"/>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42"/>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42"/>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42"/>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7" name="Google Shape;15687;p142"/>
          <p:cNvGrpSpPr/>
          <p:nvPr/>
        </p:nvGrpSpPr>
        <p:grpSpPr>
          <a:xfrm>
            <a:off x="4725464" y="4007800"/>
            <a:ext cx="349000" cy="284775"/>
            <a:chOff x="2443225" y="4202075"/>
            <a:chExt cx="349000" cy="284775"/>
          </a:xfrm>
          <a:solidFill>
            <a:srgbClr val="FFCB0B"/>
          </a:solidFill>
        </p:grpSpPr>
        <p:sp>
          <p:nvSpPr>
            <p:cNvPr id="15688" name="Google Shape;15688;p142"/>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42"/>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42"/>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42"/>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42"/>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42"/>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42"/>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5" name="Google Shape;15695;p142"/>
          <p:cNvGrpSpPr/>
          <p:nvPr/>
        </p:nvGrpSpPr>
        <p:grpSpPr>
          <a:xfrm>
            <a:off x="5508379" y="3996625"/>
            <a:ext cx="349000" cy="307125"/>
            <a:chOff x="1681700" y="4191350"/>
            <a:chExt cx="349000" cy="307125"/>
          </a:xfrm>
          <a:solidFill>
            <a:srgbClr val="FFCB0B"/>
          </a:solidFill>
        </p:grpSpPr>
        <p:sp>
          <p:nvSpPr>
            <p:cNvPr id="15696" name="Google Shape;15696;p142"/>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142"/>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42"/>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42"/>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42"/>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42"/>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2" name="Google Shape;15702;p142"/>
          <p:cNvGrpSpPr/>
          <p:nvPr/>
        </p:nvGrpSpPr>
        <p:grpSpPr>
          <a:xfrm>
            <a:off x="6275158" y="4016012"/>
            <a:ext cx="348975" cy="268350"/>
            <a:chOff x="7719625" y="1964175"/>
            <a:chExt cx="348975" cy="268350"/>
          </a:xfrm>
          <a:solidFill>
            <a:srgbClr val="FFCB0B"/>
          </a:solidFill>
        </p:grpSpPr>
        <p:sp>
          <p:nvSpPr>
            <p:cNvPr id="15703" name="Google Shape;15703;p142"/>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42"/>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42"/>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42"/>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142"/>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142"/>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42"/>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42"/>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42"/>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42"/>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42"/>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142"/>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42"/>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42"/>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42"/>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42"/>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42"/>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0" name="Google Shape;15720;p142"/>
          <p:cNvGrpSpPr/>
          <p:nvPr/>
        </p:nvGrpSpPr>
        <p:grpSpPr>
          <a:xfrm>
            <a:off x="7009520" y="4015250"/>
            <a:ext cx="348975" cy="269875"/>
            <a:chOff x="931825" y="4209975"/>
            <a:chExt cx="348975" cy="269875"/>
          </a:xfrm>
          <a:solidFill>
            <a:srgbClr val="FFCB0B"/>
          </a:solidFill>
        </p:grpSpPr>
        <p:sp>
          <p:nvSpPr>
            <p:cNvPr id="15721" name="Google Shape;15721;p142"/>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42"/>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42"/>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42"/>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42"/>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6" name="Google Shape;15726;p142"/>
          <p:cNvSpPr/>
          <p:nvPr/>
        </p:nvSpPr>
        <p:spPr>
          <a:xfrm>
            <a:off x="7754640" y="3975700"/>
            <a:ext cx="330400" cy="348975"/>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27" name="Google Shape;15727;p142"/>
          <p:cNvGrpSpPr/>
          <p:nvPr/>
        </p:nvGrpSpPr>
        <p:grpSpPr>
          <a:xfrm>
            <a:off x="2469473" y="1743861"/>
            <a:ext cx="292375" cy="348975"/>
            <a:chOff x="1709625" y="1923875"/>
            <a:chExt cx="292375" cy="348975"/>
          </a:xfrm>
          <a:solidFill>
            <a:srgbClr val="FFCB0B"/>
          </a:solidFill>
        </p:grpSpPr>
        <p:sp>
          <p:nvSpPr>
            <p:cNvPr id="15728" name="Google Shape;15728;p142"/>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142"/>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42"/>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42"/>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42"/>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42"/>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42"/>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42"/>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42"/>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42"/>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42"/>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42"/>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0" name="Google Shape;15740;p142"/>
          <p:cNvGrpSpPr/>
          <p:nvPr/>
        </p:nvGrpSpPr>
        <p:grpSpPr>
          <a:xfrm>
            <a:off x="1057406" y="2264479"/>
            <a:ext cx="351325" cy="342775"/>
            <a:chOff x="1680925" y="3066150"/>
            <a:chExt cx="351325" cy="342775"/>
          </a:xfrm>
          <a:solidFill>
            <a:srgbClr val="FFCB0B"/>
          </a:solidFill>
        </p:grpSpPr>
        <p:sp>
          <p:nvSpPr>
            <p:cNvPr id="15741" name="Google Shape;15741;p142"/>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42"/>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42"/>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142"/>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142"/>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42"/>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7" name="Google Shape;15747;p142"/>
          <p:cNvGrpSpPr/>
          <p:nvPr/>
        </p:nvGrpSpPr>
        <p:grpSpPr>
          <a:xfrm>
            <a:off x="3990801" y="2320304"/>
            <a:ext cx="355200" cy="231125"/>
            <a:chOff x="3953100" y="3121200"/>
            <a:chExt cx="355200" cy="231125"/>
          </a:xfrm>
          <a:solidFill>
            <a:srgbClr val="FFCB0B"/>
          </a:solidFill>
        </p:grpSpPr>
        <p:sp>
          <p:nvSpPr>
            <p:cNvPr id="15748" name="Google Shape;15748;p142"/>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42"/>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42"/>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42"/>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42"/>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3" name="Google Shape;15753;p142"/>
          <p:cNvGrpSpPr/>
          <p:nvPr/>
        </p:nvGrpSpPr>
        <p:grpSpPr>
          <a:xfrm>
            <a:off x="5508004" y="1785299"/>
            <a:ext cx="349750" cy="266100"/>
            <a:chOff x="931825" y="2533500"/>
            <a:chExt cx="349750" cy="266100"/>
          </a:xfrm>
          <a:solidFill>
            <a:srgbClr val="FFCB0B"/>
          </a:solidFill>
        </p:grpSpPr>
        <p:sp>
          <p:nvSpPr>
            <p:cNvPr id="15754" name="Google Shape;15754;p142"/>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42"/>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142"/>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42"/>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42"/>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42"/>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42"/>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142"/>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142"/>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142"/>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42"/>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65" name="Google Shape;15765;p142"/>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Online Learning</a:t>
            </a:r>
            <a:endParaRPr sz="1600">
              <a:solidFill>
                <a:srgbClr val="FFFFFF"/>
              </a:solidFill>
            </a:endParaRPr>
          </a:p>
        </p:txBody>
      </p:sp>
      <p:sp>
        <p:nvSpPr>
          <p:cNvPr id="15766" name="Google Shape;15766;p142"/>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15770"/>
        <p:cNvGrpSpPr/>
        <p:nvPr/>
      </p:nvGrpSpPr>
      <p:grpSpPr>
        <a:xfrm>
          <a:off x="0" y="0"/>
          <a:ext cx="0" cy="0"/>
          <a:chOff x="0" y="0"/>
          <a:chExt cx="0" cy="0"/>
        </a:xfrm>
      </p:grpSpPr>
      <p:grpSp>
        <p:nvGrpSpPr>
          <p:cNvPr id="15771" name="Google Shape;15771;p143"/>
          <p:cNvGrpSpPr/>
          <p:nvPr/>
        </p:nvGrpSpPr>
        <p:grpSpPr>
          <a:xfrm>
            <a:off x="1744350" y="1765786"/>
            <a:ext cx="432875" cy="345275"/>
            <a:chOff x="2480288" y="2463956"/>
            <a:chExt cx="432875" cy="345275"/>
          </a:xfrm>
          <a:solidFill>
            <a:srgbClr val="FFCB0B"/>
          </a:solidFill>
        </p:grpSpPr>
        <p:sp>
          <p:nvSpPr>
            <p:cNvPr id="15772" name="Google Shape;15772;p143"/>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43"/>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43"/>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43"/>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143"/>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43"/>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8" name="Google Shape;15778;p143"/>
          <p:cNvGrpSpPr/>
          <p:nvPr/>
        </p:nvGrpSpPr>
        <p:grpSpPr>
          <a:xfrm>
            <a:off x="2525719" y="1766361"/>
            <a:ext cx="362650" cy="344125"/>
            <a:chOff x="1766613" y="2464331"/>
            <a:chExt cx="362650" cy="344125"/>
          </a:xfrm>
          <a:solidFill>
            <a:srgbClr val="FFCB0B"/>
          </a:solidFill>
        </p:grpSpPr>
        <p:sp>
          <p:nvSpPr>
            <p:cNvPr id="15779" name="Google Shape;15779;p143"/>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143"/>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43"/>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43"/>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3" name="Google Shape;15783;p143"/>
          <p:cNvGrpSpPr/>
          <p:nvPr/>
        </p:nvGrpSpPr>
        <p:grpSpPr>
          <a:xfrm>
            <a:off x="3372119" y="1765874"/>
            <a:ext cx="207550" cy="345100"/>
            <a:chOff x="7124238" y="4142231"/>
            <a:chExt cx="207550" cy="345100"/>
          </a:xfrm>
          <a:solidFill>
            <a:srgbClr val="FFCB0B"/>
          </a:solidFill>
        </p:grpSpPr>
        <p:sp>
          <p:nvSpPr>
            <p:cNvPr id="15784" name="Google Shape;15784;p143"/>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43"/>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43"/>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43"/>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143"/>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9" name="Google Shape;15789;p143"/>
          <p:cNvGrpSpPr/>
          <p:nvPr/>
        </p:nvGrpSpPr>
        <p:grpSpPr>
          <a:xfrm>
            <a:off x="4042718" y="1770799"/>
            <a:ext cx="355675" cy="335250"/>
            <a:chOff x="1055681" y="2468781"/>
            <a:chExt cx="355675" cy="335250"/>
          </a:xfrm>
          <a:solidFill>
            <a:srgbClr val="FFCB0B"/>
          </a:solidFill>
        </p:grpSpPr>
        <p:sp>
          <p:nvSpPr>
            <p:cNvPr id="15790" name="Google Shape;15790;p143"/>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43"/>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43"/>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43"/>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43"/>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5" name="Google Shape;15795;p143"/>
          <p:cNvGrpSpPr/>
          <p:nvPr/>
        </p:nvGrpSpPr>
        <p:grpSpPr>
          <a:xfrm>
            <a:off x="4803025" y="1783336"/>
            <a:ext cx="347225" cy="310175"/>
            <a:chOff x="7055563" y="3039906"/>
            <a:chExt cx="347225" cy="310175"/>
          </a:xfrm>
          <a:solidFill>
            <a:srgbClr val="FFCB0B"/>
          </a:solidFill>
        </p:grpSpPr>
        <p:sp>
          <p:nvSpPr>
            <p:cNvPr id="15796" name="Google Shape;15796;p143"/>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43"/>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43"/>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143"/>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0" name="Google Shape;15800;p143"/>
          <p:cNvGrpSpPr/>
          <p:nvPr/>
        </p:nvGrpSpPr>
        <p:grpSpPr>
          <a:xfrm>
            <a:off x="5493756" y="1777161"/>
            <a:ext cx="352625" cy="322525"/>
            <a:chOff x="6314113" y="3033731"/>
            <a:chExt cx="352625" cy="322525"/>
          </a:xfrm>
          <a:solidFill>
            <a:srgbClr val="FFCB0B"/>
          </a:solidFill>
        </p:grpSpPr>
        <p:sp>
          <p:nvSpPr>
            <p:cNvPr id="15801" name="Google Shape;15801;p143"/>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143"/>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143"/>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143"/>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143"/>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143"/>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143"/>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43"/>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9" name="Google Shape;15809;p143"/>
          <p:cNvGrpSpPr/>
          <p:nvPr/>
        </p:nvGrpSpPr>
        <p:grpSpPr>
          <a:xfrm>
            <a:off x="6283838" y="1765586"/>
            <a:ext cx="278550" cy="345675"/>
            <a:chOff x="4841988" y="4141656"/>
            <a:chExt cx="278550" cy="345675"/>
          </a:xfrm>
          <a:solidFill>
            <a:srgbClr val="FFCB0B"/>
          </a:solidFill>
        </p:grpSpPr>
        <p:sp>
          <p:nvSpPr>
            <p:cNvPr id="15810" name="Google Shape;15810;p143"/>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43"/>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43"/>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43"/>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43"/>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43"/>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6" name="Google Shape;15816;p143"/>
          <p:cNvGrpSpPr/>
          <p:nvPr/>
        </p:nvGrpSpPr>
        <p:grpSpPr>
          <a:xfrm>
            <a:off x="7019550" y="1765611"/>
            <a:ext cx="366500" cy="345625"/>
            <a:chOff x="4804963" y="3581531"/>
            <a:chExt cx="366500" cy="345625"/>
          </a:xfrm>
          <a:solidFill>
            <a:srgbClr val="FFCB0B"/>
          </a:solidFill>
        </p:grpSpPr>
        <p:sp>
          <p:nvSpPr>
            <p:cNvPr id="15817" name="Google Shape;15817;p143"/>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43"/>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43"/>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143"/>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143"/>
          <p:cNvGrpSpPr/>
          <p:nvPr/>
        </p:nvGrpSpPr>
        <p:grpSpPr>
          <a:xfrm>
            <a:off x="7766436" y="1765786"/>
            <a:ext cx="297075" cy="345275"/>
            <a:chOff x="1799788" y="4142056"/>
            <a:chExt cx="297075" cy="345275"/>
          </a:xfrm>
          <a:solidFill>
            <a:srgbClr val="FFCB0B"/>
          </a:solidFill>
        </p:grpSpPr>
        <p:sp>
          <p:nvSpPr>
            <p:cNvPr id="15822" name="Google Shape;15822;p143"/>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143"/>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143"/>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43"/>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143"/>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143"/>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143"/>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143"/>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143"/>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43"/>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43"/>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3" name="Google Shape;15833;p143"/>
          <p:cNvGrpSpPr/>
          <p:nvPr/>
        </p:nvGrpSpPr>
        <p:grpSpPr>
          <a:xfrm>
            <a:off x="7742136" y="2330787"/>
            <a:ext cx="345675" cy="321775"/>
            <a:chOff x="5563388" y="3034481"/>
            <a:chExt cx="345675" cy="321775"/>
          </a:xfrm>
          <a:solidFill>
            <a:srgbClr val="FFCB0B"/>
          </a:solidFill>
        </p:grpSpPr>
        <p:sp>
          <p:nvSpPr>
            <p:cNvPr id="15834" name="Google Shape;15834;p143"/>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143"/>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143"/>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143"/>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43"/>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143"/>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0" name="Google Shape;15840;p143"/>
          <p:cNvGrpSpPr/>
          <p:nvPr/>
        </p:nvGrpSpPr>
        <p:grpSpPr>
          <a:xfrm>
            <a:off x="7028425" y="2319150"/>
            <a:ext cx="348750" cy="345050"/>
            <a:chOff x="4806513" y="3022356"/>
            <a:chExt cx="348750" cy="345050"/>
          </a:xfrm>
          <a:solidFill>
            <a:srgbClr val="FFCB0B"/>
          </a:solidFill>
        </p:grpSpPr>
        <p:sp>
          <p:nvSpPr>
            <p:cNvPr id="15841" name="Google Shape;15841;p143"/>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43"/>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143"/>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43"/>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43"/>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6" name="Google Shape;15846;p143"/>
          <p:cNvGrpSpPr/>
          <p:nvPr/>
        </p:nvGrpSpPr>
        <p:grpSpPr>
          <a:xfrm>
            <a:off x="6248738" y="2318837"/>
            <a:ext cx="348750" cy="345675"/>
            <a:chOff x="4806513" y="2463556"/>
            <a:chExt cx="348750" cy="345675"/>
          </a:xfrm>
          <a:solidFill>
            <a:srgbClr val="FFCB0B"/>
          </a:solidFill>
        </p:grpSpPr>
        <p:sp>
          <p:nvSpPr>
            <p:cNvPr id="15847" name="Google Shape;15847;p143"/>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43"/>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143"/>
          <p:cNvGrpSpPr/>
          <p:nvPr/>
        </p:nvGrpSpPr>
        <p:grpSpPr>
          <a:xfrm>
            <a:off x="5497231" y="2360887"/>
            <a:ext cx="345675" cy="261575"/>
            <a:chOff x="4051938" y="3063831"/>
            <a:chExt cx="345675" cy="261575"/>
          </a:xfrm>
          <a:solidFill>
            <a:srgbClr val="FFCB0B"/>
          </a:solidFill>
        </p:grpSpPr>
        <p:sp>
          <p:nvSpPr>
            <p:cNvPr id="15850" name="Google Shape;15850;p143"/>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143"/>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2" name="Google Shape;15852;p143"/>
          <p:cNvGrpSpPr/>
          <p:nvPr/>
        </p:nvGrpSpPr>
        <p:grpSpPr>
          <a:xfrm>
            <a:off x="4802650" y="2343087"/>
            <a:ext cx="347975" cy="297175"/>
            <a:chOff x="3292738" y="3045206"/>
            <a:chExt cx="347975" cy="297175"/>
          </a:xfrm>
          <a:solidFill>
            <a:srgbClr val="FFCB0B"/>
          </a:solidFill>
        </p:grpSpPr>
        <p:sp>
          <p:nvSpPr>
            <p:cNvPr id="15853" name="Google Shape;15853;p143"/>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43"/>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5" name="Google Shape;15855;p143"/>
          <p:cNvGrpSpPr/>
          <p:nvPr/>
        </p:nvGrpSpPr>
        <p:grpSpPr>
          <a:xfrm>
            <a:off x="4045018" y="2334212"/>
            <a:ext cx="351075" cy="314925"/>
            <a:chOff x="2532763" y="3037481"/>
            <a:chExt cx="351075" cy="314925"/>
          </a:xfrm>
          <a:solidFill>
            <a:srgbClr val="FFCB0B"/>
          </a:solidFill>
        </p:grpSpPr>
        <p:sp>
          <p:nvSpPr>
            <p:cNvPr id="15856" name="Google Shape;15856;p143"/>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43"/>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43"/>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43"/>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43"/>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61" name="Google Shape;15861;p143"/>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62" name="Google Shape;15862;p143"/>
          <p:cNvGrpSpPr/>
          <p:nvPr/>
        </p:nvGrpSpPr>
        <p:grpSpPr>
          <a:xfrm>
            <a:off x="2526494" y="2317875"/>
            <a:ext cx="361100" cy="347600"/>
            <a:chOff x="1767388" y="3021206"/>
            <a:chExt cx="361100" cy="347600"/>
          </a:xfrm>
          <a:solidFill>
            <a:srgbClr val="FFCB0B"/>
          </a:solidFill>
        </p:grpSpPr>
        <p:sp>
          <p:nvSpPr>
            <p:cNvPr id="15863" name="Google Shape;15863;p143"/>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43"/>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43"/>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43"/>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143"/>
          <p:cNvGrpSpPr/>
          <p:nvPr/>
        </p:nvGrpSpPr>
        <p:grpSpPr>
          <a:xfrm>
            <a:off x="1781438" y="2319825"/>
            <a:ext cx="358700" cy="343700"/>
            <a:chOff x="1002088" y="3024131"/>
            <a:chExt cx="358700" cy="343700"/>
          </a:xfrm>
          <a:solidFill>
            <a:srgbClr val="FFCB0B"/>
          </a:solidFill>
        </p:grpSpPr>
        <p:sp>
          <p:nvSpPr>
            <p:cNvPr id="15868" name="Google Shape;15868;p143"/>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43"/>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43"/>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43"/>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43"/>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143"/>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4" name="Google Shape;15874;p143"/>
          <p:cNvGrpSpPr/>
          <p:nvPr/>
        </p:nvGrpSpPr>
        <p:grpSpPr>
          <a:xfrm>
            <a:off x="1047104" y="2318837"/>
            <a:ext cx="337825" cy="345675"/>
            <a:chOff x="1014488" y="3581531"/>
            <a:chExt cx="337825" cy="345675"/>
          </a:xfrm>
          <a:solidFill>
            <a:srgbClr val="FFCB0B"/>
          </a:solidFill>
        </p:grpSpPr>
        <p:sp>
          <p:nvSpPr>
            <p:cNvPr id="15875" name="Google Shape;15875;p143"/>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143"/>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143"/>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43"/>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43"/>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43"/>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43"/>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143"/>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3" name="Google Shape;15883;p143"/>
          <p:cNvGrpSpPr/>
          <p:nvPr/>
        </p:nvGrpSpPr>
        <p:grpSpPr>
          <a:xfrm>
            <a:off x="1069417" y="2850724"/>
            <a:ext cx="293200" cy="345675"/>
            <a:chOff x="2561313" y="4141656"/>
            <a:chExt cx="293200" cy="345675"/>
          </a:xfrm>
          <a:solidFill>
            <a:srgbClr val="FFCB0B"/>
          </a:solidFill>
        </p:grpSpPr>
        <p:sp>
          <p:nvSpPr>
            <p:cNvPr id="15884" name="Google Shape;15884;p143"/>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43"/>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43"/>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43"/>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43"/>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143"/>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143"/>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43"/>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2" name="Google Shape;15892;p143"/>
          <p:cNvGrpSpPr/>
          <p:nvPr/>
        </p:nvGrpSpPr>
        <p:grpSpPr>
          <a:xfrm>
            <a:off x="1786400" y="2850824"/>
            <a:ext cx="348775" cy="345475"/>
            <a:chOff x="7790063" y="1921756"/>
            <a:chExt cx="348775" cy="345475"/>
          </a:xfrm>
          <a:solidFill>
            <a:srgbClr val="FFCB0B"/>
          </a:solidFill>
        </p:grpSpPr>
        <p:sp>
          <p:nvSpPr>
            <p:cNvPr id="15893" name="Google Shape;15893;p143"/>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43"/>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5" name="Google Shape;15895;p143"/>
          <p:cNvGrpSpPr/>
          <p:nvPr/>
        </p:nvGrpSpPr>
        <p:grpSpPr>
          <a:xfrm>
            <a:off x="2550019" y="2850724"/>
            <a:ext cx="314050" cy="345675"/>
            <a:chOff x="6329538" y="3581531"/>
            <a:chExt cx="314050" cy="345675"/>
          </a:xfrm>
          <a:solidFill>
            <a:srgbClr val="FFCB0B"/>
          </a:solidFill>
        </p:grpSpPr>
        <p:sp>
          <p:nvSpPr>
            <p:cNvPr id="15896" name="Google Shape;15896;p143"/>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143"/>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43"/>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9" name="Google Shape;15899;p143"/>
          <p:cNvGrpSpPr/>
          <p:nvPr/>
        </p:nvGrpSpPr>
        <p:grpSpPr>
          <a:xfrm>
            <a:off x="3301894" y="2858799"/>
            <a:ext cx="348000" cy="329525"/>
            <a:chOff x="7054788" y="1930381"/>
            <a:chExt cx="348000" cy="329525"/>
          </a:xfrm>
          <a:solidFill>
            <a:srgbClr val="FFCB0B"/>
          </a:solidFill>
        </p:grpSpPr>
        <p:sp>
          <p:nvSpPr>
            <p:cNvPr id="15900" name="Google Shape;15900;p143"/>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43"/>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43"/>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3" name="Google Shape;15903;p143"/>
          <p:cNvGrpSpPr/>
          <p:nvPr/>
        </p:nvGrpSpPr>
        <p:grpSpPr>
          <a:xfrm>
            <a:off x="4069706" y="2850724"/>
            <a:ext cx="301700" cy="345675"/>
            <a:chOff x="5584988" y="4141656"/>
            <a:chExt cx="301700" cy="345675"/>
          </a:xfrm>
          <a:solidFill>
            <a:srgbClr val="FFCB0B"/>
          </a:solidFill>
        </p:grpSpPr>
        <p:sp>
          <p:nvSpPr>
            <p:cNvPr id="15904" name="Google Shape;15904;p143"/>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143"/>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143"/>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43"/>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43"/>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43"/>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43"/>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1" name="Google Shape;15911;p143"/>
          <p:cNvGrpSpPr/>
          <p:nvPr/>
        </p:nvGrpSpPr>
        <p:grpSpPr>
          <a:xfrm>
            <a:off x="4818450" y="2850724"/>
            <a:ext cx="316375" cy="345675"/>
            <a:chOff x="5578038" y="3581531"/>
            <a:chExt cx="316375" cy="345675"/>
          </a:xfrm>
          <a:solidFill>
            <a:srgbClr val="FFCB0B"/>
          </a:solidFill>
        </p:grpSpPr>
        <p:sp>
          <p:nvSpPr>
            <p:cNvPr id="15912" name="Google Shape;15912;p143"/>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43"/>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43"/>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43"/>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43"/>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43"/>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143"/>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143"/>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43"/>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1" name="Google Shape;15921;p143"/>
          <p:cNvGrpSpPr/>
          <p:nvPr/>
        </p:nvGrpSpPr>
        <p:grpSpPr>
          <a:xfrm>
            <a:off x="5504556" y="2850824"/>
            <a:ext cx="331025" cy="345475"/>
            <a:chOff x="2540463" y="3580956"/>
            <a:chExt cx="331025" cy="345475"/>
          </a:xfrm>
          <a:solidFill>
            <a:srgbClr val="FFCB0B"/>
          </a:solidFill>
        </p:grpSpPr>
        <p:sp>
          <p:nvSpPr>
            <p:cNvPr id="15922" name="Google Shape;15922;p143"/>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43"/>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43"/>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143"/>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6" name="Google Shape;15926;p143"/>
          <p:cNvGrpSpPr/>
          <p:nvPr/>
        </p:nvGrpSpPr>
        <p:grpSpPr>
          <a:xfrm>
            <a:off x="6246038" y="2852274"/>
            <a:ext cx="354150" cy="342575"/>
            <a:chOff x="6307938" y="1923106"/>
            <a:chExt cx="354150" cy="342575"/>
          </a:xfrm>
          <a:solidFill>
            <a:srgbClr val="FFCB0B"/>
          </a:solidFill>
        </p:grpSpPr>
        <p:sp>
          <p:nvSpPr>
            <p:cNvPr id="15927" name="Google Shape;15927;p143"/>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43"/>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43"/>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43"/>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43"/>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43"/>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43"/>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43"/>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143"/>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143"/>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7" name="Google Shape;15937;p143"/>
          <p:cNvGrpSpPr/>
          <p:nvPr/>
        </p:nvGrpSpPr>
        <p:grpSpPr>
          <a:xfrm>
            <a:off x="7059275" y="2850911"/>
            <a:ext cx="287050" cy="345300"/>
            <a:chOff x="4081238" y="4142031"/>
            <a:chExt cx="287050" cy="345300"/>
          </a:xfrm>
          <a:solidFill>
            <a:srgbClr val="FFCB0B"/>
          </a:solidFill>
        </p:grpSpPr>
        <p:grpSp>
          <p:nvGrpSpPr>
            <p:cNvPr id="15938" name="Google Shape;15938;p143"/>
            <p:cNvGrpSpPr/>
            <p:nvPr/>
          </p:nvGrpSpPr>
          <p:grpSpPr>
            <a:xfrm>
              <a:off x="4160713" y="4237331"/>
              <a:ext cx="118850" cy="229950"/>
              <a:chOff x="4160713" y="4237331"/>
              <a:chExt cx="118850" cy="229950"/>
            </a:xfrm>
            <a:grpFill/>
          </p:grpSpPr>
          <p:sp>
            <p:nvSpPr>
              <p:cNvPr id="15939" name="Google Shape;15939;p143"/>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43"/>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143"/>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43"/>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43"/>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44" name="Google Shape;15944;p143"/>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5" name="Google Shape;15945;p143"/>
          <p:cNvGrpSpPr/>
          <p:nvPr/>
        </p:nvGrpSpPr>
        <p:grpSpPr>
          <a:xfrm>
            <a:off x="7746761" y="2850724"/>
            <a:ext cx="336425" cy="345675"/>
            <a:chOff x="7795463" y="2463556"/>
            <a:chExt cx="336425" cy="345675"/>
          </a:xfrm>
          <a:solidFill>
            <a:srgbClr val="FFCB0B"/>
          </a:solidFill>
        </p:grpSpPr>
        <p:sp>
          <p:nvSpPr>
            <p:cNvPr id="15946" name="Google Shape;15946;p143"/>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143"/>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43"/>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43"/>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43"/>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43"/>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43"/>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43"/>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43"/>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5" name="Google Shape;15955;p143"/>
          <p:cNvGrpSpPr/>
          <p:nvPr/>
        </p:nvGrpSpPr>
        <p:grpSpPr>
          <a:xfrm>
            <a:off x="7734286" y="3425142"/>
            <a:ext cx="361375" cy="330675"/>
            <a:chOff x="5552838" y="1929231"/>
            <a:chExt cx="361375" cy="330675"/>
          </a:xfrm>
          <a:solidFill>
            <a:srgbClr val="FFCB0B"/>
          </a:solidFill>
        </p:grpSpPr>
        <p:sp>
          <p:nvSpPr>
            <p:cNvPr id="15956" name="Google Shape;15956;p143"/>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43"/>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43"/>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43"/>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0" name="Google Shape;15960;p143"/>
          <p:cNvGrpSpPr/>
          <p:nvPr/>
        </p:nvGrpSpPr>
        <p:grpSpPr>
          <a:xfrm>
            <a:off x="7014175" y="3430742"/>
            <a:ext cx="377250" cy="319475"/>
            <a:chOff x="4784188" y="1934881"/>
            <a:chExt cx="377250" cy="319475"/>
          </a:xfrm>
          <a:solidFill>
            <a:srgbClr val="FFCB0B"/>
          </a:solidFill>
        </p:grpSpPr>
        <p:sp>
          <p:nvSpPr>
            <p:cNvPr id="15961" name="Google Shape;15961;p143"/>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43"/>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43"/>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143"/>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143"/>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43"/>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7" name="Google Shape;15967;p143"/>
          <p:cNvGrpSpPr/>
          <p:nvPr/>
        </p:nvGrpSpPr>
        <p:grpSpPr>
          <a:xfrm>
            <a:off x="6259925" y="3417642"/>
            <a:ext cx="326375" cy="345675"/>
            <a:chOff x="1784363" y="3581531"/>
            <a:chExt cx="326375" cy="345675"/>
          </a:xfrm>
          <a:solidFill>
            <a:srgbClr val="FFCB0B"/>
          </a:solidFill>
        </p:grpSpPr>
        <p:sp>
          <p:nvSpPr>
            <p:cNvPr id="15968" name="Google Shape;15968;p143"/>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43"/>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43"/>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43"/>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43"/>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143"/>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43"/>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43"/>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43"/>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43"/>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43"/>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43"/>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0" name="Google Shape;15980;p143"/>
          <p:cNvGrpSpPr/>
          <p:nvPr/>
        </p:nvGrpSpPr>
        <p:grpSpPr>
          <a:xfrm>
            <a:off x="5521919" y="3417642"/>
            <a:ext cx="296300" cy="345675"/>
            <a:chOff x="1039038" y="4141656"/>
            <a:chExt cx="296300" cy="345675"/>
          </a:xfrm>
          <a:solidFill>
            <a:srgbClr val="FFCB0B"/>
          </a:solidFill>
        </p:grpSpPr>
        <p:sp>
          <p:nvSpPr>
            <p:cNvPr id="15981" name="Google Shape;15981;p143"/>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43"/>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43"/>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43"/>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43"/>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143"/>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143"/>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8" name="Google Shape;15988;p143"/>
          <p:cNvGrpSpPr/>
          <p:nvPr/>
        </p:nvGrpSpPr>
        <p:grpSpPr>
          <a:xfrm>
            <a:off x="4805338" y="3417642"/>
            <a:ext cx="342600" cy="345675"/>
            <a:chOff x="5564163" y="2463556"/>
            <a:chExt cx="342600" cy="345675"/>
          </a:xfrm>
          <a:solidFill>
            <a:srgbClr val="FFCB0B"/>
          </a:solidFill>
        </p:grpSpPr>
        <p:sp>
          <p:nvSpPr>
            <p:cNvPr id="15989" name="Google Shape;15989;p143"/>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43"/>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43"/>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2" name="Google Shape;15992;p143"/>
          <p:cNvGrpSpPr/>
          <p:nvPr/>
        </p:nvGrpSpPr>
        <p:grpSpPr>
          <a:xfrm>
            <a:off x="4057356" y="3418117"/>
            <a:ext cx="326400" cy="344725"/>
            <a:chOff x="7065588" y="3581531"/>
            <a:chExt cx="326400" cy="344725"/>
          </a:xfrm>
          <a:solidFill>
            <a:srgbClr val="FFCB0B"/>
          </a:solidFill>
        </p:grpSpPr>
        <p:sp>
          <p:nvSpPr>
            <p:cNvPr id="15993" name="Google Shape;15993;p143"/>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43"/>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43"/>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43"/>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143"/>
          <p:cNvGrpSpPr/>
          <p:nvPr/>
        </p:nvGrpSpPr>
        <p:grpSpPr>
          <a:xfrm>
            <a:off x="3303056" y="3418005"/>
            <a:ext cx="345675" cy="344950"/>
            <a:chOff x="3294263" y="3582256"/>
            <a:chExt cx="345675" cy="344950"/>
          </a:xfrm>
          <a:solidFill>
            <a:srgbClr val="FFCB0B"/>
          </a:solidFill>
        </p:grpSpPr>
        <p:sp>
          <p:nvSpPr>
            <p:cNvPr id="15998" name="Google Shape;15998;p143"/>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43"/>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43"/>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43"/>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143"/>
          <p:cNvGrpSpPr/>
          <p:nvPr/>
        </p:nvGrpSpPr>
        <p:grpSpPr>
          <a:xfrm>
            <a:off x="2526881" y="3418230"/>
            <a:ext cx="360325" cy="344500"/>
            <a:chOff x="4038813" y="2463956"/>
            <a:chExt cx="360325" cy="344500"/>
          </a:xfrm>
          <a:solidFill>
            <a:srgbClr val="FFCB0B"/>
          </a:solidFill>
        </p:grpSpPr>
        <p:grpSp>
          <p:nvGrpSpPr>
            <p:cNvPr id="16003" name="Google Shape;16003;p143"/>
            <p:cNvGrpSpPr/>
            <p:nvPr/>
          </p:nvGrpSpPr>
          <p:grpSpPr>
            <a:xfrm>
              <a:off x="4038813" y="2575656"/>
              <a:ext cx="360325" cy="232800"/>
              <a:chOff x="4038813" y="2575656"/>
              <a:chExt cx="360325" cy="232800"/>
            </a:xfrm>
            <a:grpFill/>
          </p:grpSpPr>
          <p:sp>
            <p:nvSpPr>
              <p:cNvPr id="16004" name="Google Shape;16004;p143"/>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43"/>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43"/>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43"/>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08" name="Google Shape;16008;p143"/>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143"/>
          <p:cNvGrpSpPr/>
          <p:nvPr/>
        </p:nvGrpSpPr>
        <p:grpSpPr>
          <a:xfrm>
            <a:off x="1858938" y="3417642"/>
            <a:ext cx="203700" cy="345675"/>
            <a:chOff x="7861838" y="4141656"/>
            <a:chExt cx="203700" cy="345675"/>
          </a:xfrm>
          <a:solidFill>
            <a:srgbClr val="FFCB0B"/>
          </a:solidFill>
        </p:grpSpPr>
        <p:sp>
          <p:nvSpPr>
            <p:cNvPr id="16010" name="Google Shape;16010;p143"/>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43"/>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43"/>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43"/>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4" name="Google Shape;16014;p143"/>
          <p:cNvGrpSpPr/>
          <p:nvPr/>
        </p:nvGrpSpPr>
        <p:grpSpPr>
          <a:xfrm>
            <a:off x="1067092" y="3417542"/>
            <a:ext cx="297850" cy="345875"/>
            <a:chOff x="3318963" y="4141656"/>
            <a:chExt cx="297850" cy="345875"/>
          </a:xfrm>
          <a:solidFill>
            <a:srgbClr val="FFCB0B"/>
          </a:solidFill>
        </p:grpSpPr>
        <p:sp>
          <p:nvSpPr>
            <p:cNvPr id="16015" name="Google Shape;16015;p143"/>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143"/>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143"/>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143"/>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43"/>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143"/>
          <p:cNvGrpSpPr/>
          <p:nvPr/>
        </p:nvGrpSpPr>
        <p:grpSpPr>
          <a:xfrm>
            <a:off x="1048192" y="3983830"/>
            <a:ext cx="335650" cy="345675"/>
            <a:chOff x="6318738" y="2463556"/>
            <a:chExt cx="335650" cy="345675"/>
          </a:xfrm>
          <a:solidFill>
            <a:srgbClr val="FFCB0B"/>
          </a:solidFill>
        </p:grpSpPr>
        <p:sp>
          <p:nvSpPr>
            <p:cNvPr id="16021" name="Google Shape;16021;p143"/>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43"/>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43"/>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43"/>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43"/>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143"/>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143"/>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8" name="Google Shape;16028;p143"/>
          <p:cNvGrpSpPr/>
          <p:nvPr/>
        </p:nvGrpSpPr>
        <p:grpSpPr>
          <a:xfrm>
            <a:off x="1787563" y="3999592"/>
            <a:ext cx="346450" cy="314150"/>
            <a:chOff x="4051938" y="1937256"/>
            <a:chExt cx="346450" cy="314150"/>
          </a:xfrm>
          <a:solidFill>
            <a:srgbClr val="FFCB0B"/>
          </a:solidFill>
        </p:grpSpPr>
        <p:sp>
          <p:nvSpPr>
            <p:cNvPr id="16029" name="Google Shape;16029;p143"/>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43"/>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31" name="Google Shape;16031;p143"/>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2" name="Google Shape;16032;p143"/>
          <p:cNvGrpSpPr/>
          <p:nvPr/>
        </p:nvGrpSpPr>
        <p:grpSpPr>
          <a:xfrm>
            <a:off x="3301506" y="3983780"/>
            <a:ext cx="348775" cy="345775"/>
            <a:chOff x="3293488" y="1921231"/>
            <a:chExt cx="348775" cy="345775"/>
          </a:xfrm>
          <a:solidFill>
            <a:srgbClr val="FFCB0B"/>
          </a:solidFill>
        </p:grpSpPr>
        <p:sp>
          <p:nvSpPr>
            <p:cNvPr id="16033" name="Google Shape;16033;p143"/>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43"/>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43"/>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43"/>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7" name="Google Shape;16037;p143"/>
          <p:cNvGrpSpPr/>
          <p:nvPr/>
        </p:nvGrpSpPr>
        <p:grpSpPr>
          <a:xfrm>
            <a:off x="4094393" y="3984505"/>
            <a:ext cx="252325" cy="344325"/>
            <a:chOff x="6360388" y="4142256"/>
            <a:chExt cx="252325" cy="344325"/>
          </a:xfrm>
          <a:solidFill>
            <a:srgbClr val="FFCB0B"/>
          </a:solidFill>
        </p:grpSpPr>
        <p:sp>
          <p:nvSpPr>
            <p:cNvPr id="16038" name="Google Shape;16038;p143"/>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43"/>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143"/>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143"/>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2" name="Google Shape;16042;p143"/>
          <p:cNvGrpSpPr/>
          <p:nvPr/>
        </p:nvGrpSpPr>
        <p:grpSpPr>
          <a:xfrm>
            <a:off x="4794650" y="3991542"/>
            <a:ext cx="363975" cy="330250"/>
            <a:chOff x="2526038" y="1929656"/>
            <a:chExt cx="363975" cy="330250"/>
          </a:xfrm>
          <a:solidFill>
            <a:srgbClr val="FFCB0B"/>
          </a:solidFill>
        </p:grpSpPr>
        <p:sp>
          <p:nvSpPr>
            <p:cNvPr id="16043" name="Google Shape;16043;p143"/>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143"/>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143"/>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143"/>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43"/>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43"/>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43"/>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143"/>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143"/>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43"/>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43"/>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43"/>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143"/>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6" name="Google Shape;16056;p143"/>
          <p:cNvGrpSpPr/>
          <p:nvPr/>
        </p:nvGrpSpPr>
        <p:grpSpPr>
          <a:xfrm>
            <a:off x="5497169" y="4000230"/>
            <a:ext cx="345800" cy="312875"/>
            <a:chOff x="1774963" y="1938531"/>
            <a:chExt cx="345800" cy="312875"/>
          </a:xfrm>
          <a:solidFill>
            <a:srgbClr val="FFCB0B"/>
          </a:solidFill>
        </p:grpSpPr>
        <p:sp>
          <p:nvSpPr>
            <p:cNvPr id="16057" name="Google Shape;16057;p143"/>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43"/>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9" name="Google Shape;16059;p143"/>
          <p:cNvGrpSpPr/>
          <p:nvPr/>
        </p:nvGrpSpPr>
        <p:grpSpPr>
          <a:xfrm>
            <a:off x="6245650" y="3984005"/>
            <a:ext cx="354925" cy="345325"/>
            <a:chOff x="7786988" y="3022331"/>
            <a:chExt cx="354925" cy="345325"/>
          </a:xfrm>
          <a:solidFill>
            <a:srgbClr val="FFCB0B"/>
          </a:solidFill>
        </p:grpSpPr>
        <p:sp>
          <p:nvSpPr>
            <p:cNvPr id="16060" name="Google Shape;16060;p143"/>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43"/>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43"/>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143"/>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143"/>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143"/>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66" name="Google Shape;16066;p143"/>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67" name="Google Shape;16067;p143"/>
          <p:cNvGrpSpPr/>
          <p:nvPr/>
        </p:nvGrpSpPr>
        <p:grpSpPr>
          <a:xfrm>
            <a:off x="7735586" y="3984217"/>
            <a:ext cx="358775" cy="344900"/>
            <a:chOff x="1008188" y="1921956"/>
            <a:chExt cx="358775" cy="344900"/>
          </a:xfrm>
          <a:solidFill>
            <a:srgbClr val="FFCB0B"/>
          </a:solidFill>
        </p:grpSpPr>
        <p:sp>
          <p:nvSpPr>
            <p:cNvPr id="16068" name="Google Shape;16068;p143"/>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143"/>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143"/>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43"/>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143"/>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143"/>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4" name="Google Shape;16074;p143"/>
          <p:cNvGrpSpPr/>
          <p:nvPr/>
        </p:nvGrpSpPr>
        <p:grpSpPr>
          <a:xfrm>
            <a:off x="1052429" y="1765586"/>
            <a:ext cx="327175" cy="345675"/>
            <a:chOff x="4058863" y="3580756"/>
            <a:chExt cx="327175" cy="345675"/>
          </a:xfrm>
          <a:solidFill>
            <a:srgbClr val="FFCB0B"/>
          </a:solidFill>
        </p:grpSpPr>
        <p:sp>
          <p:nvSpPr>
            <p:cNvPr id="16075" name="Google Shape;16075;p143"/>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143"/>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43"/>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43"/>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79" name="Google Shape;16079;p143"/>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Laboratory</a:t>
            </a:r>
            <a:endParaRPr sz="1600">
              <a:solidFill>
                <a:srgbClr val="FFFFFF"/>
              </a:solidFill>
            </a:endParaRPr>
          </a:p>
        </p:txBody>
      </p:sp>
      <p:sp>
        <p:nvSpPr>
          <p:cNvPr id="16080" name="Google Shape;16080;p14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99"/>
        <p:cNvGrpSpPr/>
        <p:nvPr/>
      </p:nvGrpSpPr>
      <p:grpSpPr>
        <a:xfrm>
          <a:off x="0" y="0"/>
          <a:ext cx="0" cy="0"/>
          <a:chOff x="0" y="0"/>
          <a:chExt cx="0" cy="0"/>
        </a:xfrm>
      </p:grpSpPr>
      <p:sp>
        <p:nvSpPr>
          <p:cNvPr id="500" name="Google Shape;500;p63"/>
          <p:cNvSpPr/>
          <p:nvPr/>
        </p:nvSpPr>
        <p:spPr>
          <a:xfrm>
            <a:off x="1797000" y="1214700"/>
            <a:ext cx="5550000" cy="2825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3"/>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
        <p:nvSpPr>
          <p:cNvPr id="504" name="Google Shape;504;p63"/>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p:txBody>
      </p:sp>
      <p:sp>
        <p:nvSpPr>
          <p:cNvPr id="501" name="Google Shape;501;p63"/>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INTRODUCTION</a:t>
            </a:r>
            <a:endParaRPr/>
          </a:p>
        </p:txBody>
      </p:sp>
      <p:cxnSp>
        <p:nvCxnSpPr>
          <p:cNvPr id="502" name="Google Shape;502;p63"/>
          <p:cNvCxnSpPr>
            <a:cxnSpLocks/>
          </p:cNvCxnSpPr>
          <p:nvPr/>
        </p:nvCxnSpPr>
        <p:spPr>
          <a:xfrm>
            <a:off x="8544550" y="1690375"/>
            <a:ext cx="0" cy="2788756"/>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03"/>
                                        </p:tgtEl>
                                        <p:attrNameLst>
                                          <p:attrName>style.visibility</p:attrName>
                                        </p:attrNameLst>
                                      </p:cBhvr>
                                      <p:to>
                                        <p:strVal val="visible"/>
                                      </p:to>
                                    </p:set>
                                    <p:animEffect transition="in" filter="fade">
                                      <p:cBhvr>
                                        <p:cTn id="7" dur="1000"/>
                                        <p:tgtEl>
                                          <p:spTgt spid="503"/>
                                        </p:tgtEl>
                                      </p:cBhvr>
                                    </p:animEffect>
                                  </p:childTnLst>
                                </p:cTn>
                              </p:par>
                              <p:par>
                                <p:cTn id="8" presetID="10" presetClass="entr" presetSubtype="0" fill="hold" nodeType="withEffect">
                                  <p:stCondLst>
                                    <p:cond delay="0"/>
                                  </p:stCondLst>
                                  <p:childTnLst>
                                    <p:set>
                                      <p:cBhvr>
                                        <p:cTn id="9" dur="1" fill="hold">
                                          <p:stCondLst>
                                            <p:cond delay="0"/>
                                          </p:stCondLst>
                                        </p:cTn>
                                        <p:tgtEl>
                                          <p:spTgt spid="504"/>
                                        </p:tgtEl>
                                        <p:attrNameLst>
                                          <p:attrName>style.visibility</p:attrName>
                                        </p:attrNameLst>
                                      </p:cBhvr>
                                      <p:to>
                                        <p:strVal val="visible"/>
                                      </p:to>
                                    </p:set>
                                    <p:animEffect transition="in" filter="fade">
                                      <p:cBhvr>
                                        <p:cTn id="10" dur="1000"/>
                                        <p:tgtEl>
                                          <p:spTgt spid="504"/>
                                        </p:tgtEl>
                                      </p:cBhvr>
                                    </p:animEffect>
                                  </p:childTnLst>
                                </p:cTn>
                              </p:par>
                              <p:par>
                                <p:cTn id="11" presetID="2" presetClass="entr" presetSubtype="4" fill="hold" nodeType="withEffect">
                                  <p:stCondLst>
                                    <p:cond delay="0"/>
                                  </p:stCondLst>
                                  <p:childTnLst>
                                    <p:set>
                                      <p:cBhvr>
                                        <p:cTn id="12" dur="1" fill="hold">
                                          <p:stCondLst>
                                            <p:cond delay="0"/>
                                          </p:stCondLst>
                                        </p:cTn>
                                        <p:tgtEl>
                                          <p:spTgt spid="502"/>
                                        </p:tgtEl>
                                        <p:attrNameLst>
                                          <p:attrName>style.visibility</p:attrName>
                                        </p:attrNameLst>
                                      </p:cBhvr>
                                      <p:to>
                                        <p:strVal val="visible"/>
                                      </p:to>
                                    </p:set>
                                    <p:anim calcmode="lin" valueType="num">
                                      <p:cBhvr additive="base">
                                        <p:cTn id="13" dur="1000"/>
                                        <p:tgtEl>
                                          <p:spTgt spid="5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6084"/>
        <p:cNvGrpSpPr/>
        <p:nvPr/>
      </p:nvGrpSpPr>
      <p:grpSpPr>
        <a:xfrm>
          <a:off x="0" y="0"/>
          <a:ext cx="0" cy="0"/>
          <a:chOff x="0" y="0"/>
          <a:chExt cx="0" cy="0"/>
        </a:xfrm>
      </p:grpSpPr>
      <p:grpSp>
        <p:nvGrpSpPr>
          <p:cNvPr id="16085" name="Google Shape;16085;p144"/>
          <p:cNvGrpSpPr/>
          <p:nvPr/>
        </p:nvGrpSpPr>
        <p:grpSpPr>
          <a:xfrm>
            <a:off x="1052575" y="1765913"/>
            <a:ext cx="363425" cy="363425"/>
            <a:chOff x="6243125" y="3052825"/>
            <a:chExt cx="363425" cy="363425"/>
          </a:xfrm>
          <a:solidFill>
            <a:srgbClr val="FFCB0B"/>
          </a:solidFill>
        </p:grpSpPr>
        <p:sp>
          <p:nvSpPr>
            <p:cNvPr id="16086" name="Google Shape;16086;p144"/>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44"/>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44"/>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44"/>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44"/>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1" name="Google Shape;16091;p144"/>
          <p:cNvGrpSpPr/>
          <p:nvPr/>
        </p:nvGrpSpPr>
        <p:grpSpPr>
          <a:xfrm>
            <a:off x="1703363" y="1765913"/>
            <a:ext cx="387325" cy="363425"/>
            <a:chOff x="5481625" y="3052825"/>
            <a:chExt cx="387325" cy="363425"/>
          </a:xfrm>
          <a:solidFill>
            <a:srgbClr val="FFCB0B"/>
          </a:solidFill>
        </p:grpSpPr>
        <p:sp>
          <p:nvSpPr>
            <p:cNvPr id="16092" name="Google Shape;16092;p144"/>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44"/>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44"/>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144"/>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144"/>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144"/>
          <p:cNvGrpSpPr/>
          <p:nvPr/>
        </p:nvGrpSpPr>
        <p:grpSpPr>
          <a:xfrm>
            <a:off x="2482750" y="1765575"/>
            <a:ext cx="312900" cy="364100"/>
            <a:chOff x="2518100" y="3601800"/>
            <a:chExt cx="312900" cy="364100"/>
          </a:xfrm>
          <a:solidFill>
            <a:srgbClr val="FFCB0B"/>
          </a:solidFill>
        </p:grpSpPr>
        <p:sp>
          <p:nvSpPr>
            <p:cNvPr id="16098" name="Google Shape;16098;p144"/>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144"/>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144"/>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44"/>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144"/>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3" name="Google Shape;16103;p144"/>
          <p:cNvGrpSpPr/>
          <p:nvPr/>
        </p:nvGrpSpPr>
        <p:grpSpPr>
          <a:xfrm>
            <a:off x="3234350" y="1765913"/>
            <a:ext cx="370375" cy="363425"/>
            <a:chOff x="4747100" y="3052825"/>
            <a:chExt cx="370375" cy="363425"/>
          </a:xfrm>
          <a:solidFill>
            <a:srgbClr val="FFCB0B"/>
          </a:solidFill>
        </p:grpSpPr>
        <p:sp>
          <p:nvSpPr>
            <p:cNvPr id="16104" name="Google Shape;16104;p144"/>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44"/>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44"/>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144"/>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8" name="Google Shape;16108;p144"/>
          <p:cNvGrpSpPr/>
          <p:nvPr/>
        </p:nvGrpSpPr>
        <p:grpSpPr>
          <a:xfrm>
            <a:off x="4015600" y="1765913"/>
            <a:ext cx="313275" cy="363425"/>
            <a:chOff x="1758900" y="3602950"/>
            <a:chExt cx="313275" cy="363425"/>
          </a:xfrm>
          <a:solidFill>
            <a:srgbClr val="FFCB0B"/>
          </a:solidFill>
        </p:grpSpPr>
        <p:sp>
          <p:nvSpPr>
            <p:cNvPr id="16109" name="Google Shape;16109;p144"/>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44"/>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44"/>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144"/>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3" name="Google Shape;16113;p144"/>
          <p:cNvGrpSpPr/>
          <p:nvPr/>
        </p:nvGrpSpPr>
        <p:grpSpPr>
          <a:xfrm>
            <a:off x="4751413" y="1790938"/>
            <a:ext cx="363400" cy="313375"/>
            <a:chOff x="3997175" y="3077525"/>
            <a:chExt cx="363400" cy="313375"/>
          </a:xfrm>
          <a:solidFill>
            <a:srgbClr val="FFCB0B"/>
          </a:solidFill>
        </p:grpSpPr>
        <p:sp>
          <p:nvSpPr>
            <p:cNvPr id="16114" name="Google Shape;16114;p144"/>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44"/>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44"/>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44"/>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44"/>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144"/>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144"/>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144"/>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44"/>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144"/>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144"/>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144"/>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144"/>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144"/>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144"/>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44"/>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44"/>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44"/>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144"/>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144"/>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144"/>
          <p:cNvGrpSpPr/>
          <p:nvPr/>
        </p:nvGrpSpPr>
        <p:grpSpPr>
          <a:xfrm>
            <a:off x="5464975" y="1765913"/>
            <a:ext cx="363425" cy="363425"/>
            <a:chOff x="3246450" y="3052825"/>
            <a:chExt cx="363425" cy="363425"/>
          </a:xfrm>
          <a:solidFill>
            <a:srgbClr val="FFCB0B"/>
          </a:solidFill>
        </p:grpSpPr>
        <p:sp>
          <p:nvSpPr>
            <p:cNvPr id="16135" name="Google Shape;16135;p144"/>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44"/>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7" name="Google Shape;16137;p144"/>
          <p:cNvGrpSpPr/>
          <p:nvPr/>
        </p:nvGrpSpPr>
        <p:grpSpPr>
          <a:xfrm>
            <a:off x="6229956" y="1766300"/>
            <a:ext cx="362650" cy="362650"/>
            <a:chOff x="2492650" y="3053600"/>
            <a:chExt cx="362650" cy="362650"/>
          </a:xfrm>
          <a:solidFill>
            <a:srgbClr val="FFCB0B"/>
          </a:solidFill>
        </p:grpSpPr>
        <p:sp>
          <p:nvSpPr>
            <p:cNvPr id="16138" name="Google Shape;16138;p144"/>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144"/>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144"/>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44"/>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44"/>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44"/>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144"/>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144"/>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144"/>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144"/>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144"/>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144"/>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0" name="Google Shape;16150;p144"/>
          <p:cNvGrpSpPr/>
          <p:nvPr/>
        </p:nvGrpSpPr>
        <p:grpSpPr>
          <a:xfrm>
            <a:off x="6957013" y="1766288"/>
            <a:ext cx="363425" cy="362675"/>
            <a:chOff x="1734225" y="3053575"/>
            <a:chExt cx="363425" cy="362675"/>
          </a:xfrm>
          <a:solidFill>
            <a:srgbClr val="FFCB0B"/>
          </a:solidFill>
        </p:grpSpPr>
        <p:sp>
          <p:nvSpPr>
            <p:cNvPr id="16151" name="Google Shape;16151;p144"/>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44"/>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44"/>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44"/>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5" name="Google Shape;16155;p144"/>
          <p:cNvGrpSpPr/>
          <p:nvPr/>
        </p:nvGrpSpPr>
        <p:grpSpPr>
          <a:xfrm>
            <a:off x="7728969" y="1766013"/>
            <a:ext cx="363400" cy="363225"/>
            <a:chOff x="975800" y="3053025"/>
            <a:chExt cx="363400" cy="363225"/>
          </a:xfrm>
          <a:solidFill>
            <a:srgbClr val="FFCB0B"/>
          </a:solidFill>
        </p:grpSpPr>
        <p:sp>
          <p:nvSpPr>
            <p:cNvPr id="16156" name="Google Shape;16156;p144"/>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44"/>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44"/>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44"/>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144"/>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1" name="Google Shape;16161;p144"/>
          <p:cNvGrpSpPr/>
          <p:nvPr/>
        </p:nvGrpSpPr>
        <p:grpSpPr>
          <a:xfrm>
            <a:off x="7728956" y="2328519"/>
            <a:ext cx="363425" cy="364700"/>
            <a:chOff x="7724500" y="2485750"/>
            <a:chExt cx="363425" cy="364700"/>
          </a:xfrm>
          <a:solidFill>
            <a:srgbClr val="FFCB0B"/>
          </a:solidFill>
        </p:grpSpPr>
        <p:sp>
          <p:nvSpPr>
            <p:cNvPr id="16162" name="Google Shape;16162;p144"/>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44"/>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44"/>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144"/>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144"/>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144"/>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8" name="Google Shape;16168;p144"/>
          <p:cNvGrpSpPr/>
          <p:nvPr/>
        </p:nvGrpSpPr>
        <p:grpSpPr>
          <a:xfrm>
            <a:off x="6957013" y="2328869"/>
            <a:ext cx="363425" cy="364000"/>
            <a:chOff x="6979200" y="2485750"/>
            <a:chExt cx="363425" cy="364000"/>
          </a:xfrm>
          <a:solidFill>
            <a:srgbClr val="FFCB0B"/>
          </a:solidFill>
        </p:grpSpPr>
        <p:sp>
          <p:nvSpPr>
            <p:cNvPr id="16169" name="Google Shape;16169;p144"/>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144"/>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1" name="Google Shape;16171;p144"/>
          <p:cNvGrpSpPr/>
          <p:nvPr/>
        </p:nvGrpSpPr>
        <p:grpSpPr>
          <a:xfrm>
            <a:off x="6229569" y="2329156"/>
            <a:ext cx="363425" cy="363425"/>
            <a:chOff x="6243125" y="2485750"/>
            <a:chExt cx="363425" cy="363425"/>
          </a:xfrm>
          <a:solidFill>
            <a:srgbClr val="FFCB0B"/>
          </a:solidFill>
        </p:grpSpPr>
        <p:sp>
          <p:nvSpPr>
            <p:cNvPr id="16172" name="Google Shape;16172;p144"/>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44"/>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44"/>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5" name="Google Shape;16175;p144"/>
          <p:cNvGrpSpPr/>
          <p:nvPr/>
        </p:nvGrpSpPr>
        <p:grpSpPr>
          <a:xfrm>
            <a:off x="5464000" y="2329156"/>
            <a:ext cx="365375" cy="363425"/>
            <a:chOff x="5495100" y="2485750"/>
            <a:chExt cx="365375" cy="363425"/>
          </a:xfrm>
          <a:solidFill>
            <a:srgbClr val="FFCB0B"/>
          </a:solidFill>
        </p:grpSpPr>
        <p:sp>
          <p:nvSpPr>
            <p:cNvPr id="16176" name="Google Shape;16176;p144"/>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44"/>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144"/>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144"/>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0" name="Google Shape;16180;p144"/>
          <p:cNvGrpSpPr/>
          <p:nvPr/>
        </p:nvGrpSpPr>
        <p:grpSpPr>
          <a:xfrm>
            <a:off x="4749313" y="2328656"/>
            <a:ext cx="367600" cy="364425"/>
            <a:chOff x="4744475" y="2485325"/>
            <a:chExt cx="367600" cy="364425"/>
          </a:xfrm>
          <a:solidFill>
            <a:srgbClr val="FFCB0B"/>
          </a:solidFill>
        </p:grpSpPr>
        <p:sp>
          <p:nvSpPr>
            <p:cNvPr id="16181" name="Google Shape;16181;p144"/>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144"/>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144"/>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44"/>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44"/>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144"/>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144"/>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8" name="Google Shape;16188;p144"/>
          <p:cNvGrpSpPr/>
          <p:nvPr/>
        </p:nvGrpSpPr>
        <p:grpSpPr>
          <a:xfrm>
            <a:off x="3990538" y="2329156"/>
            <a:ext cx="363400" cy="363425"/>
            <a:chOff x="3997175" y="2485750"/>
            <a:chExt cx="363400" cy="363425"/>
          </a:xfrm>
          <a:solidFill>
            <a:srgbClr val="FFCB0B"/>
          </a:solidFill>
        </p:grpSpPr>
        <p:sp>
          <p:nvSpPr>
            <p:cNvPr id="16189" name="Google Shape;16189;p144"/>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44"/>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144"/>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144"/>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144"/>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144"/>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144"/>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144"/>
          <p:cNvGrpSpPr/>
          <p:nvPr/>
        </p:nvGrpSpPr>
        <p:grpSpPr>
          <a:xfrm>
            <a:off x="3305713" y="2329144"/>
            <a:ext cx="227650" cy="363450"/>
            <a:chOff x="6311025" y="3602925"/>
            <a:chExt cx="227650" cy="363450"/>
          </a:xfrm>
          <a:solidFill>
            <a:srgbClr val="FFCB0B"/>
          </a:solidFill>
        </p:grpSpPr>
        <p:sp>
          <p:nvSpPr>
            <p:cNvPr id="16197" name="Google Shape;16197;p144"/>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144"/>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144"/>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144"/>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144"/>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144"/>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3" name="Google Shape;16203;p144"/>
          <p:cNvGrpSpPr/>
          <p:nvPr/>
        </p:nvGrpSpPr>
        <p:grpSpPr>
          <a:xfrm>
            <a:off x="2457875" y="2329156"/>
            <a:ext cx="362650" cy="363425"/>
            <a:chOff x="3247225" y="2485750"/>
            <a:chExt cx="362650" cy="363425"/>
          </a:xfrm>
          <a:solidFill>
            <a:srgbClr val="FFCB0B"/>
          </a:solidFill>
        </p:grpSpPr>
        <p:sp>
          <p:nvSpPr>
            <p:cNvPr id="16204" name="Google Shape;16204;p144"/>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44"/>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144"/>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144"/>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44"/>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44"/>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44"/>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44"/>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44"/>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144"/>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4" name="Google Shape;16214;p144"/>
          <p:cNvGrpSpPr/>
          <p:nvPr/>
        </p:nvGrpSpPr>
        <p:grpSpPr>
          <a:xfrm>
            <a:off x="1715313" y="2329156"/>
            <a:ext cx="363425" cy="363425"/>
            <a:chOff x="2492650" y="2485750"/>
            <a:chExt cx="363425" cy="363425"/>
          </a:xfrm>
          <a:solidFill>
            <a:srgbClr val="FFCB0B"/>
          </a:solidFill>
        </p:grpSpPr>
        <p:sp>
          <p:nvSpPr>
            <p:cNvPr id="16215" name="Google Shape;16215;p144"/>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144"/>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44"/>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44"/>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44"/>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0" name="Google Shape;16220;p144"/>
          <p:cNvGrpSpPr/>
          <p:nvPr/>
        </p:nvGrpSpPr>
        <p:grpSpPr>
          <a:xfrm>
            <a:off x="1048338" y="2329544"/>
            <a:ext cx="371900" cy="362650"/>
            <a:chOff x="1734225" y="2485750"/>
            <a:chExt cx="371900" cy="362650"/>
          </a:xfrm>
          <a:solidFill>
            <a:srgbClr val="FFCB0B"/>
          </a:solidFill>
        </p:grpSpPr>
        <p:sp>
          <p:nvSpPr>
            <p:cNvPr id="16221" name="Google Shape;16221;p144"/>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44"/>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44"/>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4" name="Google Shape;16224;p144"/>
          <p:cNvGrpSpPr/>
          <p:nvPr/>
        </p:nvGrpSpPr>
        <p:grpSpPr>
          <a:xfrm>
            <a:off x="1052588" y="2935221"/>
            <a:ext cx="363400" cy="364000"/>
            <a:chOff x="975800" y="2485750"/>
            <a:chExt cx="363400" cy="364000"/>
          </a:xfrm>
          <a:solidFill>
            <a:srgbClr val="FFCB0B"/>
          </a:solidFill>
        </p:grpSpPr>
        <p:sp>
          <p:nvSpPr>
            <p:cNvPr id="16225" name="Google Shape;16225;p144"/>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144"/>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144"/>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144"/>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44"/>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44"/>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1" name="Google Shape;16231;p144"/>
          <p:cNvGrpSpPr/>
          <p:nvPr/>
        </p:nvGrpSpPr>
        <p:grpSpPr>
          <a:xfrm>
            <a:off x="1714550" y="2935421"/>
            <a:ext cx="364950" cy="363600"/>
            <a:chOff x="7722975" y="4171400"/>
            <a:chExt cx="364950" cy="363600"/>
          </a:xfrm>
          <a:solidFill>
            <a:srgbClr val="FFCB0B"/>
          </a:solidFill>
        </p:grpSpPr>
        <p:sp>
          <p:nvSpPr>
            <p:cNvPr id="16232" name="Google Shape;16232;p144"/>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144"/>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144"/>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144"/>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44"/>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44"/>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44"/>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44"/>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0" name="Google Shape;16240;p144"/>
          <p:cNvGrpSpPr/>
          <p:nvPr/>
        </p:nvGrpSpPr>
        <p:grpSpPr>
          <a:xfrm>
            <a:off x="2457488" y="2935508"/>
            <a:ext cx="363425" cy="363425"/>
            <a:chOff x="6979200" y="4171575"/>
            <a:chExt cx="363425" cy="363425"/>
          </a:xfrm>
          <a:solidFill>
            <a:srgbClr val="FFCB0B"/>
          </a:solidFill>
        </p:grpSpPr>
        <p:sp>
          <p:nvSpPr>
            <p:cNvPr id="16241" name="Google Shape;16241;p144"/>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144"/>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144"/>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4" name="Google Shape;16244;p144"/>
          <p:cNvGrpSpPr/>
          <p:nvPr/>
        </p:nvGrpSpPr>
        <p:grpSpPr>
          <a:xfrm>
            <a:off x="3316525" y="2935121"/>
            <a:ext cx="206025" cy="364200"/>
            <a:chOff x="7057900" y="3602175"/>
            <a:chExt cx="206025" cy="364200"/>
          </a:xfrm>
          <a:solidFill>
            <a:srgbClr val="FFCB0B"/>
          </a:solidFill>
        </p:grpSpPr>
        <p:sp>
          <p:nvSpPr>
            <p:cNvPr id="16245" name="Google Shape;16245;p144"/>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44"/>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44"/>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44"/>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144"/>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0" name="Google Shape;16250;p144"/>
          <p:cNvGrpSpPr/>
          <p:nvPr/>
        </p:nvGrpSpPr>
        <p:grpSpPr>
          <a:xfrm>
            <a:off x="3990525" y="2935508"/>
            <a:ext cx="363425" cy="363425"/>
            <a:chOff x="6242375" y="4171575"/>
            <a:chExt cx="363425" cy="363425"/>
          </a:xfrm>
          <a:solidFill>
            <a:srgbClr val="FFCB0B"/>
          </a:solidFill>
        </p:grpSpPr>
        <p:sp>
          <p:nvSpPr>
            <p:cNvPr id="16251" name="Google Shape;16251;p144"/>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44"/>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44"/>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44"/>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44"/>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6" name="Google Shape;16256;p144"/>
          <p:cNvGrpSpPr/>
          <p:nvPr/>
        </p:nvGrpSpPr>
        <p:grpSpPr>
          <a:xfrm>
            <a:off x="4751400" y="2935508"/>
            <a:ext cx="363425" cy="363425"/>
            <a:chOff x="5497050" y="4171575"/>
            <a:chExt cx="363425" cy="363425"/>
          </a:xfrm>
          <a:solidFill>
            <a:srgbClr val="FFCB0B"/>
          </a:solidFill>
        </p:grpSpPr>
        <p:sp>
          <p:nvSpPr>
            <p:cNvPr id="16257" name="Google Shape;16257;p144"/>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144"/>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44"/>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0" name="Google Shape;16260;p144"/>
          <p:cNvGrpSpPr/>
          <p:nvPr/>
        </p:nvGrpSpPr>
        <p:grpSpPr>
          <a:xfrm>
            <a:off x="5464975" y="2960958"/>
            <a:ext cx="363425" cy="312525"/>
            <a:chOff x="4747100" y="4197050"/>
            <a:chExt cx="363425" cy="312525"/>
          </a:xfrm>
          <a:solidFill>
            <a:srgbClr val="FFCB0B"/>
          </a:solidFill>
        </p:grpSpPr>
        <p:sp>
          <p:nvSpPr>
            <p:cNvPr id="16261" name="Google Shape;16261;p144"/>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144"/>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144"/>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44"/>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44"/>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6" name="Google Shape;16266;p144"/>
          <p:cNvGrpSpPr/>
          <p:nvPr/>
        </p:nvGrpSpPr>
        <p:grpSpPr>
          <a:xfrm>
            <a:off x="6199969" y="2935471"/>
            <a:ext cx="422625" cy="363500"/>
            <a:chOff x="3971700" y="4171500"/>
            <a:chExt cx="422625" cy="363500"/>
          </a:xfrm>
          <a:solidFill>
            <a:srgbClr val="FFCB0B"/>
          </a:solidFill>
        </p:grpSpPr>
        <p:sp>
          <p:nvSpPr>
            <p:cNvPr id="16267" name="Google Shape;16267;p144"/>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44"/>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144"/>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144"/>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144"/>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2" name="Google Shape;16272;p144"/>
          <p:cNvGrpSpPr/>
          <p:nvPr/>
        </p:nvGrpSpPr>
        <p:grpSpPr>
          <a:xfrm>
            <a:off x="6957400" y="2960971"/>
            <a:ext cx="362650" cy="312500"/>
            <a:chOff x="3247225" y="4197050"/>
            <a:chExt cx="362650" cy="312500"/>
          </a:xfrm>
          <a:solidFill>
            <a:srgbClr val="FFCB0B"/>
          </a:solidFill>
        </p:grpSpPr>
        <p:sp>
          <p:nvSpPr>
            <p:cNvPr id="16273" name="Google Shape;16273;p144"/>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144"/>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144"/>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144"/>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144"/>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144"/>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9" name="Google Shape;16279;p144"/>
          <p:cNvGrpSpPr/>
          <p:nvPr/>
        </p:nvGrpSpPr>
        <p:grpSpPr>
          <a:xfrm>
            <a:off x="7727406" y="2935508"/>
            <a:ext cx="366525" cy="363425"/>
            <a:chOff x="2491100" y="4171575"/>
            <a:chExt cx="366525" cy="363425"/>
          </a:xfrm>
          <a:solidFill>
            <a:srgbClr val="FFCB0B"/>
          </a:solidFill>
        </p:grpSpPr>
        <p:sp>
          <p:nvSpPr>
            <p:cNvPr id="16280" name="Google Shape;16280;p144"/>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144"/>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144"/>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144"/>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144"/>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144"/>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144"/>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7" name="Google Shape;16287;p144"/>
          <p:cNvGrpSpPr/>
          <p:nvPr/>
        </p:nvGrpSpPr>
        <p:grpSpPr>
          <a:xfrm>
            <a:off x="7728956" y="3454994"/>
            <a:ext cx="363425" cy="363225"/>
            <a:chOff x="1734225" y="4171575"/>
            <a:chExt cx="363425" cy="363225"/>
          </a:xfrm>
          <a:solidFill>
            <a:srgbClr val="FFCB0B"/>
          </a:solidFill>
        </p:grpSpPr>
        <p:sp>
          <p:nvSpPr>
            <p:cNvPr id="16288" name="Google Shape;16288;p144"/>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144"/>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144"/>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144"/>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144"/>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144"/>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144"/>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144"/>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6" name="Google Shape;16296;p144"/>
          <p:cNvGrpSpPr/>
          <p:nvPr/>
        </p:nvGrpSpPr>
        <p:grpSpPr>
          <a:xfrm>
            <a:off x="6229581" y="3480306"/>
            <a:ext cx="363400" cy="312600"/>
            <a:chOff x="975800" y="4197050"/>
            <a:chExt cx="363400" cy="312600"/>
          </a:xfrm>
          <a:solidFill>
            <a:srgbClr val="FFCB0B"/>
          </a:solidFill>
        </p:grpSpPr>
        <p:sp>
          <p:nvSpPr>
            <p:cNvPr id="16297" name="Google Shape;16297;p144"/>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144"/>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144"/>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144"/>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144"/>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144"/>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144"/>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144"/>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144"/>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144"/>
          <p:cNvGrpSpPr/>
          <p:nvPr/>
        </p:nvGrpSpPr>
        <p:grpSpPr>
          <a:xfrm>
            <a:off x="5501625" y="3454606"/>
            <a:ext cx="290125" cy="364000"/>
            <a:chOff x="5523275" y="3601800"/>
            <a:chExt cx="290125" cy="364000"/>
          </a:xfrm>
          <a:solidFill>
            <a:srgbClr val="FFCB0B"/>
          </a:solidFill>
        </p:grpSpPr>
        <p:sp>
          <p:nvSpPr>
            <p:cNvPr id="16307" name="Google Shape;16307;p144"/>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144"/>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9" name="Google Shape;16309;p144"/>
          <p:cNvGrpSpPr/>
          <p:nvPr/>
        </p:nvGrpSpPr>
        <p:grpSpPr>
          <a:xfrm>
            <a:off x="6957013" y="3480344"/>
            <a:ext cx="363425" cy="312525"/>
            <a:chOff x="7724500" y="1950300"/>
            <a:chExt cx="363425" cy="312525"/>
          </a:xfrm>
          <a:solidFill>
            <a:srgbClr val="FFCB0B"/>
          </a:solidFill>
        </p:grpSpPr>
        <p:sp>
          <p:nvSpPr>
            <p:cNvPr id="16310" name="Google Shape;16310;p144"/>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144"/>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144"/>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144"/>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144"/>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144"/>
          <p:cNvGrpSpPr/>
          <p:nvPr/>
        </p:nvGrpSpPr>
        <p:grpSpPr>
          <a:xfrm>
            <a:off x="4771075" y="3454069"/>
            <a:ext cx="324075" cy="365075"/>
            <a:chOff x="4775650" y="3601675"/>
            <a:chExt cx="324075" cy="365075"/>
          </a:xfrm>
          <a:solidFill>
            <a:srgbClr val="FFCB0B"/>
          </a:solidFill>
        </p:grpSpPr>
        <p:sp>
          <p:nvSpPr>
            <p:cNvPr id="16316" name="Google Shape;16316;p144"/>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144"/>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144"/>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144"/>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144"/>
          <p:cNvGrpSpPr/>
          <p:nvPr/>
        </p:nvGrpSpPr>
        <p:grpSpPr>
          <a:xfrm>
            <a:off x="3990150" y="3480319"/>
            <a:ext cx="364175" cy="312575"/>
            <a:chOff x="6979200" y="1950250"/>
            <a:chExt cx="364175" cy="312575"/>
          </a:xfrm>
          <a:solidFill>
            <a:srgbClr val="FFCB0B"/>
          </a:solidFill>
        </p:grpSpPr>
        <p:sp>
          <p:nvSpPr>
            <p:cNvPr id="16321" name="Google Shape;16321;p144"/>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144"/>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144"/>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144"/>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144"/>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144"/>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144"/>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144"/>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144"/>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144"/>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1" name="Google Shape;16331;p144"/>
          <p:cNvGrpSpPr/>
          <p:nvPr/>
        </p:nvGrpSpPr>
        <p:grpSpPr>
          <a:xfrm>
            <a:off x="3233588" y="3454519"/>
            <a:ext cx="371900" cy="364175"/>
            <a:chOff x="6242375" y="1924850"/>
            <a:chExt cx="371900" cy="364175"/>
          </a:xfrm>
          <a:solidFill>
            <a:srgbClr val="FFCB0B"/>
          </a:solidFill>
        </p:grpSpPr>
        <p:sp>
          <p:nvSpPr>
            <p:cNvPr id="16332" name="Google Shape;16332;p144"/>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144"/>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144"/>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5" name="Google Shape;16335;p144"/>
          <p:cNvGrpSpPr/>
          <p:nvPr/>
        </p:nvGrpSpPr>
        <p:grpSpPr>
          <a:xfrm>
            <a:off x="2457488" y="3454906"/>
            <a:ext cx="363425" cy="363400"/>
            <a:chOff x="5497050" y="1924850"/>
            <a:chExt cx="363425" cy="363400"/>
          </a:xfrm>
          <a:solidFill>
            <a:srgbClr val="FFCB0B"/>
          </a:solidFill>
        </p:grpSpPr>
        <p:sp>
          <p:nvSpPr>
            <p:cNvPr id="16336" name="Google Shape;16336;p144"/>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144"/>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144"/>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144"/>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144"/>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144"/>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144"/>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144"/>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144"/>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144"/>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6" name="Google Shape;16346;p144"/>
          <p:cNvGrpSpPr/>
          <p:nvPr/>
        </p:nvGrpSpPr>
        <p:grpSpPr>
          <a:xfrm>
            <a:off x="1694713" y="3454981"/>
            <a:ext cx="404625" cy="363250"/>
            <a:chOff x="4736000" y="1924850"/>
            <a:chExt cx="404625" cy="363250"/>
          </a:xfrm>
          <a:solidFill>
            <a:srgbClr val="FFCB0B"/>
          </a:solidFill>
        </p:grpSpPr>
        <p:sp>
          <p:nvSpPr>
            <p:cNvPr id="16347" name="Google Shape;16347;p144"/>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144"/>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144"/>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0" name="Google Shape;16350;p144"/>
          <p:cNvGrpSpPr/>
          <p:nvPr/>
        </p:nvGrpSpPr>
        <p:grpSpPr>
          <a:xfrm>
            <a:off x="1099250" y="3454644"/>
            <a:ext cx="270075" cy="363925"/>
            <a:chOff x="4043450" y="3602175"/>
            <a:chExt cx="270075" cy="363925"/>
          </a:xfrm>
          <a:solidFill>
            <a:srgbClr val="FFCB0B"/>
          </a:solidFill>
        </p:grpSpPr>
        <p:sp>
          <p:nvSpPr>
            <p:cNvPr id="16351" name="Google Shape;16351;p144"/>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144"/>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144"/>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144"/>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144"/>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144"/>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144"/>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8" name="Google Shape;16358;p144"/>
          <p:cNvGrpSpPr/>
          <p:nvPr/>
        </p:nvGrpSpPr>
        <p:grpSpPr>
          <a:xfrm>
            <a:off x="1052588" y="4013725"/>
            <a:ext cx="363400" cy="237175"/>
            <a:chOff x="3997175" y="1988000"/>
            <a:chExt cx="363400" cy="237175"/>
          </a:xfrm>
          <a:solidFill>
            <a:srgbClr val="FFCB0B"/>
          </a:solidFill>
        </p:grpSpPr>
        <p:sp>
          <p:nvSpPr>
            <p:cNvPr id="16359" name="Google Shape;16359;p144"/>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144"/>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144"/>
          <p:cNvGrpSpPr/>
          <p:nvPr/>
        </p:nvGrpSpPr>
        <p:grpSpPr>
          <a:xfrm>
            <a:off x="1729975" y="3950600"/>
            <a:ext cx="334100" cy="363425"/>
            <a:chOff x="6994625" y="3052825"/>
            <a:chExt cx="334100" cy="363425"/>
          </a:xfrm>
          <a:solidFill>
            <a:srgbClr val="FFCB0B"/>
          </a:solidFill>
        </p:grpSpPr>
        <p:sp>
          <p:nvSpPr>
            <p:cNvPr id="16362" name="Google Shape;16362;p144"/>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144"/>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144"/>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144"/>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144"/>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144"/>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144"/>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9" name="Google Shape;16369;p144"/>
          <p:cNvGrpSpPr/>
          <p:nvPr/>
        </p:nvGrpSpPr>
        <p:grpSpPr>
          <a:xfrm>
            <a:off x="2504175" y="3950988"/>
            <a:ext cx="270050" cy="362650"/>
            <a:chOff x="3293525" y="3602950"/>
            <a:chExt cx="270050" cy="362650"/>
          </a:xfrm>
          <a:solidFill>
            <a:srgbClr val="FFCB0B"/>
          </a:solidFill>
        </p:grpSpPr>
        <p:sp>
          <p:nvSpPr>
            <p:cNvPr id="16370" name="Google Shape;16370;p144"/>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144"/>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144"/>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144"/>
          <p:cNvGrpSpPr/>
          <p:nvPr/>
        </p:nvGrpSpPr>
        <p:grpSpPr>
          <a:xfrm>
            <a:off x="3234713" y="3949825"/>
            <a:ext cx="369650" cy="364975"/>
            <a:chOff x="3243825" y="1923675"/>
            <a:chExt cx="369650" cy="364975"/>
          </a:xfrm>
          <a:solidFill>
            <a:srgbClr val="FFCB0B"/>
          </a:solidFill>
        </p:grpSpPr>
        <p:sp>
          <p:nvSpPr>
            <p:cNvPr id="16374" name="Google Shape;16374;p144"/>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144"/>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144"/>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144"/>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144"/>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144"/>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144"/>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144"/>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144"/>
          <p:cNvGrpSpPr/>
          <p:nvPr/>
        </p:nvGrpSpPr>
        <p:grpSpPr>
          <a:xfrm>
            <a:off x="4008413" y="3950125"/>
            <a:ext cx="327650" cy="364375"/>
            <a:chOff x="992000" y="3602375"/>
            <a:chExt cx="327650" cy="364375"/>
          </a:xfrm>
          <a:solidFill>
            <a:srgbClr val="FFCB0B"/>
          </a:solidFill>
        </p:grpSpPr>
        <p:sp>
          <p:nvSpPr>
            <p:cNvPr id="16383" name="Google Shape;16383;p144"/>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144"/>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5" name="Google Shape;16385;p144"/>
          <p:cNvGrpSpPr/>
          <p:nvPr/>
        </p:nvGrpSpPr>
        <p:grpSpPr>
          <a:xfrm>
            <a:off x="4751400" y="3976013"/>
            <a:ext cx="363425" cy="312600"/>
            <a:chOff x="2492650" y="1950300"/>
            <a:chExt cx="363425" cy="312600"/>
          </a:xfrm>
          <a:solidFill>
            <a:srgbClr val="FFCB0B"/>
          </a:solidFill>
        </p:grpSpPr>
        <p:sp>
          <p:nvSpPr>
            <p:cNvPr id="16386" name="Google Shape;16386;p144"/>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144"/>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144"/>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144"/>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144"/>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144"/>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144"/>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144"/>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4" name="Google Shape;16394;p144"/>
          <p:cNvGrpSpPr/>
          <p:nvPr/>
        </p:nvGrpSpPr>
        <p:grpSpPr>
          <a:xfrm>
            <a:off x="5462875" y="3950175"/>
            <a:ext cx="367625" cy="364275"/>
            <a:chOff x="1732675" y="1924750"/>
            <a:chExt cx="367625" cy="364275"/>
          </a:xfrm>
          <a:solidFill>
            <a:srgbClr val="FFCB0B"/>
          </a:solidFill>
        </p:grpSpPr>
        <p:sp>
          <p:nvSpPr>
            <p:cNvPr id="16395" name="Google Shape;16395;p144"/>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144"/>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144"/>
          <p:cNvGrpSpPr/>
          <p:nvPr/>
        </p:nvGrpSpPr>
        <p:grpSpPr>
          <a:xfrm>
            <a:off x="6255419" y="3950613"/>
            <a:ext cx="311725" cy="363400"/>
            <a:chOff x="7749975" y="3052825"/>
            <a:chExt cx="311725" cy="363400"/>
          </a:xfrm>
          <a:solidFill>
            <a:srgbClr val="FFCB0B"/>
          </a:solidFill>
        </p:grpSpPr>
        <p:sp>
          <p:nvSpPr>
            <p:cNvPr id="16398" name="Google Shape;16398;p144"/>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144"/>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144"/>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144"/>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144"/>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144"/>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4" name="Google Shape;16404;p144"/>
          <p:cNvGrpSpPr/>
          <p:nvPr/>
        </p:nvGrpSpPr>
        <p:grpSpPr>
          <a:xfrm>
            <a:off x="6953150" y="3950500"/>
            <a:ext cx="371150" cy="363625"/>
            <a:chOff x="7724500" y="3602750"/>
            <a:chExt cx="371150" cy="363625"/>
          </a:xfrm>
          <a:solidFill>
            <a:srgbClr val="FFCB0B"/>
          </a:solidFill>
        </p:grpSpPr>
        <p:sp>
          <p:nvSpPr>
            <p:cNvPr id="16405" name="Google Shape;16405;p144"/>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144"/>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144"/>
          <p:cNvGrpSpPr/>
          <p:nvPr/>
        </p:nvGrpSpPr>
        <p:grpSpPr>
          <a:xfrm>
            <a:off x="7728969" y="3950975"/>
            <a:ext cx="363400" cy="362675"/>
            <a:chOff x="975800" y="1925575"/>
            <a:chExt cx="363400" cy="362675"/>
          </a:xfrm>
          <a:solidFill>
            <a:srgbClr val="FFCB0B"/>
          </a:solidFill>
        </p:grpSpPr>
        <p:sp>
          <p:nvSpPr>
            <p:cNvPr id="16408" name="Google Shape;16408;p144"/>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144"/>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144"/>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144"/>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144"/>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13" name="Google Shape;16413;p144"/>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Goals &amp; Results</a:t>
            </a:r>
            <a:endParaRPr sz="1600">
              <a:solidFill>
                <a:srgbClr val="FFFFFF"/>
              </a:solidFill>
            </a:endParaRPr>
          </a:p>
        </p:txBody>
      </p:sp>
      <p:sp>
        <p:nvSpPr>
          <p:cNvPr id="16414" name="Google Shape;16414;p144"/>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16418"/>
        <p:cNvGrpSpPr/>
        <p:nvPr/>
      </p:nvGrpSpPr>
      <p:grpSpPr>
        <a:xfrm>
          <a:off x="0" y="0"/>
          <a:ext cx="0" cy="0"/>
          <a:chOff x="0" y="0"/>
          <a:chExt cx="0" cy="0"/>
        </a:xfrm>
      </p:grpSpPr>
      <p:sp>
        <p:nvSpPr>
          <p:cNvPr id="16419" name="Google Shape;16419;p145"/>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20" name="Google Shape;16420;p145"/>
          <p:cNvGrpSpPr/>
          <p:nvPr/>
        </p:nvGrpSpPr>
        <p:grpSpPr>
          <a:xfrm>
            <a:off x="2541658" y="1767756"/>
            <a:ext cx="356737" cy="353239"/>
            <a:chOff x="3192838" y="1931233"/>
            <a:chExt cx="298300" cy="295375"/>
          </a:xfrm>
          <a:solidFill>
            <a:srgbClr val="FFCB0B"/>
          </a:solidFill>
        </p:grpSpPr>
        <p:sp>
          <p:nvSpPr>
            <p:cNvPr id="16421" name="Google Shape;16421;p145"/>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145"/>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145"/>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145"/>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145"/>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145"/>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145"/>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145"/>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145"/>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145"/>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145"/>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145"/>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145"/>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145"/>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145"/>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145"/>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145"/>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145"/>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145"/>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145"/>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145"/>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145"/>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145"/>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145"/>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5" name="Google Shape;16445;p145"/>
          <p:cNvGrpSpPr/>
          <p:nvPr/>
        </p:nvGrpSpPr>
        <p:grpSpPr>
          <a:xfrm>
            <a:off x="3272903" y="1766411"/>
            <a:ext cx="342506" cy="355302"/>
            <a:chOff x="3676863" y="1930108"/>
            <a:chExt cx="286400" cy="297100"/>
          </a:xfrm>
          <a:solidFill>
            <a:srgbClr val="FFCB0B"/>
          </a:solidFill>
        </p:grpSpPr>
        <p:sp>
          <p:nvSpPr>
            <p:cNvPr id="16446" name="Google Shape;16446;p145"/>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145"/>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145"/>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9" name="Google Shape;16449;p145"/>
          <p:cNvGrpSpPr/>
          <p:nvPr/>
        </p:nvGrpSpPr>
        <p:grpSpPr>
          <a:xfrm>
            <a:off x="1797586" y="1765574"/>
            <a:ext cx="357455" cy="356139"/>
            <a:chOff x="2698088" y="1929408"/>
            <a:chExt cx="298900" cy="297800"/>
          </a:xfrm>
          <a:solidFill>
            <a:srgbClr val="FFCB0B"/>
          </a:solidFill>
        </p:grpSpPr>
        <p:sp>
          <p:nvSpPr>
            <p:cNvPr id="16450" name="Google Shape;16450;p145"/>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145"/>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2" name="Google Shape;16452;p145"/>
          <p:cNvGrpSpPr/>
          <p:nvPr/>
        </p:nvGrpSpPr>
        <p:grpSpPr>
          <a:xfrm>
            <a:off x="4822994" y="1767099"/>
            <a:ext cx="288391" cy="354734"/>
            <a:chOff x="4718163" y="1930683"/>
            <a:chExt cx="241150" cy="296625"/>
          </a:xfrm>
          <a:solidFill>
            <a:srgbClr val="FFCB0B"/>
          </a:solidFill>
        </p:grpSpPr>
        <p:sp>
          <p:nvSpPr>
            <p:cNvPr id="16453" name="Google Shape;16453;p145"/>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145"/>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145"/>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145"/>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145"/>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145"/>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145"/>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145"/>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1" name="Google Shape;16461;p145"/>
          <p:cNvGrpSpPr/>
          <p:nvPr/>
        </p:nvGrpSpPr>
        <p:grpSpPr>
          <a:xfrm>
            <a:off x="5516509" y="1765693"/>
            <a:ext cx="356019" cy="355302"/>
            <a:chOff x="5170638" y="1929508"/>
            <a:chExt cx="297700" cy="297100"/>
          </a:xfrm>
          <a:solidFill>
            <a:srgbClr val="FFCB0B"/>
          </a:solidFill>
        </p:grpSpPr>
        <p:sp>
          <p:nvSpPr>
            <p:cNvPr id="16462" name="Google Shape;16462;p145"/>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145"/>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145"/>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145"/>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145"/>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145"/>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8" name="Google Shape;16468;p145"/>
          <p:cNvGrpSpPr/>
          <p:nvPr/>
        </p:nvGrpSpPr>
        <p:grpSpPr>
          <a:xfrm>
            <a:off x="6274094" y="1767099"/>
            <a:ext cx="356019" cy="353897"/>
            <a:chOff x="5676688" y="1930683"/>
            <a:chExt cx="297700" cy="295925"/>
          </a:xfrm>
          <a:solidFill>
            <a:srgbClr val="FFCB0B"/>
          </a:solidFill>
        </p:grpSpPr>
        <p:sp>
          <p:nvSpPr>
            <p:cNvPr id="16469" name="Google Shape;16469;p145"/>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145"/>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145"/>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145"/>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73" name="Google Shape;16473;p145"/>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74" name="Google Shape;16474;p145"/>
          <p:cNvGrpSpPr/>
          <p:nvPr/>
        </p:nvGrpSpPr>
        <p:grpSpPr>
          <a:xfrm>
            <a:off x="7742296" y="1767816"/>
            <a:ext cx="354614" cy="355332"/>
            <a:chOff x="6649513" y="1931283"/>
            <a:chExt cx="296525" cy="297125"/>
          </a:xfrm>
          <a:solidFill>
            <a:srgbClr val="FFCB0B"/>
          </a:solidFill>
        </p:grpSpPr>
        <p:sp>
          <p:nvSpPr>
            <p:cNvPr id="16475" name="Google Shape;16475;p145"/>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145"/>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145"/>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145"/>
          <p:cNvGrpSpPr/>
          <p:nvPr/>
        </p:nvGrpSpPr>
        <p:grpSpPr>
          <a:xfrm>
            <a:off x="7740143" y="2291860"/>
            <a:ext cx="356767" cy="354584"/>
            <a:chOff x="6647713" y="2369483"/>
            <a:chExt cx="298325" cy="296500"/>
          </a:xfrm>
          <a:solidFill>
            <a:srgbClr val="FFCB0B"/>
          </a:solidFill>
        </p:grpSpPr>
        <p:sp>
          <p:nvSpPr>
            <p:cNvPr id="16479" name="Google Shape;16479;p145"/>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145"/>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145"/>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2" name="Google Shape;16482;p145"/>
          <p:cNvGrpSpPr/>
          <p:nvPr/>
        </p:nvGrpSpPr>
        <p:grpSpPr>
          <a:xfrm>
            <a:off x="7007492" y="2291860"/>
            <a:ext cx="355302" cy="354584"/>
            <a:chOff x="6162513" y="2369483"/>
            <a:chExt cx="297100" cy="296500"/>
          </a:xfrm>
          <a:solidFill>
            <a:srgbClr val="FFCB0B"/>
          </a:solidFill>
        </p:grpSpPr>
        <p:sp>
          <p:nvSpPr>
            <p:cNvPr id="16483" name="Google Shape;16483;p145"/>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145"/>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145"/>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145"/>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145"/>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145"/>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9" name="Google Shape;16489;p145"/>
          <p:cNvGrpSpPr/>
          <p:nvPr/>
        </p:nvGrpSpPr>
        <p:grpSpPr>
          <a:xfrm>
            <a:off x="6273377" y="2292547"/>
            <a:ext cx="356019" cy="354614"/>
            <a:chOff x="5676088" y="2370058"/>
            <a:chExt cx="297700" cy="296525"/>
          </a:xfrm>
          <a:solidFill>
            <a:srgbClr val="FFCB0B"/>
          </a:solidFill>
        </p:grpSpPr>
        <p:sp>
          <p:nvSpPr>
            <p:cNvPr id="16490" name="Google Shape;16490;p145"/>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145"/>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145"/>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145"/>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145"/>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5" name="Google Shape;16495;p145"/>
          <p:cNvGrpSpPr/>
          <p:nvPr/>
        </p:nvGrpSpPr>
        <p:grpSpPr>
          <a:xfrm>
            <a:off x="5514356" y="2292547"/>
            <a:ext cx="356049" cy="355332"/>
            <a:chOff x="5168838" y="2370058"/>
            <a:chExt cx="297725" cy="297125"/>
          </a:xfrm>
          <a:solidFill>
            <a:srgbClr val="FFCB0B"/>
          </a:solidFill>
        </p:grpSpPr>
        <p:sp>
          <p:nvSpPr>
            <p:cNvPr id="16496" name="Google Shape;16496;p145"/>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145"/>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145"/>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145"/>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145"/>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145"/>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145"/>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145"/>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145"/>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145"/>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6" name="Google Shape;16506;p145"/>
          <p:cNvGrpSpPr/>
          <p:nvPr/>
        </p:nvGrpSpPr>
        <p:grpSpPr>
          <a:xfrm>
            <a:off x="4770285" y="2355930"/>
            <a:ext cx="355332" cy="227849"/>
            <a:chOff x="4674088" y="2423058"/>
            <a:chExt cx="297125" cy="190525"/>
          </a:xfrm>
          <a:solidFill>
            <a:srgbClr val="FFCB0B"/>
          </a:solidFill>
        </p:grpSpPr>
        <p:sp>
          <p:nvSpPr>
            <p:cNvPr id="16507" name="Google Shape;16507;p145"/>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145"/>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145"/>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145"/>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145"/>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12" name="Google Shape;16512;p145"/>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145"/>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145"/>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145"/>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145"/>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145"/>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145"/>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145"/>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145"/>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145"/>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145"/>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145"/>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145"/>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145"/>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145"/>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145"/>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145"/>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145"/>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145"/>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145"/>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145"/>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145"/>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145"/>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145"/>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145"/>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145"/>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145"/>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145"/>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145"/>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145"/>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145"/>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145"/>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145"/>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45" name="Google Shape;16545;p145"/>
          <p:cNvGrpSpPr/>
          <p:nvPr/>
        </p:nvGrpSpPr>
        <p:grpSpPr>
          <a:xfrm>
            <a:off x="3245846" y="2291082"/>
            <a:ext cx="361730" cy="358919"/>
            <a:chOff x="3654238" y="2368833"/>
            <a:chExt cx="302475" cy="300125"/>
          </a:xfrm>
          <a:solidFill>
            <a:srgbClr val="FFCB0B"/>
          </a:solidFill>
        </p:grpSpPr>
        <p:sp>
          <p:nvSpPr>
            <p:cNvPr id="16546" name="Google Shape;16546;p145"/>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145"/>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145"/>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145"/>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145"/>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145"/>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145"/>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145"/>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145"/>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145"/>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145"/>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145"/>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8" name="Google Shape;16558;p145"/>
          <p:cNvGrpSpPr/>
          <p:nvPr/>
        </p:nvGrpSpPr>
        <p:grpSpPr>
          <a:xfrm>
            <a:off x="2544498" y="2291052"/>
            <a:ext cx="353179" cy="355332"/>
            <a:chOff x="3195213" y="2368808"/>
            <a:chExt cx="295325" cy="297125"/>
          </a:xfrm>
          <a:solidFill>
            <a:srgbClr val="FFCB0B"/>
          </a:solidFill>
        </p:grpSpPr>
        <p:sp>
          <p:nvSpPr>
            <p:cNvPr id="16559" name="Google Shape;16559;p145"/>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145"/>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145"/>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145"/>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145"/>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145"/>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145"/>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145"/>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145"/>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145"/>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145"/>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145"/>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1" name="Google Shape;16571;p145"/>
          <p:cNvGrpSpPr/>
          <p:nvPr/>
        </p:nvGrpSpPr>
        <p:grpSpPr>
          <a:xfrm>
            <a:off x="1781203" y="2291860"/>
            <a:ext cx="368158" cy="355302"/>
            <a:chOff x="2684388" y="2369483"/>
            <a:chExt cx="307850" cy="297100"/>
          </a:xfrm>
          <a:solidFill>
            <a:srgbClr val="FFCB0B"/>
          </a:solidFill>
        </p:grpSpPr>
        <p:sp>
          <p:nvSpPr>
            <p:cNvPr id="16572" name="Google Shape;16572;p145"/>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145"/>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145"/>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145"/>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76" name="Google Shape;16576;p145"/>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77" name="Google Shape;16577;p145"/>
          <p:cNvGrpSpPr/>
          <p:nvPr/>
        </p:nvGrpSpPr>
        <p:grpSpPr>
          <a:xfrm>
            <a:off x="1041406" y="2835815"/>
            <a:ext cx="356767" cy="356737"/>
            <a:chOff x="2193213" y="2824333"/>
            <a:chExt cx="298325" cy="298300"/>
          </a:xfrm>
          <a:solidFill>
            <a:srgbClr val="FFCB0B"/>
          </a:solidFill>
        </p:grpSpPr>
        <p:sp>
          <p:nvSpPr>
            <p:cNvPr id="16578" name="Google Shape;16578;p145"/>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145"/>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145"/>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145"/>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145"/>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145"/>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145"/>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145"/>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145"/>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145"/>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145"/>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145"/>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145"/>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145"/>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145"/>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145"/>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94" name="Google Shape;16594;p145"/>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95" name="Google Shape;16595;p145"/>
          <p:cNvGrpSpPr/>
          <p:nvPr/>
        </p:nvGrpSpPr>
        <p:grpSpPr>
          <a:xfrm>
            <a:off x="2543093" y="2836502"/>
            <a:ext cx="356019" cy="356737"/>
            <a:chOff x="3194038" y="2824908"/>
            <a:chExt cx="297700" cy="298300"/>
          </a:xfrm>
          <a:solidFill>
            <a:srgbClr val="FFCB0B"/>
          </a:solidFill>
        </p:grpSpPr>
        <p:sp>
          <p:nvSpPr>
            <p:cNvPr id="16596" name="Google Shape;16596;p145"/>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145"/>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145"/>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145"/>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145"/>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145"/>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145"/>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145"/>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4" name="Google Shape;16604;p145"/>
          <p:cNvGrpSpPr/>
          <p:nvPr/>
        </p:nvGrpSpPr>
        <p:grpSpPr>
          <a:xfrm>
            <a:off x="3233738" y="2836323"/>
            <a:ext cx="370281" cy="356946"/>
            <a:chOff x="3644113" y="2824758"/>
            <a:chExt cx="309625" cy="298475"/>
          </a:xfrm>
          <a:solidFill>
            <a:srgbClr val="FFCB0B"/>
          </a:solidFill>
        </p:grpSpPr>
        <p:sp>
          <p:nvSpPr>
            <p:cNvPr id="16605" name="Google Shape;16605;p145"/>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145"/>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145"/>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145"/>
          <p:cNvGrpSpPr/>
          <p:nvPr/>
        </p:nvGrpSpPr>
        <p:grpSpPr>
          <a:xfrm>
            <a:off x="4022685" y="2836502"/>
            <a:ext cx="356019" cy="352492"/>
            <a:chOff x="4176388" y="2824908"/>
            <a:chExt cx="297700" cy="294750"/>
          </a:xfrm>
          <a:solidFill>
            <a:srgbClr val="FFCB0B"/>
          </a:solidFill>
        </p:grpSpPr>
        <p:sp>
          <p:nvSpPr>
            <p:cNvPr id="16609" name="Google Shape;16609;p145"/>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145"/>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145"/>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145"/>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145"/>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145"/>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145"/>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145"/>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145"/>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145"/>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145"/>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145"/>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145"/>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145"/>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145"/>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145"/>
          <p:cNvGrpSpPr/>
          <p:nvPr/>
        </p:nvGrpSpPr>
        <p:grpSpPr>
          <a:xfrm>
            <a:off x="4769597" y="2833722"/>
            <a:ext cx="356019" cy="358112"/>
            <a:chOff x="4673513" y="2822583"/>
            <a:chExt cx="297700" cy="299450"/>
          </a:xfrm>
          <a:solidFill>
            <a:srgbClr val="FFCB0B"/>
          </a:solidFill>
        </p:grpSpPr>
        <p:sp>
          <p:nvSpPr>
            <p:cNvPr id="16625" name="Google Shape;16625;p145"/>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145"/>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7" name="Google Shape;16627;p145"/>
          <p:cNvGrpSpPr/>
          <p:nvPr/>
        </p:nvGrpSpPr>
        <p:grpSpPr>
          <a:xfrm>
            <a:off x="5512951" y="2843648"/>
            <a:ext cx="357455" cy="338201"/>
            <a:chOff x="5167663" y="2830883"/>
            <a:chExt cx="298900" cy="282800"/>
          </a:xfrm>
          <a:solidFill>
            <a:srgbClr val="FFCB0B"/>
          </a:solidFill>
        </p:grpSpPr>
        <p:sp>
          <p:nvSpPr>
            <p:cNvPr id="16628" name="Google Shape;16628;p145"/>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145"/>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145"/>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145"/>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145"/>
          <p:cNvGrpSpPr/>
          <p:nvPr/>
        </p:nvGrpSpPr>
        <p:grpSpPr>
          <a:xfrm>
            <a:off x="6296159" y="2835994"/>
            <a:ext cx="309768" cy="355123"/>
            <a:chOff x="5695138" y="2824483"/>
            <a:chExt cx="259025" cy="296950"/>
          </a:xfrm>
          <a:solidFill>
            <a:srgbClr val="FFCB0B"/>
          </a:solidFill>
        </p:grpSpPr>
        <p:sp>
          <p:nvSpPr>
            <p:cNvPr id="16633" name="Google Shape;16633;p145"/>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145"/>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145"/>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145"/>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37" name="Google Shape;16637;p145"/>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145"/>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39" name="Google Shape;16639;p145"/>
          <p:cNvGrpSpPr/>
          <p:nvPr/>
        </p:nvGrpSpPr>
        <p:grpSpPr>
          <a:xfrm>
            <a:off x="7751534" y="3421058"/>
            <a:ext cx="351056" cy="355302"/>
            <a:chOff x="6657238" y="3313708"/>
            <a:chExt cx="293550" cy="297100"/>
          </a:xfrm>
          <a:solidFill>
            <a:srgbClr val="FFCB0B"/>
          </a:solidFill>
        </p:grpSpPr>
        <p:sp>
          <p:nvSpPr>
            <p:cNvPr id="16640" name="Google Shape;16640;p145"/>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145"/>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145"/>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145"/>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145"/>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145"/>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145"/>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145"/>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145"/>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145"/>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145"/>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145"/>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145"/>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145"/>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145"/>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145"/>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6" name="Google Shape;16656;p145"/>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145"/>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145"/>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145"/>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0" name="Google Shape;16660;p145"/>
          <p:cNvGrpSpPr/>
          <p:nvPr/>
        </p:nvGrpSpPr>
        <p:grpSpPr>
          <a:xfrm>
            <a:off x="6273377" y="3422493"/>
            <a:ext cx="356019" cy="355302"/>
            <a:chOff x="5676088" y="3314908"/>
            <a:chExt cx="297700" cy="297100"/>
          </a:xfrm>
          <a:solidFill>
            <a:srgbClr val="FFCB0B"/>
          </a:solidFill>
        </p:grpSpPr>
        <p:sp>
          <p:nvSpPr>
            <p:cNvPr id="16661" name="Google Shape;16661;p145"/>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145"/>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3" name="Google Shape;16663;p145"/>
          <p:cNvGrpSpPr/>
          <p:nvPr/>
        </p:nvGrpSpPr>
        <p:grpSpPr>
          <a:xfrm>
            <a:off x="5513639" y="3420341"/>
            <a:ext cx="356049" cy="355332"/>
            <a:chOff x="5168238" y="3313108"/>
            <a:chExt cx="297725" cy="297125"/>
          </a:xfrm>
          <a:solidFill>
            <a:srgbClr val="FFCB0B"/>
          </a:solidFill>
        </p:grpSpPr>
        <p:sp>
          <p:nvSpPr>
            <p:cNvPr id="16664" name="Google Shape;16664;p145"/>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145"/>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145"/>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145"/>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145"/>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69" name="Google Shape;16669;p145"/>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70" name="Google Shape;16670;p145"/>
          <p:cNvGrpSpPr/>
          <p:nvPr/>
        </p:nvGrpSpPr>
        <p:grpSpPr>
          <a:xfrm>
            <a:off x="4024091" y="3421058"/>
            <a:ext cx="351056" cy="355302"/>
            <a:chOff x="4177563" y="3313708"/>
            <a:chExt cx="293550" cy="297100"/>
          </a:xfrm>
          <a:solidFill>
            <a:srgbClr val="FFCB0B"/>
          </a:solidFill>
        </p:grpSpPr>
        <p:sp>
          <p:nvSpPr>
            <p:cNvPr id="16671" name="Google Shape;16671;p145"/>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145"/>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145"/>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145"/>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145"/>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145"/>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145"/>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145"/>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145"/>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145"/>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145"/>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145"/>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145"/>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84" name="Google Shape;16684;p145"/>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85" name="Google Shape;16685;p145"/>
          <p:cNvGrpSpPr/>
          <p:nvPr/>
        </p:nvGrpSpPr>
        <p:grpSpPr>
          <a:xfrm>
            <a:off x="2543093" y="3421058"/>
            <a:ext cx="354584" cy="354614"/>
            <a:chOff x="3194038" y="3313708"/>
            <a:chExt cx="296500" cy="296525"/>
          </a:xfrm>
          <a:solidFill>
            <a:srgbClr val="FFCB0B"/>
          </a:solidFill>
        </p:grpSpPr>
        <p:sp>
          <p:nvSpPr>
            <p:cNvPr id="16686" name="Google Shape;16686;p145"/>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145"/>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145"/>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145"/>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145"/>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145"/>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145"/>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145"/>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145"/>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145"/>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6" name="Google Shape;16696;p145"/>
          <p:cNvGrpSpPr/>
          <p:nvPr/>
        </p:nvGrpSpPr>
        <p:grpSpPr>
          <a:xfrm>
            <a:off x="1778362" y="3430745"/>
            <a:ext cx="359577" cy="338051"/>
            <a:chOff x="2682013" y="3321808"/>
            <a:chExt cx="300675" cy="282675"/>
          </a:xfrm>
          <a:solidFill>
            <a:srgbClr val="FFCB0B"/>
          </a:solidFill>
        </p:grpSpPr>
        <p:sp>
          <p:nvSpPr>
            <p:cNvPr id="16697" name="Google Shape;16697;p145"/>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145"/>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145"/>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0" name="Google Shape;16700;p145"/>
          <p:cNvGrpSpPr/>
          <p:nvPr/>
        </p:nvGrpSpPr>
        <p:grpSpPr>
          <a:xfrm>
            <a:off x="1091246" y="3420341"/>
            <a:ext cx="291261" cy="356737"/>
            <a:chOff x="2234888" y="3313108"/>
            <a:chExt cx="243550" cy="298300"/>
          </a:xfrm>
          <a:solidFill>
            <a:srgbClr val="FFCB0B"/>
          </a:solidFill>
        </p:grpSpPr>
        <p:sp>
          <p:nvSpPr>
            <p:cNvPr id="16701" name="Google Shape;16701;p145"/>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145"/>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145"/>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145"/>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145"/>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145"/>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145"/>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145"/>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9" name="Google Shape;16709;p145"/>
          <p:cNvGrpSpPr/>
          <p:nvPr/>
        </p:nvGrpSpPr>
        <p:grpSpPr>
          <a:xfrm>
            <a:off x="1058508" y="3989230"/>
            <a:ext cx="357455" cy="356019"/>
            <a:chOff x="2207513" y="3788808"/>
            <a:chExt cx="298900" cy="297700"/>
          </a:xfrm>
          <a:solidFill>
            <a:srgbClr val="FFCB0B"/>
          </a:solidFill>
        </p:grpSpPr>
        <p:sp>
          <p:nvSpPr>
            <p:cNvPr id="16710" name="Google Shape;16710;p145"/>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145"/>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145"/>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145"/>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145"/>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145"/>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6" name="Google Shape;16716;p145"/>
          <p:cNvGrpSpPr/>
          <p:nvPr/>
        </p:nvGrpSpPr>
        <p:grpSpPr>
          <a:xfrm>
            <a:off x="1781920" y="3990486"/>
            <a:ext cx="353897" cy="354046"/>
            <a:chOff x="2684988" y="3789858"/>
            <a:chExt cx="295925" cy="296050"/>
          </a:xfrm>
          <a:solidFill>
            <a:srgbClr val="FFCB0B"/>
          </a:solidFill>
        </p:grpSpPr>
        <p:sp>
          <p:nvSpPr>
            <p:cNvPr id="16717" name="Google Shape;16717;p145"/>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145"/>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145"/>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145"/>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145"/>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145"/>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145"/>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145"/>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145"/>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145"/>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145"/>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145"/>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9" name="Google Shape;16729;p145"/>
          <p:cNvGrpSpPr/>
          <p:nvPr/>
        </p:nvGrpSpPr>
        <p:grpSpPr>
          <a:xfrm>
            <a:off x="2544498" y="4004837"/>
            <a:ext cx="356019" cy="326899"/>
            <a:chOff x="3195213" y="3801858"/>
            <a:chExt cx="297700" cy="273350"/>
          </a:xfrm>
          <a:solidFill>
            <a:srgbClr val="FFCB0B"/>
          </a:solidFill>
        </p:grpSpPr>
        <p:sp>
          <p:nvSpPr>
            <p:cNvPr id="16730" name="Google Shape;16730;p145"/>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145"/>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145"/>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145"/>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145"/>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145"/>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145"/>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7" name="Google Shape;16737;p145"/>
          <p:cNvGrpSpPr/>
          <p:nvPr/>
        </p:nvGrpSpPr>
        <p:grpSpPr>
          <a:xfrm>
            <a:off x="3247999" y="3991263"/>
            <a:ext cx="356019" cy="356139"/>
            <a:chOff x="3656038" y="3790508"/>
            <a:chExt cx="297700" cy="297800"/>
          </a:xfrm>
          <a:solidFill>
            <a:srgbClr val="FFCB0B"/>
          </a:solidFill>
        </p:grpSpPr>
        <p:sp>
          <p:nvSpPr>
            <p:cNvPr id="16738" name="Google Shape;16738;p145"/>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145"/>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145"/>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145"/>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145"/>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3" name="Google Shape;16743;p145"/>
          <p:cNvGrpSpPr/>
          <p:nvPr/>
        </p:nvGrpSpPr>
        <p:grpSpPr>
          <a:xfrm>
            <a:off x="4031151" y="3989898"/>
            <a:ext cx="355330" cy="353179"/>
            <a:chOff x="3688251" y="4146473"/>
            <a:chExt cx="355330" cy="353179"/>
          </a:xfrm>
          <a:solidFill>
            <a:srgbClr val="FFCB0B"/>
          </a:solidFill>
        </p:grpSpPr>
        <p:sp>
          <p:nvSpPr>
            <p:cNvPr id="16744" name="Google Shape;16744;p145"/>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145"/>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145"/>
          <p:cNvGrpSpPr/>
          <p:nvPr/>
        </p:nvGrpSpPr>
        <p:grpSpPr>
          <a:xfrm>
            <a:off x="4769597" y="3989948"/>
            <a:ext cx="356019" cy="356019"/>
            <a:chOff x="4673513" y="3789408"/>
            <a:chExt cx="297700" cy="297700"/>
          </a:xfrm>
          <a:solidFill>
            <a:srgbClr val="FFCB0B"/>
          </a:solidFill>
        </p:grpSpPr>
        <p:sp>
          <p:nvSpPr>
            <p:cNvPr id="16747" name="Google Shape;16747;p145"/>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145"/>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145"/>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145"/>
          <p:cNvGrpSpPr/>
          <p:nvPr/>
        </p:nvGrpSpPr>
        <p:grpSpPr>
          <a:xfrm>
            <a:off x="5522189" y="3989948"/>
            <a:ext cx="356019" cy="353179"/>
            <a:chOff x="5175388" y="3789408"/>
            <a:chExt cx="297700" cy="295325"/>
          </a:xfrm>
          <a:solidFill>
            <a:srgbClr val="FFCB0B"/>
          </a:solidFill>
        </p:grpSpPr>
        <p:sp>
          <p:nvSpPr>
            <p:cNvPr id="16751" name="Google Shape;16751;p145"/>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145"/>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145"/>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4" name="Google Shape;16754;p145"/>
          <p:cNvGrpSpPr/>
          <p:nvPr/>
        </p:nvGrpSpPr>
        <p:grpSpPr>
          <a:xfrm>
            <a:off x="6273377" y="3989230"/>
            <a:ext cx="364570" cy="355750"/>
            <a:chOff x="5676088" y="3788808"/>
            <a:chExt cx="304850" cy="297475"/>
          </a:xfrm>
          <a:solidFill>
            <a:srgbClr val="FFCB0B"/>
          </a:solidFill>
        </p:grpSpPr>
        <p:sp>
          <p:nvSpPr>
            <p:cNvPr id="16755" name="Google Shape;16755;p145"/>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145"/>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145"/>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145"/>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145"/>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145"/>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1" name="Google Shape;16761;p145"/>
          <p:cNvGrpSpPr/>
          <p:nvPr/>
        </p:nvGrpSpPr>
        <p:grpSpPr>
          <a:xfrm>
            <a:off x="6997507" y="3989948"/>
            <a:ext cx="356019" cy="356737"/>
            <a:chOff x="6154163" y="3789408"/>
            <a:chExt cx="297700" cy="298300"/>
          </a:xfrm>
          <a:solidFill>
            <a:srgbClr val="FFCB0B"/>
          </a:solidFill>
        </p:grpSpPr>
        <p:sp>
          <p:nvSpPr>
            <p:cNvPr id="16762" name="Google Shape;16762;p145"/>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145"/>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145"/>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145"/>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145"/>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145"/>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145"/>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145"/>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145"/>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145"/>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145"/>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145"/>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145"/>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145"/>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145"/>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145"/>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8" name="Google Shape;16778;p145"/>
          <p:cNvGrpSpPr/>
          <p:nvPr/>
        </p:nvGrpSpPr>
        <p:grpSpPr>
          <a:xfrm>
            <a:off x="7740860" y="3992609"/>
            <a:ext cx="356049" cy="353359"/>
            <a:chOff x="6648313" y="3791633"/>
            <a:chExt cx="297725" cy="295475"/>
          </a:xfrm>
          <a:solidFill>
            <a:srgbClr val="FFCB0B"/>
          </a:solidFill>
        </p:grpSpPr>
        <p:sp>
          <p:nvSpPr>
            <p:cNvPr id="16779" name="Google Shape;16779;p145"/>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145"/>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145"/>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145"/>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145"/>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4" name="Google Shape;16784;p145"/>
          <p:cNvGrpSpPr/>
          <p:nvPr/>
        </p:nvGrpSpPr>
        <p:grpSpPr>
          <a:xfrm>
            <a:off x="4023373" y="1767816"/>
            <a:ext cx="358172" cy="355332"/>
            <a:chOff x="4176963" y="1931283"/>
            <a:chExt cx="299500" cy="297125"/>
          </a:xfrm>
          <a:solidFill>
            <a:srgbClr val="FFCB0B"/>
          </a:solidFill>
        </p:grpSpPr>
        <p:sp>
          <p:nvSpPr>
            <p:cNvPr id="16785" name="Google Shape;16785;p145"/>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145"/>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145"/>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145"/>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145"/>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145"/>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91" name="Google Shape;16791;p14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Infographic Elements</a:t>
            </a:r>
            <a:endParaRPr sz="1600">
              <a:solidFill>
                <a:srgbClr val="FFFFFF"/>
              </a:solidFill>
            </a:endParaRPr>
          </a:p>
        </p:txBody>
      </p:sp>
      <p:sp>
        <p:nvSpPr>
          <p:cNvPr id="16792" name="Google Shape;16792;p145"/>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64"/>
          <p:cNvSpPr txBox="1">
            <a:spLocks noGrp="1"/>
          </p:cNvSpPr>
          <p:nvPr>
            <p:ph type="title"/>
          </p:nvPr>
        </p:nvSpPr>
        <p:spPr>
          <a:xfrm>
            <a:off x="1065800" y="3068294"/>
            <a:ext cx="2773800" cy="295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dirty="0">
                <a:solidFill>
                  <a:schemeClr val="lt1"/>
                </a:solidFill>
              </a:rPr>
              <a:t>—SOMEONE SAID</a:t>
            </a:r>
            <a:endParaRPr dirty="0"/>
          </a:p>
        </p:txBody>
      </p:sp>
      <p:sp>
        <p:nvSpPr>
          <p:cNvPr id="510" name="Google Shape;510;p64"/>
          <p:cNvSpPr txBox="1">
            <a:spLocks noGrp="1"/>
          </p:cNvSpPr>
          <p:nvPr>
            <p:ph type="subTitle" idx="1"/>
          </p:nvPr>
        </p:nvSpPr>
        <p:spPr>
          <a:xfrm>
            <a:off x="997250" y="1586594"/>
            <a:ext cx="2910900" cy="148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dirty="0"/>
              <a:t>“This is a quote, words full of wisdom that someone important said and can make the reader get inspired.”</a:t>
            </a:r>
            <a:endParaRPr dirty="0"/>
          </a:p>
        </p:txBody>
      </p:sp>
      <p:pic>
        <p:nvPicPr>
          <p:cNvPr id="512" name="Google Shape;512;p64"/>
          <p:cNvPicPr preferRelativeResize="0"/>
          <p:nvPr/>
        </p:nvPicPr>
        <p:blipFill>
          <a:blip r:embed="rId3"/>
          <a:stretch>
            <a:fillRect/>
          </a:stretch>
        </p:blipFill>
        <p:spPr>
          <a:xfrm>
            <a:off x="4560744" y="304744"/>
            <a:ext cx="3926963" cy="4045424"/>
          </a:xfrm>
          <a:prstGeom prst="rect">
            <a:avLst/>
          </a:prstGeom>
          <a:noFill/>
          <a:ln>
            <a:noFill/>
          </a:ln>
        </p:spPr>
      </p:pic>
      <p:sp>
        <p:nvSpPr>
          <p:cNvPr id="513" name="Google Shape;513;p64"/>
          <p:cNvSpPr/>
          <p:nvPr/>
        </p:nvSpPr>
        <p:spPr>
          <a:xfrm>
            <a:off x="4444025" y="304694"/>
            <a:ext cx="4160400" cy="404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0"/>
                                        </p:tgtEl>
                                        <p:attrNameLst>
                                          <p:attrName>style.visibility</p:attrName>
                                        </p:attrNameLst>
                                      </p:cBhvr>
                                      <p:to>
                                        <p:strVal val="visible"/>
                                      </p:to>
                                    </p:set>
                                    <p:animEffect transition="in" filter="fade">
                                      <p:cBhvr>
                                        <p:cTn id="7" dur="1000"/>
                                        <p:tgtEl>
                                          <p:spTgt spid="510"/>
                                        </p:tgtEl>
                                      </p:cBhvr>
                                    </p:animEffect>
                                  </p:childTnLst>
                                </p:cTn>
                              </p:par>
                              <p:par>
                                <p:cTn id="8" presetID="10" presetClass="entr" presetSubtype="0" fill="hold" nodeType="withEffect">
                                  <p:stCondLst>
                                    <p:cond delay="0"/>
                                  </p:stCondLst>
                                  <p:childTnLst>
                                    <p:set>
                                      <p:cBhvr>
                                        <p:cTn id="9" dur="1" fill="hold">
                                          <p:stCondLst>
                                            <p:cond delay="0"/>
                                          </p:stCondLst>
                                        </p:cTn>
                                        <p:tgtEl>
                                          <p:spTgt spid="509"/>
                                        </p:tgtEl>
                                        <p:attrNameLst>
                                          <p:attrName>style.visibility</p:attrName>
                                        </p:attrNameLst>
                                      </p:cBhvr>
                                      <p:to>
                                        <p:strVal val="visible"/>
                                      </p:to>
                                    </p:set>
                                    <p:animEffect transition="in" filter="fade">
                                      <p:cBhvr>
                                        <p:cTn id="10" dur="1000"/>
                                        <p:tgtEl>
                                          <p:spTgt spid="509"/>
                                        </p:tgtEl>
                                      </p:cBhvr>
                                    </p:animEffect>
                                  </p:childTnLst>
                                </p:cTn>
                              </p:par>
                              <p:par>
                                <p:cTn id="11" presetID="10" presetClass="entr" presetSubtype="0" fill="hold" nodeType="withEffect">
                                  <p:stCondLst>
                                    <p:cond delay="0"/>
                                  </p:stCondLst>
                                  <p:childTnLst>
                                    <p:set>
                                      <p:cBhvr>
                                        <p:cTn id="12" dur="1" fill="hold">
                                          <p:stCondLst>
                                            <p:cond delay="0"/>
                                          </p:stCondLst>
                                        </p:cTn>
                                        <p:tgtEl>
                                          <p:spTgt spid="512"/>
                                        </p:tgtEl>
                                        <p:attrNameLst>
                                          <p:attrName>style.visibility</p:attrName>
                                        </p:attrNameLst>
                                      </p:cBhvr>
                                      <p:to>
                                        <p:strVal val="visible"/>
                                      </p:to>
                                    </p:set>
                                    <p:animEffect transition="in" filter="fade">
                                      <p:cBhvr>
                                        <p:cTn id="13" dur="500"/>
                                        <p:tgtEl>
                                          <p:spTgt spid="5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University Introduction XL by Slidesgo">
  <a:themeElements>
    <a:clrScheme name="Custom 4">
      <a:dk1>
        <a:srgbClr val="000000"/>
      </a:dk1>
      <a:lt1>
        <a:srgbClr val="FFFFFF"/>
      </a:lt1>
      <a:dk2>
        <a:srgbClr val="595959"/>
      </a:dk2>
      <a:lt2>
        <a:srgbClr val="EEEEEE"/>
      </a:lt2>
      <a:accent1>
        <a:srgbClr val="FFCB0B"/>
      </a:accent1>
      <a:accent2>
        <a:srgbClr val="F4E4B5"/>
      </a:accent2>
      <a:accent3>
        <a:srgbClr val="FAFCFE"/>
      </a:accent3>
      <a:accent4>
        <a:srgbClr val="007055"/>
      </a:accent4>
      <a:accent5>
        <a:srgbClr val="EFD67E"/>
      </a:accent5>
      <a:accent6>
        <a:srgbClr val="0E2A4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Custom 6">
      <a:dk1>
        <a:srgbClr val="000000"/>
      </a:dk1>
      <a:lt1>
        <a:srgbClr val="FFFFFF"/>
      </a:lt1>
      <a:dk2>
        <a:srgbClr val="595959"/>
      </a:dk2>
      <a:lt2>
        <a:srgbClr val="EEEEEE"/>
      </a:lt2>
      <a:accent1>
        <a:srgbClr val="FFAB40"/>
      </a:accent1>
      <a:accent2>
        <a:srgbClr val="212121"/>
      </a:accent2>
      <a:accent3>
        <a:srgbClr val="FFFFFF"/>
      </a:accent3>
      <a:accent4>
        <a:srgbClr val="FFAB40"/>
      </a:accent4>
      <a:accent5>
        <a:srgbClr val="FFFFFF"/>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Custom 7">
      <a:dk1>
        <a:srgbClr val="000000"/>
      </a:dk1>
      <a:lt1>
        <a:srgbClr val="FFFFFF"/>
      </a:lt1>
      <a:dk2>
        <a:srgbClr val="158158"/>
      </a:dk2>
      <a:lt2>
        <a:srgbClr val="F3F3F3"/>
      </a:lt2>
      <a:accent1>
        <a:srgbClr val="058DC7"/>
      </a:accent1>
      <a:accent2>
        <a:srgbClr val="50B432"/>
      </a:accent2>
      <a:accent3>
        <a:srgbClr val="FFCB0B"/>
      </a:accent3>
      <a:accent4>
        <a:srgbClr val="007055"/>
      </a:accent4>
      <a:accent5>
        <a:srgbClr val="24CBE5"/>
      </a:accent5>
      <a:accent6>
        <a:srgbClr val="64E572"/>
      </a:accent6>
      <a:hlink>
        <a:srgbClr val="4BC6FA"/>
      </a:hlink>
      <a:folHlink>
        <a:srgbClr val="6647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2844</TotalTime>
  <Words>3289</Words>
  <Application>Microsoft Office PowerPoint</Application>
  <PresentationFormat>On-screen Show (16:9)</PresentationFormat>
  <Paragraphs>495</Paragraphs>
  <Slides>81</Slides>
  <Notes>80</Notes>
  <HiddenSlides>0</HiddenSlides>
  <MMClips>0</MMClips>
  <ScaleCrop>false</ScaleCrop>
  <HeadingPairs>
    <vt:vector size="6" baseType="variant">
      <vt:variant>
        <vt:lpstr>Fonts Used</vt:lpstr>
      </vt:variant>
      <vt:variant>
        <vt:i4>16</vt:i4>
      </vt:variant>
      <vt:variant>
        <vt:lpstr>Theme</vt:lpstr>
      </vt:variant>
      <vt:variant>
        <vt:i4>2</vt:i4>
      </vt:variant>
      <vt:variant>
        <vt:lpstr>Slide Titles</vt:lpstr>
      </vt:variant>
      <vt:variant>
        <vt:i4>81</vt:i4>
      </vt:variant>
    </vt:vector>
  </HeadingPairs>
  <TitlesOfParts>
    <vt:vector size="99" baseType="lpstr">
      <vt:lpstr>Amatic SC</vt:lpstr>
      <vt:lpstr>Arial</vt:lpstr>
      <vt:lpstr>Bree Serif</vt:lpstr>
      <vt:lpstr>Calibri</vt:lpstr>
      <vt:lpstr>Josefin Sans</vt:lpstr>
      <vt:lpstr>Josefin Sans Medium</vt:lpstr>
      <vt:lpstr>Josefin Sans SemiBold</vt:lpstr>
      <vt:lpstr>Josefin Slab SemiBold</vt:lpstr>
      <vt:lpstr>Livvic</vt:lpstr>
      <vt:lpstr>Livvic Light</vt:lpstr>
      <vt:lpstr>Proxima Nova</vt:lpstr>
      <vt:lpstr>Proxima Nova Semibold</vt:lpstr>
      <vt:lpstr>Roboto</vt:lpstr>
      <vt:lpstr>Roboto Condensed Light</vt:lpstr>
      <vt:lpstr>Roboto Light</vt:lpstr>
      <vt:lpstr>Roboto Medium</vt:lpstr>
      <vt:lpstr>University Introduction XL by Slidesgo</vt:lpstr>
      <vt:lpstr>Slidesgo Final Pages</vt:lpstr>
      <vt:lpstr>UNIVERSITY INTRODUCTION</vt:lpstr>
      <vt:lpstr>CONTENTS OF THIS SRU TEMPLATE</vt:lpstr>
      <vt:lpstr>01</vt:lpstr>
      <vt:lpstr>01</vt:lpstr>
      <vt:lpstr>01</vt:lpstr>
      <vt:lpstr>Introduction</vt:lpstr>
      <vt:lpstr>Introduction</vt:lpstr>
      <vt:lpstr>Introduction</vt:lpstr>
      <vt:lpstr>—SOMEONE SAID</vt:lpstr>
      <vt:lpstr>—SOMEONE SAID</vt:lpstr>
      <vt:lpstr>—SOMEONE SAID</vt:lpstr>
      <vt:lpstr>Add anything to this plain white background.</vt:lpstr>
      <vt:lpstr>OUR TEACHING METHOD</vt:lpstr>
      <vt:lpstr>OUR TEACHING METHOD</vt:lpstr>
      <vt:lpstr>Goals</vt:lpstr>
      <vt:lpstr>OUR TEACHING METHOD</vt:lpstr>
      <vt:lpstr>OUR TEACHING METHOD</vt:lpstr>
      <vt:lpstr>Mercury</vt:lpstr>
      <vt:lpstr>Mercury</vt:lpstr>
      <vt:lpstr>Mercury</vt:lpstr>
      <vt:lpstr>THE CURRICULUM</vt:lpstr>
      <vt:lpstr>THE CURRICULUM</vt:lpstr>
      <vt:lpstr>THE CURRICULUM</vt:lpstr>
      <vt:lpstr>Jupiter</vt:lpstr>
      <vt:lpstr>Jupiter</vt:lpstr>
      <vt:lpstr>Jupiter</vt:lpstr>
      <vt:lpstr>Mission</vt:lpstr>
      <vt:lpstr>Mission</vt:lpstr>
      <vt:lpstr>Mission</vt:lpstr>
      <vt:lpstr>Loyalty</vt:lpstr>
      <vt:lpstr>Loyalty</vt:lpstr>
      <vt:lpstr>Loyalty</vt:lpstr>
      <vt:lpstr>OUR SUCCESS</vt:lpstr>
      <vt:lpstr>OUR SUCCESS</vt:lpstr>
      <vt:lpstr>OUR SUCCESS</vt:lpstr>
      <vt:lpstr>A picture is worth a thousand words</vt:lpstr>
      <vt:lpstr>A picture is worth a thousand words</vt:lpstr>
      <vt:lpstr>A picture is worth a thousand words</vt:lpstr>
      <vt:lpstr>STATISTICS</vt:lpstr>
      <vt:lpstr>STATISTICS</vt:lpstr>
      <vt:lpstr>STATISTICS</vt:lpstr>
      <vt:lpstr>STATISTICS</vt:lpstr>
      <vt:lpstr>STATISTICS</vt:lpstr>
      <vt:lpstr>STATISTICS</vt:lpstr>
      <vt:lpstr>OUR TEACHERS</vt:lpstr>
      <vt:lpstr>OUR TEACHERS</vt:lpstr>
      <vt:lpstr>OUR TEACHERS</vt:lpstr>
      <vt:lpstr>OUR GOALS</vt:lpstr>
      <vt:lpstr>OUR GOALS</vt:lpstr>
      <vt:lpstr>OUR GOALS</vt:lpstr>
      <vt:lpstr>STUDENTS PROGRESS</vt:lpstr>
      <vt:lpstr>STUDENTS PROGRESS</vt:lpstr>
      <vt:lpstr>STUDENTS PROGRESS</vt:lpstr>
      <vt:lpstr>ENROLLMENT PROCESS</vt:lpstr>
      <vt:lpstr>ENROLLMENT PROCESS</vt:lpstr>
      <vt:lpstr>ENROLLMENT PROCESS</vt:lpstr>
      <vt:lpstr>SPECIAL REMINDERS</vt:lpstr>
      <vt:lpstr>SPECIAL REMINDERS</vt:lpstr>
      <vt:lpstr>SPECIAL REMINDERS</vt:lpstr>
      <vt:lpstr>Thanks!</vt:lpstr>
      <vt:lpstr>PREMIUM ICONS</vt:lpstr>
      <vt:lpstr>ALTERNATIVE 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SRU PowerPoint Template</dc:title>
  <dc:creator>White, Darcy H.</dc:creator>
  <cp:lastModifiedBy>White, Darcy H.</cp:lastModifiedBy>
  <cp:revision>59</cp:revision>
  <dcterms:modified xsi:type="dcterms:W3CDTF">2023-09-20T18:00:10Z</dcterms:modified>
</cp:coreProperties>
</file>