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6" r:id="rId3"/>
    <p:sldId id="269" r:id="rId4"/>
    <p:sldId id="270" r:id="rId5"/>
    <p:sldId id="271" r:id="rId6"/>
    <p:sldId id="267" r:id="rId7"/>
    <p:sldId id="272" r:id="rId8"/>
    <p:sldId id="273" r:id="rId9"/>
    <p:sldId id="268" r:id="rId10"/>
    <p:sldId id="274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55"/>
    <a:srgbClr val="FFC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D81804-BA67-47E4-8E18-1FC1171FD1F9}">
  <a:tblStyle styleId="{B6D81804-BA67-47E4-8E18-1FC1171FD1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2948" autoAdjust="0"/>
  </p:normalViewPr>
  <p:slideViewPr>
    <p:cSldViewPr snapToGrid="0">
      <p:cViewPr varScale="1">
        <p:scale>
          <a:sx n="142" d="100"/>
          <a:sy n="142" d="100"/>
        </p:scale>
        <p:origin x="576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BD2789-52F1-4F1F-9551-BC3897CA23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A5CB4E-C878-4939-B0F4-9917FD5D89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C8853-89A7-49C6-8D80-A41E658FB7B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EABDB-7A8B-496B-99CE-0373C4D5B0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B7CB1-AE2C-49F2-9919-0EF0F9E26A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A0CDB-EA5C-40B0-A04E-F4ACD8BF49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b1bee045e8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b1bee045e8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5150" y="-73950"/>
            <a:ext cx="9294300" cy="5291400"/>
          </a:xfrm>
          <a:prstGeom prst="rect">
            <a:avLst/>
          </a:prstGeom>
          <a:solidFill>
            <a:schemeClr val="accent4">
              <a:alpha val="31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1119725" y="-892500"/>
            <a:ext cx="6928500" cy="69285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91CAD4-B62E-43B8-81C5-7B1BDB821752}"/>
              </a:ext>
            </a:extLst>
          </p:cNvPr>
          <p:cNvSpPr/>
          <p:nvPr userDrawn="1"/>
        </p:nvSpPr>
        <p:spPr>
          <a:xfrm>
            <a:off x="1557084" y="603849"/>
            <a:ext cx="6067716" cy="3540121"/>
          </a:xfrm>
          <a:prstGeom prst="rect">
            <a:avLst/>
          </a:prstGeom>
          <a:solidFill>
            <a:schemeClr val="accent4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D53F37-DDB5-4F78-839E-BBCF88F2BCAE}"/>
              </a:ext>
            </a:extLst>
          </p:cNvPr>
          <p:cNvSpPr/>
          <p:nvPr userDrawn="1"/>
        </p:nvSpPr>
        <p:spPr>
          <a:xfrm>
            <a:off x="1943850" y="999530"/>
            <a:ext cx="5295889" cy="275296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030237-886D-4CCF-BA5A-3A76D1E39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3164" y="1162946"/>
            <a:ext cx="1477650" cy="147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1_Caption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ctrTitle"/>
          </p:nvPr>
        </p:nvSpPr>
        <p:spPr>
          <a:xfrm flipH="1">
            <a:off x="810975" y="712525"/>
            <a:ext cx="2758500" cy="14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/>
          <p:nvPr/>
        </p:nvSpPr>
        <p:spPr>
          <a:xfrm>
            <a:off x="-42750" y="-38100"/>
            <a:ext cx="9229500" cy="5219700"/>
          </a:xfrm>
          <a:prstGeom prst="rect">
            <a:avLst/>
          </a:prstGeom>
          <a:solidFill>
            <a:schemeClr val="accent4">
              <a:alpha val="13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27224-92FD-47B4-A1E0-7AACBF0C0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1_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8B134-1068-4745-87CD-A88745A755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3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noFill/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4E83F3-BEE3-4DDD-B484-1C253DF03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86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1_Table of Conten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-1751250" y="-892500"/>
            <a:ext cx="6928500" cy="69285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hasCustomPrompt="1"/>
          </p:nvPr>
        </p:nvSpPr>
        <p:spPr>
          <a:xfrm>
            <a:off x="2146500" y="108315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2"/>
          </p:nvPr>
        </p:nvSpPr>
        <p:spPr>
          <a:xfrm>
            <a:off x="1252050" y="1648150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1375194" y="2005875"/>
            <a:ext cx="252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 hasCustomPrompt="1"/>
          </p:nvPr>
        </p:nvSpPr>
        <p:spPr>
          <a:xfrm>
            <a:off x="5403000" y="108315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4"/>
          </p:nvPr>
        </p:nvSpPr>
        <p:spPr>
          <a:xfrm>
            <a:off x="4508550" y="1648150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5"/>
          </p:nvPr>
        </p:nvSpPr>
        <p:spPr>
          <a:xfrm>
            <a:off x="4631694" y="2005875"/>
            <a:ext cx="252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6" hasCustomPrompt="1"/>
          </p:nvPr>
        </p:nvSpPr>
        <p:spPr>
          <a:xfrm>
            <a:off x="2146500" y="291570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7"/>
          </p:nvPr>
        </p:nvSpPr>
        <p:spPr>
          <a:xfrm>
            <a:off x="1252050" y="3480700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8"/>
          </p:nvPr>
        </p:nvSpPr>
        <p:spPr>
          <a:xfrm>
            <a:off x="1375194" y="3838425"/>
            <a:ext cx="252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9" hasCustomPrompt="1"/>
          </p:nvPr>
        </p:nvSpPr>
        <p:spPr>
          <a:xfrm>
            <a:off x="5403000" y="291570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3"/>
          </p:nvPr>
        </p:nvSpPr>
        <p:spPr>
          <a:xfrm>
            <a:off x="4508550" y="3480700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4"/>
          </p:nvPr>
        </p:nvSpPr>
        <p:spPr>
          <a:xfrm>
            <a:off x="4631694" y="3838425"/>
            <a:ext cx="252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15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6142F0-1A54-45E7-91B4-41624D898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84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 preserve="1">
  <p:cSld name="1_Table of Contents 1">
    <p:bg>
      <p:bgPr>
        <a:solidFill>
          <a:schemeClr val="accent4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 hasCustomPrompt="1"/>
          </p:nvPr>
        </p:nvSpPr>
        <p:spPr>
          <a:xfrm>
            <a:off x="1015925" y="2029075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 idx="2"/>
          </p:nvPr>
        </p:nvSpPr>
        <p:spPr>
          <a:xfrm>
            <a:off x="1877675" y="1923325"/>
            <a:ext cx="2773800" cy="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1877675" y="2187268"/>
            <a:ext cx="25275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3" hasCustomPrompt="1"/>
          </p:nvPr>
        </p:nvSpPr>
        <p:spPr>
          <a:xfrm>
            <a:off x="4465325" y="2029075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4"/>
          </p:nvPr>
        </p:nvSpPr>
        <p:spPr>
          <a:xfrm>
            <a:off x="5354275" y="1923325"/>
            <a:ext cx="2773800" cy="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5"/>
          </p:nvPr>
        </p:nvSpPr>
        <p:spPr>
          <a:xfrm>
            <a:off x="5354275" y="2166450"/>
            <a:ext cx="25275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6" hasCustomPrompt="1"/>
          </p:nvPr>
        </p:nvSpPr>
        <p:spPr>
          <a:xfrm>
            <a:off x="1015925" y="3048625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7"/>
          </p:nvPr>
        </p:nvSpPr>
        <p:spPr>
          <a:xfrm>
            <a:off x="1846175" y="2922094"/>
            <a:ext cx="27738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8"/>
          </p:nvPr>
        </p:nvSpPr>
        <p:spPr>
          <a:xfrm>
            <a:off x="1846175" y="3192657"/>
            <a:ext cx="2527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9" hasCustomPrompt="1"/>
          </p:nvPr>
        </p:nvSpPr>
        <p:spPr>
          <a:xfrm>
            <a:off x="4465325" y="3048625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13"/>
          </p:nvPr>
        </p:nvSpPr>
        <p:spPr>
          <a:xfrm>
            <a:off x="5354275" y="2922094"/>
            <a:ext cx="27738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4"/>
          </p:nvPr>
        </p:nvSpPr>
        <p:spPr>
          <a:xfrm>
            <a:off x="5354275" y="3192657"/>
            <a:ext cx="2527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ctrTitle" idx="15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 idx="16" hasCustomPrompt="1"/>
          </p:nvPr>
        </p:nvSpPr>
        <p:spPr>
          <a:xfrm>
            <a:off x="1015925" y="405820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 idx="17"/>
          </p:nvPr>
        </p:nvSpPr>
        <p:spPr>
          <a:xfrm>
            <a:off x="1846175" y="3931669"/>
            <a:ext cx="27738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8"/>
          </p:nvPr>
        </p:nvSpPr>
        <p:spPr>
          <a:xfrm>
            <a:off x="1846175" y="4202232"/>
            <a:ext cx="2527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 idx="19" hasCustomPrompt="1"/>
          </p:nvPr>
        </p:nvSpPr>
        <p:spPr>
          <a:xfrm>
            <a:off x="4465325" y="405820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20"/>
          </p:nvPr>
        </p:nvSpPr>
        <p:spPr>
          <a:xfrm>
            <a:off x="5354275" y="3931669"/>
            <a:ext cx="27738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21"/>
          </p:nvPr>
        </p:nvSpPr>
        <p:spPr>
          <a:xfrm>
            <a:off x="5354275" y="4202232"/>
            <a:ext cx="2527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8C9BAA-AE36-42C3-957D-428E1B849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 preserve="1">
  <p:cSld name="1_Table of Contents 2">
    <p:bg>
      <p:bgPr>
        <a:solidFill>
          <a:schemeClr val="accent4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 hasCustomPrompt="1"/>
          </p:nvPr>
        </p:nvSpPr>
        <p:spPr>
          <a:xfrm>
            <a:off x="5945538" y="1059575"/>
            <a:ext cx="601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15"/>
          <p:cNvSpPr txBox="1">
            <a:spLocks noGrp="1"/>
          </p:cNvSpPr>
          <p:nvPr>
            <p:ph type="title" idx="2"/>
          </p:nvPr>
        </p:nvSpPr>
        <p:spPr>
          <a:xfrm>
            <a:off x="3062125" y="1007452"/>
            <a:ext cx="2773800" cy="2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2517025" y="1213250"/>
            <a:ext cx="3318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3" hasCustomPrompt="1"/>
          </p:nvPr>
        </p:nvSpPr>
        <p:spPr>
          <a:xfrm>
            <a:off x="5945550" y="2371200"/>
            <a:ext cx="601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5"/>
          <p:cNvSpPr txBox="1">
            <a:spLocks noGrp="1"/>
          </p:cNvSpPr>
          <p:nvPr>
            <p:ph type="title" idx="4"/>
          </p:nvPr>
        </p:nvSpPr>
        <p:spPr>
          <a:xfrm>
            <a:off x="3062125" y="3635075"/>
            <a:ext cx="2773800" cy="2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5"/>
          </p:nvPr>
        </p:nvSpPr>
        <p:spPr>
          <a:xfrm>
            <a:off x="2517025" y="3840925"/>
            <a:ext cx="3318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 idx="6" hasCustomPrompt="1"/>
          </p:nvPr>
        </p:nvSpPr>
        <p:spPr>
          <a:xfrm>
            <a:off x="5945550" y="3682825"/>
            <a:ext cx="601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 idx="7"/>
          </p:nvPr>
        </p:nvSpPr>
        <p:spPr>
          <a:xfrm>
            <a:off x="3062125" y="2321264"/>
            <a:ext cx="2773800" cy="2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8"/>
          </p:nvPr>
        </p:nvSpPr>
        <p:spPr>
          <a:xfrm>
            <a:off x="2517025" y="2527088"/>
            <a:ext cx="3318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ctrTitle" idx="9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5A9D2B-A744-4C13-A867-657E1734BF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08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preserve="1">
  <p:cSld name="1_Title and 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4638800" y="1958475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ubTitle" idx="1"/>
          </p:nvPr>
        </p:nvSpPr>
        <p:spPr>
          <a:xfrm>
            <a:off x="4638800" y="2392413"/>
            <a:ext cx="2918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75C1A-ADB0-4211-AB07-53C21E2DC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10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 " preserve="1">
  <p:cSld name="1_Title and Text 1 ">
    <p:bg>
      <p:bgPr>
        <a:solidFill>
          <a:schemeClr val="accent4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1049200" y="1958475"/>
            <a:ext cx="16524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"/>
          </p:nvPr>
        </p:nvSpPr>
        <p:spPr>
          <a:xfrm>
            <a:off x="1049200" y="2392425"/>
            <a:ext cx="3522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76CFB-5D73-4FCB-BC5E-F2A0B5FF47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40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>
  <p:cSld name="1_Title and Text 2">
    <p:bg>
      <p:bgPr>
        <a:solidFill>
          <a:schemeClr val="accent4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-2128537" y="-62329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2596050" y="1848925"/>
            <a:ext cx="39519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2810550" y="2392425"/>
            <a:ext cx="3522900" cy="13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5969E-08E5-4FC9-A0CF-8DB72A2D8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76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1_Quot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1065800" y="3327429"/>
            <a:ext cx="27738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11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1"/>
          </p:nvPr>
        </p:nvSpPr>
        <p:spPr>
          <a:xfrm>
            <a:off x="928700" y="1673257"/>
            <a:ext cx="2910900" cy="14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4D69E-4012-4D91-8A6D-B5060DE298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4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919575" y="-14321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6262700" y="2498375"/>
            <a:ext cx="21705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262700" y="3103858"/>
            <a:ext cx="2072100" cy="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6348735" y="1682425"/>
            <a:ext cx="13644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CE118-9BF1-463E-AB40-5B02E732B7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75280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 preserve="1">
  <p:cSld name="1_Quote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1649984" y="1905550"/>
            <a:ext cx="26871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1"/>
          </p:nvPr>
        </p:nvSpPr>
        <p:spPr>
          <a:xfrm>
            <a:off x="1649975" y="1166100"/>
            <a:ext cx="58446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D23D3-30F2-4525-AC92-F659AFA37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88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 preserve="1">
  <p:cSld name="1_Quote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5622459" y="3663900"/>
            <a:ext cx="26871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ubTitle" idx="1"/>
          </p:nvPr>
        </p:nvSpPr>
        <p:spPr>
          <a:xfrm>
            <a:off x="5549025" y="2018775"/>
            <a:ext cx="27606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94894-DF43-4FEE-9B84-B8E5AC542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33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2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711725" y="2742775"/>
            <a:ext cx="31737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subTitle" idx="1"/>
          </p:nvPr>
        </p:nvSpPr>
        <p:spPr>
          <a:xfrm>
            <a:off x="711725" y="3044650"/>
            <a:ext cx="29955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title" idx="2" hasCustomPrompt="1"/>
          </p:nvPr>
        </p:nvSpPr>
        <p:spPr>
          <a:xfrm>
            <a:off x="800950" y="1871500"/>
            <a:ext cx="13644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8B363-3AE6-454B-AC34-65ECC2A29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97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 preserve="1">
  <p:cSld name="1_Section Header 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2985150" y="3960225"/>
            <a:ext cx="31737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subTitle" idx="1"/>
          </p:nvPr>
        </p:nvSpPr>
        <p:spPr>
          <a:xfrm>
            <a:off x="3074250" y="4262100"/>
            <a:ext cx="29955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title" idx="2" hasCustomPrompt="1"/>
          </p:nvPr>
        </p:nvSpPr>
        <p:spPr>
          <a:xfrm>
            <a:off x="3889800" y="2979400"/>
            <a:ext cx="13644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729844-1AEC-4E8E-8191-06094DD0AC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53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1_Title and Three Column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>
            <a:off x="3303750" y="-13950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997512" y="3651400"/>
            <a:ext cx="1823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1"/>
          </p:nvPr>
        </p:nvSpPr>
        <p:spPr>
          <a:xfrm>
            <a:off x="950075" y="4085342"/>
            <a:ext cx="191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3"/>
          </p:nvPr>
        </p:nvSpPr>
        <p:spPr>
          <a:xfrm>
            <a:off x="3303762" y="3651400"/>
            <a:ext cx="1823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4"/>
          </p:nvPr>
        </p:nvSpPr>
        <p:spPr>
          <a:xfrm>
            <a:off x="3256325" y="4085342"/>
            <a:ext cx="191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5"/>
          </p:nvPr>
        </p:nvSpPr>
        <p:spPr>
          <a:xfrm>
            <a:off x="5610012" y="3651400"/>
            <a:ext cx="1823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6"/>
          </p:nvPr>
        </p:nvSpPr>
        <p:spPr>
          <a:xfrm>
            <a:off x="5562575" y="4085342"/>
            <a:ext cx="191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ABFB72-6710-4B24-BB86-6392E9063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70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1_Title 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-1829687" y="16297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1E37C-F04A-4EBA-88AB-4FF572D73A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23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preserve="1">
  <p:cSld name="1_Title and Three Columns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1193239" y="23792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1152650" y="28131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title" idx="3"/>
          </p:nvPr>
        </p:nvSpPr>
        <p:spPr>
          <a:xfrm>
            <a:off x="3471391" y="23792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4"/>
          </p:nvPr>
        </p:nvSpPr>
        <p:spPr>
          <a:xfrm>
            <a:off x="3430802" y="28131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title" idx="5"/>
          </p:nvPr>
        </p:nvSpPr>
        <p:spPr>
          <a:xfrm>
            <a:off x="5749543" y="23792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6"/>
          </p:nvPr>
        </p:nvSpPr>
        <p:spPr>
          <a:xfrm>
            <a:off x="5708953" y="28131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05C3D-47CB-44C6-AEE6-939CC1352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35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1_Title and Four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7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794850" y="2011550"/>
            <a:ext cx="8913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1"/>
          </p:nvPr>
        </p:nvSpPr>
        <p:spPr>
          <a:xfrm>
            <a:off x="1917500" y="1640625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title" idx="3"/>
          </p:nvPr>
        </p:nvSpPr>
        <p:spPr>
          <a:xfrm>
            <a:off x="4654438" y="1969175"/>
            <a:ext cx="8913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ubTitle" idx="4"/>
          </p:nvPr>
        </p:nvSpPr>
        <p:spPr>
          <a:xfrm>
            <a:off x="5777087" y="1640625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title" idx="5"/>
          </p:nvPr>
        </p:nvSpPr>
        <p:spPr>
          <a:xfrm>
            <a:off x="794850" y="3591988"/>
            <a:ext cx="8913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ubTitle" idx="6"/>
          </p:nvPr>
        </p:nvSpPr>
        <p:spPr>
          <a:xfrm>
            <a:off x="1917500" y="3242250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title" idx="7"/>
          </p:nvPr>
        </p:nvSpPr>
        <p:spPr>
          <a:xfrm>
            <a:off x="4654438" y="3591988"/>
            <a:ext cx="8913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subTitle" idx="8"/>
          </p:nvPr>
        </p:nvSpPr>
        <p:spPr>
          <a:xfrm>
            <a:off x="5777087" y="3242250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B26DD1-5C94-4539-9586-0B233189E8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94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 preserve="1">
  <p:cSld name="1_Title and Four Columns 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2440300" y="1514725"/>
            <a:ext cx="891300" cy="1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1777457" y="1757125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title" idx="3"/>
          </p:nvPr>
        </p:nvSpPr>
        <p:spPr>
          <a:xfrm>
            <a:off x="5812374" y="1514725"/>
            <a:ext cx="891300" cy="1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subTitle" idx="4"/>
          </p:nvPr>
        </p:nvSpPr>
        <p:spPr>
          <a:xfrm>
            <a:off x="5149543" y="1757125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title" idx="5"/>
          </p:nvPr>
        </p:nvSpPr>
        <p:spPr>
          <a:xfrm>
            <a:off x="2440300" y="3568045"/>
            <a:ext cx="891300" cy="1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subTitle" idx="6"/>
          </p:nvPr>
        </p:nvSpPr>
        <p:spPr>
          <a:xfrm>
            <a:off x="1777457" y="3813400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title" idx="7"/>
          </p:nvPr>
        </p:nvSpPr>
        <p:spPr>
          <a:xfrm>
            <a:off x="5812372" y="3568045"/>
            <a:ext cx="891300" cy="1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subTitle" idx="8"/>
          </p:nvPr>
        </p:nvSpPr>
        <p:spPr>
          <a:xfrm>
            <a:off x="5149543" y="3813400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512A4B-8A1A-44DD-8B89-D95059576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08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1_Title Only 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/>
          <p:nvPr/>
        </p:nvSpPr>
        <p:spPr>
          <a:xfrm>
            <a:off x="-4283225" y="4580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29"/>
          <p:cNvSpPr/>
          <p:nvPr/>
        </p:nvSpPr>
        <p:spPr>
          <a:xfrm>
            <a:off x="1100875" y="432900"/>
            <a:ext cx="2001300" cy="42777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9"/>
          <p:cNvSpPr/>
          <p:nvPr/>
        </p:nvSpPr>
        <p:spPr>
          <a:xfrm>
            <a:off x="5405275" y="432913"/>
            <a:ext cx="2001300" cy="42777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9"/>
          <p:cNvSpPr/>
          <p:nvPr/>
        </p:nvSpPr>
        <p:spPr>
          <a:xfrm>
            <a:off x="2661925" y="1065178"/>
            <a:ext cx="2241600" cy="94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9"/>
          <p:cNvSpPr/>
          <p:nvPr/>
        </p:nvSpPr>
        <p:spPr>
          <a:xfrm>
            <a:off x="3587500" y="3141086"/>
            <a:ext cx="2241600" cy="94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9850B0-10AB-44E2-8728-39BB8BCE8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6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11725" y="856200"/>
            <a:ext cx="7437900" cy="31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E59D5-2222-4926-9BE0-6B204FE21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02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1_Title Only 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0"/>
          <p:cNvSpPr/>
          <p:nvPr/>
        </p:nvSpPr>
        <p:spPr>
          <a:xfrm>
            <a:off x="841663" y="-7000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B147C-33B6-4992-92FB-CAF22F6BE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55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 preserve="1">
  <p:cSld name="1_Title Only 3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31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1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EEAFB-A09D-4DB1-BFC1-556A7886C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28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1_Title and Six Columns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/>
          <p:nvPr/>
        </p:nvSpPr>
        <p:spPr>
          <a:xfrm>
            <a:off x="300450" y="-33996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1184189" y="34321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subTitle" idx="1"/>
          </p:nvPr>
        </p:nvSpPr>
        <p:spPr>
          <a:xfrm>
            <a:off x="1143600" y="38660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title" idx="3"/>
          </p:nvPr>
        </p:nvSpPr>
        <p:spPr>
          <a:xfrm>
            <a:off x="3462341" y="34321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subTitle" idx="4"/>
          </p:nvPr>
        </p:nvSpPr>
        <p:spPr>
          <a:xfrm>
            <a:off x="3421752" y="38660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title" idx="5"/>
          </p:nvPr>
        </p:nvSpPr>
        <p:spPr>
          <a:xfrm>
            <a:off x="5740493" y="34321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subTitle" idx="6"/>
          </p:nvPr>
        </p:nvSpPr>
        <p:spPr>
          <a:xfrm>
            <a:off x="5699903" y="38660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title" idx="7"/>
          </p:nvPr>
        </p:nvSpPr>
        <p:spPr>
          <a:xfrm>
            <a:off x="1184189" y="147545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subTitle" idx="8"/>
          </p:nvPr>
        </p:nvSpPr>
        <p:spPr>
          <a:xfrm>
            <a:off x="1143600" y="1909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title" idx="9"/>
          </p:nvPr>
        </p:nvSpPr>
        <p:spPr>
          <a:xfrm>
            <a:off x="3462341" y="147545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subTitle" idx="13"/>
          </p:nvPr>
        </p:nvSpPr>
        <p:spPr>
          <a:xfrm>
            <a:off x="3421752" y="1909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title" idx="14"/>
          </p:nvPr>
        </p:nvSpPr>
        <p:spPr>
          <a:xfrm>
            <a:off x="5740493" y="147545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subTitle" idx="15"/>
          </p:nvPr>
        </p:nvSpPr>
        <p:spPr>
          <a:xfrm>
            <a:off x="5699903" y="1909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461828-33E3-47B9-9E7A-1C7A5ADB6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2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 preserve="1">
  <p:cSld name="1_Title and Six Columns 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/>
          <p:nvPr/>
        </p:nvSpPr>
        <p:spPr>
          <a:xfrm>
            <a:off x="300450" y="-33996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1759450" y="2089807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subTitle" idx="1"/>
          </p:nvPr>
        </p:nvSpPr>
        <p:spPr>
          <a:xfrm>
            <a:off x="1678450" y="2523755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title" idx="3"/>
          </p:nvPr>
        </p:nvSpPr>
        <p:spPr>
          <a:xfrm>
            <a:off x="5823950" y="3439720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subTitle" idx="4"/>
          </p:nvPr>
        </p:nvSpPr>
        <p:spPr>
          <a:xfrm>
            <a:off x="5823950" y="3873668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title" idx="5"/>
          </p:nvPr>
        </p:nvSpPr>
        <p:spPr>
          <a:xfrm>
            <a:off x="5823950" y="2089807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33"/>
          <p:cNvSpPr txBox="1">
            <a:spLocks noGrp="1"/>
          </p:cNvSpPr>
          <p:nvPr>
            <p:ph type="subTitle" idx="6"/>
          </p:nvPr>
        </p:nvSpPr>
        <p:spPr>
          <a:xfrm>
            <a:off x="5823950" y="2523755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title" idx="7"/>
          </p:nvPr>
        </p:nvSpPr>
        <p:spPr>
          <a:xfrm>
            <a:off x="1759450" y="739732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subTitle" idx="8"/>
          </p:nvPr>
        </p:nvSpPr>
        <p:spPr>
          <a:xfrm>
            <a:off x="1678450" y="1173843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title" idx="9"/>
          </p:nvPr>
        </p:nvSpPr>
        <p:spPr>
          <a:xfrm>
            <a:off x="1759450" y="3439720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subTitle" idx="13"/>
          </p:nvPr>
        </p:nvSpPr>
        <p:spPr>
          <a:xfrm>
            <a:off x="1678450" y="3873668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title" idx="14"/>
          </p:nvPr>
        </p:nvSpPr>
        <p:spPr>
          <a:xfrm>
            <a:off x="5823950" y="739732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subTitle" idx="15"/>
          </p:nvPr>
        </p:nvSpPr>
        <p:spPr>
          <a:xfrm>
            <a:off x="5823950" y="1173843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7C2FC3-0BA4-44B5-9FD1-116448D66B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2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 preserve="1">
  <p:cSld name="1_Title and Five Columns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3771450" y="1681888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subTitle" idx="1"/>
          </p:nvPr>
        </p:nvSpPr>
        <p:spPr>
          <a:xfrm>
            <a:off x="3730950" y="2115837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title" idx="3"/>
          </p:nvPr>
        </p:nvSpPr>
        <p:spPr>
          <a:xfrm>
            <a:off x="5029100" y="3467113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subTitle" idx="4"/>
          </p:nvPr>
        </p:nvSpPr>
        <p:spPr>
          <a:xfrm>
            <a:off x="4988600" y="3901062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title" idx="5"/>
          </p:nvPr>
        </p:nvSpPr>
        <p:spPr>
          <a:xfrm>
            <a:off x="1718950" y="1681888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subTitle" idx="6"/>
          </p:nvPr>
        </p:nvSpPr>
        <p:spPr>
          <a:xfrm>
            <a:off x="1678450" y="2115999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title" idx="7"/>
          </p:nvPr>
        </p:nvSpPr>
        <p:spPr>
          <a:xfrm>
            <a:off x="2554300" y="3467101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subTitle" idx="8"/>
          </p:nvPr>
        </p:nvSpPr>
        <p:spPr>
          <a:xfrm>
            <a:off x="2513800" y="3901049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1" name="Google Shape;241;p34"/>
          <p:cNvSpPr txBox="1">
            <a:spLocks noGrp="1"/>
          </p:cNvSpPr>
          <p:nvPr>
            <p:ph type="title" idx="9"/>
          </p:nvPr>
        </p:nvSpPr>
        <p:spPr>
          <a:xfrm>
            <a:off x="5864450" y="1681888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34"/>
          <p:cNvSpPr txBox="1">
            <a:spLocks noGrp="1"/>
          </p:cNvSpPr>
          <p:nvPr>
            <p:ph type="subTitle" idx="13"/>
          </p:nvPr>
        </p:nvSpPr>
        <p:spPr>
          <a:xfrm>
            <a:off x="5823950" y="2115999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344715-A4F9-4804-BB0D-6B275D0647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30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>
  <p:cSld name="1_Title and Two Columns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5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5"/>
          <p:cNvSpPr/>
          <p:nvPr/>
        </p:nvSpPr>
        <p:spPr>
          <a:xfrm>
            <a:off x="2043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5"/>
          <p:cNvSpPr/>
          <p:nvPr/>
        </p:nvSpPr>
        <p:spPr>
          <a:xfrm>
            <a:off x="5498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5"/>
          <p:cNvSpPr txBox="1">
            <a:spLocks noGrp="1"/>
          </p:cNvSpPr>
          <p:nvPr>
            <p:ph type="title"/>
          </p:nvPr>
        </p:nvSpPr>
        <p:spPr>
          <a:xfrm>
            <a:off x="2252288" y="1877600"/>
            <a:ext cx="11283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35"/>
          <p:cNvSpPr txBox="1">
            <a:spLocks noGrp="1"/>
          </p:cNvSpPr>
          <p:nvPr>
            <p:ph type="subTitle" idx="1"/>
          </p:nvPr>
        </p:nvSpPr>
        <p:spPr>
          <a:xfrm>
            <a:off x="3380588" y="1243650"/>
            <a:ext cx="32775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0" name="Google Shape;250;p35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title" idx="3"/>
          </p:nvPr>
        </p:nvSpPr>
        <p:spPr>
          <a:xfrm>
            <a:off x="5714250" y="3611925"/>
            <a:ext cx="11283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subTitle" idx="4"/>
          </p:nvPr>
        </p:nvSpPr>
        <p:spPr>
          <a:xfrm>
            <a:off x="2301450" y="3016200"/>
            <a:ext cx="3412800" cy="9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1592A8-5D4A-4E74-9DEA-3E6E62F01E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93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 preserve="1">
  <p:cSld name="1_Title and Two Columns 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1809000" y="2269250"/>
            <a:ext cx="2370300" cy="4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subTitle" idx="1"/>
          </p:nvPr>
        </p:nvSpPr>
        <p:spPr>
          <a:xfrm>
            <a:off x="852088" y="2719663"/>
            <a:ext cx="332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7" name="Google Shape;257;p36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36"/>
          <p:cNvSpPr txBox="1">
            <a:spLocks noGrp="1"/>
          </p:cNvSpPr>
          <p:nvPr>
            <p:ph type="title" idx="3"/>
          </p:nvPr>
        </p:nvSpPr>
        <p:spPr>
          <a:xfrm>
            <a:off x="4794825" y="2269250"/>
            <a:ext cx="2370300" cy="4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36"/>
          <p:cNvSpPr txBox="1">
            <a:spLocks noGrp="1"/>
          </p:cNvSpPr>
          <p:nvPr>
            <p:ph type="subTitle" idx="4"/>
          </p:nvPr>
        </p:nvSpPr>
        <p:spPr>
          <a:xfrm>
            <a:off x="4794811" y="2719663"/>
            <a:ext cx="332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B306D-7F2B-4C2F-B9FA-92369720C0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05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 preserve="1">
  <p:cSld name="1_Title and Four Columns 2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/>
          <p:nvPr/>
        </p:nvSpPr>
        <p:spPr>
          <a:xfrm>
            <a:off x="-3595512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7"/>
          <p:cNvSpPr txBox="1">
            <a:spLocks noGrp="1"/>
          </p:cNvSpPr>
          <p:nvPr>
            <p:ph type="title"/>
          </p:nvPr>
        </p:nvSpPr>
        <p:spPr>
          <a:xfrm>
            <a:off x="844175" y="3170850"/>
            <a:ext cx="1641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37"/>
          <p:cNvSpPr txBox="1">
            <a:spLocks noGrp="1"/>
          </p:cNvSpPr>
          <p:nvPr>
            <p:ph type="subTitle" idx="1"/>
          </p:nvPr>
        </p:nvSpPr>
        <p:spPr>
          <a:xfrm>
            <a:off x="844175" y="36047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4" name="Google Shape;264;p37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37"/>
          <p:cNvSpPr txBox="1">
            <a:spLocks noGrp="1"/>
          </p:cNvSpPr>
          <p:nvPr>
            <p:ph type="title" idx="3"/>
          </p:nvPr>
        </p:nvSpPr>
        <p:spPr>
          <a:xfrm>
            <a:off x="2566592" y="2637450"/>
            <a:ext cx="1641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37"/>
          <p:cNvSpPr txBox="1">
            <a:spLocks noGrp="1"/>
          </p:cNvSpPr>
          <p:nvPr>
            <p:ph type="subTitle" idx="4"/>
          </p:nvPr>
        </p:nvSpPr>
        <p:spPr>
          <a:xfrm>
            <a:off x="2566592" y="3071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title" idx="5"/>
          </p:nvPr>
        </p:nvSpPr>
        <p:spPr>
          <a:xfrm>
            <a:off x="4289010" y="3170850"/>
            <a:ext cx="1641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37"/>
          <p:cNvSpPr txBox="1">
            <a:spLocks noGrp="1"/>
          </p:cNvSpPr>
          <p:nvPr>
            <p:ph type="subTitle" idx="6"/>
          </p:nvPr>
        </p:nvSpPr>
        <p:spPr>
          <a:xfrm>
            <a:off x="4289010" y="36047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9" name="Google Shape;269;p37"/>
          <p:cNvSpPr txBox="1">
            <a:spLocks noGrp="1"/>
          </p:cNvSpPr>
          <p:nvPr>
            <p:ph type="title" idx="7"/>
          </p:nvPr>
        </p:nvSpPr>
        <p:spPr>
          <a:xfrm>
            <a:off x="6011427" y="2637450"/>
            <a:ext cx="1641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37"/>
          <p:cNvSpPr txBox="1">
            <a:spLocks noGrp="1"/>
          </p:cNvSpPr>
          <p:nvPr>
            <p:ph type="subTitle" idx="8"/>
          </p:nvPr>
        </p:nvSpPr>
        <p:spPr>
          <a:xfrm>
            <a:off x="6011427" y="3071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ED82B7-5684-4A4E-AF17-D041D35CE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97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 preserve="1">
  <p:cSld name="1_Title and Four Columns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/>
          <p:nvPr/>
        </p:nvSpPr>
        <p:spPr>
          <a:xfrm>
            <a:off x="-3595512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8"/>
          <p:cNvSpPr txBox="1">
            <a:spLocks noGrp="1"/>
          </p:cNvSpPr>
          <p:nvPr>
            <p:ph type="title"/>
          </p:nvPr>
        </p:nvSpPr>
        <p:spPr>
          <a:xfrm>
            <a:off x="2528500" y="1229083"/>
            <a:ext cx="16416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1"/>
          </p:nvPr>
        </p:nvSpPr>
        <p:spPr>
          <a:xfrm>
            <a:off x="2528512" y="1663025"/>
            <a:ext cx="195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title" idx="3"/>
          </p:nvPr>
        </p:nvSpPr>
        <p:spPr>
          <a:xfrm>
            <a:off x="2528500" y="3263333"/>
            <a:ext cx="16416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subTitle" idx="4"/>
          </p:nvPr>
        </p:nvSpPr>
        <p:spPr>
          <a:xfrm>
            <a:off x="2528512" y="3697275"/>
            <a:ext cx="195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title" idx="5"/>
          </p:nvPr>
        </p:nvSpPr>
        <p:spPr>
          <a:xfrm>
            <a:off x="4986687" y="1229083"/>
            <a:ext cx="16416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subTitle" idx="6"/>
          </p:nvPr>
        </p:nvSpPr>
        <p:spPr>
          <a:xfrm>
            <a:off x="4673187" y="1663025"/>
            <a:ext cx="195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title" idx="7"/>
          </p:nvPr>
        </p:nvSpPr>
        <p:spPr>
          <a:xfrm>
            <a:off x="4986687" y="3263333"/>
            <a:ext cx="16416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38"/>
          <p:cNvSpPr txBox="1">
            <a:spLocks noGrp="1"/>
          </p:cNvSpPr>
          <p:nvPr>
            <p:ph type="subTitle" idx="8"/>
          </p:nvPr>
        </p:nvSpPr>
        <p:spPr>
          <a:xfrm>
            <a:off x="4673187" y="3697275"/>
            <a:ext cx="195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DB11AB-8F2D-47AB-B7FC-A26D909101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02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 preserve="1">
  <p:cSld name="1_Title and Four Columns 4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"/>
          <p:cNvSpPr/>
          <p:nvPr/>
        </p:nvSpPr>
        <p:spPr>
          <a:xfrm>
            <a:off x="-3595512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933525" y="1296950"/>
            <a:ext cx="12687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subTitle" idx="1"/>
          </p:nvPr>
        </p:nvSpPr>
        <p:spPr>
          <a:xfrm>
            <a:off x="2202225" y="1127638"/>
            <a:ext cx="31236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39"/>
          <p:cNvSpPr txBox="1">
            <a:spLocks noGrp="1"/>
          </p:cNvSpPr>
          <p:nvPr>
            <p:ph type="title" idx="3"/>
          </p:nvPr>
        </p:nvSpPr>
        <p:spPr>
          <a:xfrm>
            <a:off x="6862738" y="2278650"/>
            <a:ext cx="12687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39"/>
          <p:cNvSpPr txBox="1">
            <a:spLocks noGrp="1"/>
          </p:cNvSpPr>
          <p:nvPr>
            <p:ph type="subTitle" idx="4"/>
          </p:nvPr>
        </p:nvSpPr>
        <p:spPr>
          <a:xfrm>
            <a:off x="3739150" y="2097854"/>
            <a:ext cx="31236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9" name="Google Shape;289;p39"/>
          <p:cNvSpPr txBox="1">
            <a:spLocks noGrp="1"/>
          </p:cNvSpPr>
          <p:nvPr>
            <p:ph type="title" idx="5"/>
          </p:nvPr>
        </p:nvSpPr>
        <p:spPr>
          <a:xfrm>
            <a:off x="933525" y="3240750"/>
            <a:ext cx="12687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39"/>
          <p:cNvSpPr txBox="1">
            <a:spLocks noGrp="1"/>
          </p:cNvSpPr>
          <p:nvPr>
            <p:ph type="subTitle" idx="6"/>
          </p:nvPr>
        </p:nvSpPr>
        <p:spPr>
          <a:xfrm>
            <a:off x="2202225" y="3068071"/>
            <a:ext cx="31236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title" idx="7"/>
          </p:nvPr>
        </p:nvSpPr>
        <p:spPr>
          <a:xfrm>
            <a:off x="6862738" y="4213350"/>
            <a:ext cx="12687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39"/>
          <p:cNvSpPr txBox="1">
            <a:spLocks noGrp="1"/>
          </p:cNvSpPr>
          <p:nvPr>
            <p:ph type="subTitle" idx="8"/>
          </p:nvPr>
        </p:nvSpPr>
        <p:spPr>
          <a:xfrm>
            <a:off x="3739150" y="4038288"/>
            <a:ext cx="31236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D5A324-691E-468E-B973-1F55F33404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5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1_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4841350" y="761825"/>
            <a:ext cx="2295900" cy="23418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1386350" y="761825"/>
            <a:ext cx="2295900" cy="23418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2043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5498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5585350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349149" y="2911450"/>
            <a:ext cx="2370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029638" y="3345400"/>
            <a:ext cx="300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4804152" y="2911450"/>
            <a:ext cx="2370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4484662" y="3345400"/>
            <a:ext cx="300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F96514-2E3B-44DA-BD32-2ECF70C3B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43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preserve="1">
  <p:cSld name="1_Numbers and Tex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4" name="Google Shape;294;p40"/>
          <p:cNvCxnSpPr/>
          <p:nvPr/>
        </p:nvCxnSpPr>
        <p:spPr>
          <a:xfrm>
            <a:off x="797850" y="1550267"/>
            <a:ext cx="6923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40"/>
          <p:cNvCxnSpPr/>
          <p:nvPr/>
        </p:nvCxnSpPr>
        <p:spPr>
          <a:xfrm>
            <a:off x="797850" y="3428669"/>
            <a:ext cx="6923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40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0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40"/>
          <p:cNvSpPr txBox="1">
            <a:spLocks noGrp="1"/>
          </p:cNvSpPr>
          <p:nvPr>
            <p:ph type="title" idx="2" hasCustomPrompt="1"/>
          </p:nvPr>
        </p:nvSpPr>
        <p:spPr>
          <a:xfrm>
            <a:off x="2946000" y="1094775"/>
            <a:ext cx="2627100" cy="8853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9" name="Google Shape;299;p40"/>
          <p:cNvSpPr txBox="1">
            <a:spLocks noGrp="1"/>
          </p:cNvSpPr>
          <p:nvPr>
            <p:ph type="title" idx="3" hasCustomPrompt="1"/>
          </p:nvPr>
        </p:nvSpPr>
        <p:spPr>
          <a:xfrm>
            <a:off x="1286775" y="3096175"/>
            <a:ext cx="2409600" cy="629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0" name="Google Shape;300;p40"/>
          <p:cNvSpPr txBox="1">
            <a:spLocks noGrp="1"/>
          </p:cNvSpPr>
          <p:nvPr>
            <p:ph type="title" idx="4" hasCustomPrompt="1"/>
          </p:nvPr>
        </p:nvSpPr>
        <p:spPr>
          <a:xfrm>
            <a:off x="4822700" y="3096175"/>
            <a:ext cx="2409600" cy="629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40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0"/>
          <p:cNvSpPr txBox="1">
            <a:spLocks noGrp="1"/>
          </p:cNvSpPr>
          <p:nvPr>
            <p:ph type="subTitle" idx="1"/>
          </p:nvPr>
        </p:nvSpPr>
        <p:spPr>
          <a:xfrm>
            <a:off x="2865300" y="1986775"/>
            <a:ext cx="2788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3" name="Google Shape;303;p40"/>
          <p:cNvSpPr txBox="1">
            <a:spLocks noGrp="1"/>
          </p:cNvSpPr>
          <p:nvPr>
            <p:ph type="subTitle" idx="5"/>
          </p:nvPr>
        </p:nvSpPr>
        <p:spPr>
          <a:xfrm>
            <a:off x="1097325" y="3757807"/>
            <a:ext cx="2788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4" name="Google Shape;304;p40"/>
          <p:cNvSpPr txBox="1">
            <a:spLocks noGrp="1"/>
          </p:cNvSpPr>
          <p:nvPr>
            <p:ph type="subTitle" idx="6"/>
          </p:nvPr>
        </p:nvSpPr>
        <p:spPr>
          <a:xfrm>
            <a:off x="4633250" y="3757807"/>
            <a:ext cx="2788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63C48-7A52-4FC9-969E-DF6BEF00F8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034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 preserve="1">
  <p:cSld name="1_Numbers and Text 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/>
          <p:nvPr/>
        </p:nvSpPr>
        <p:spPr>
          <a:xfrm>
            <a:off x="300450" y="-33996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1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41"/>
          <p:cNvSpPr txBox="1">
            <a:spLocks noGrp="1"/>
          </p:cNvSpPr>
          <p:nvPr>
            <p:ph type="title" idx="2" hasCustomPrompt="1"/>
          </p:nvPr>
        </p:nvSpPr>
        <p:spPr>
          <a:xfrm>
            <a:off x="892591" y="2057175"/>
            <a:ext cx="2210700" cy="62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9" name="Google Shape;309;p41"/>
          <p:cNvSpPr txBox="1">
            <a:spLocks noGrp="1"/>
          </p:cNvSpPr>
          <p:nvPr>
            <p:ph type="title" idx="3" hasCustomPrompt="1"/>
          </p:nvPr>
        </p:nvSpPr>
        <p:spPr>
          <a:xfrm>
            <a:off x="3466650" y="2057175"/>
            <a:ext cx="2210700" cy="62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41"/>
          <p:cNvSpPr txBox="1">
            <a:spLocks noGrp="1"/>
          </p:cNvSpPr>
          <p:nvPr>
            <p:ph type="title" idx="4" hasCustomPrompt="1"/>
          </p:nvPr>
        </p:nvSpPr>
        <p:spPr>
          <a:xfrm>
            <a:off x="6040709" y="2057175"/>
            <a:ext cx="2210700" cy="62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1" name="Google Shape;311;p41"/>
          <p:cNvSpPr txBox="1">
            <a:spLocks noGrp="1"/>
          </p:cNvSpPr>
          <p:nvPr>
            <p:ph type="subTitle" idx="1"/>
          </p:nvPr>
        </p:nvSpPr>
        <p:spPr>
          <a:xfrm>
            <a:off x="948991" y="2805075"/>
            <a:ext cx="20979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2" name="Google Shape;312;p41"/>
          <p:cNvSpPr txBox="1">
            <a:spLocks noGrp="1"/>
          </p:cNvSpPr>
          <p:nvPr>
            <p:ph type="subTitle" idx="5"/>
          </p:nvPr>
        </p:nvSpPr>
        <p:spPr>
          <a:xfrm>
            <a:off x="3523050" y="2805075"/>
            <a:ext cx="20979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3" name="Google Shape;313;p41"/>
          <p:cNvSpPr txBox="1">
            <a:spLocks noGrp="1"/>
          </p:cNvSpPr>
          <p:nvPr>
            <p:ph type="subTitle" idx="6"/>
          </p:nvPr>
        </p:nvSpPr>
        <p:spPr>
          <a:xfrm>
            <a:off x="6097109" y="2805075"/>
            <a:ext cx="20979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09D18B-C7EF-4A5B-9467-3A20955BA8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97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 preserve="1">
  <p:cSld name="1_Numbers and Text 2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/>
          <p:nvPr/>
        </p:nvSpPr>
        <p:spPr>
          <a:xfrm>
            <a:off x="-2128537" y="-62329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42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2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42"/>
          <p:cNvSpPr txBox="1">
            <a:spLocks noGrp="1"/>
          </p:cNvSpPr>
          <p:nvPr>
            <p:ph type="title" idx="2" hasCustomPrompt="1"/>
          </p:nvPr>
        </p:nvSpPr>
        <p:spPr>
          <a:xfrm>
            <a:off x="3258450" y="982722"/>
            <a:ext cx="2627100" cy="8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9" name="Google Shape;319;p42"/>
          <p:cNvSpPr txBox="1">
            <a:spLocks noGrp="1"/>
          </p:cNvSpPr>
          <p:nvPr>
            <p:ph type="title" idx="3" hasCustomPrompt="1"/>
          </p:nvPr>
        </p:nvSpPr>
        <p:spPr>
          <a:xfrm>
            <a:off x="3258650" y="2722747"/>
            <a:ext cx="2627100" cy="8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0" name="Google Shape;320;p42"/>
          <p:cNvSpPr txBox="1">
            <a:spLocks noGrp="1"/>
          </p:cNvSpPr>
          <p:nvPr>
            <p:ph type="subTitle" idx="1"/>
          </p:nvPr>
        </p:nvSpPr>
        <p:spPr>
          <a:xfrm>
            <a:off x="3177750" y="1874725"/>
            <a:ext cx="2788500" cy="6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42"/>
          <p:cNvSpPr txBox="1">
            <a:spLocks noGrp="1"/>
          </p:cNvSpPr>
          <p:nvPr>
            <p:ph type="subTitle" idx="4"/>
          </p:nvPr>
        </p:nvSpPr>
        <p:spPr>
          <a:xfrm>
            <a:off x="3177750" y="3640274"/>
            <a:ext cx="2788500" cy="6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C26B40-F1DF-45D7-B9D8-6046A67ABA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80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1_Caption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>
            <a:spLocks noGrp="1"/>
          </p:cNvSpPr>
          <p:nvPr>
            <p:ph type="ctrTitle"/>
          </p:nvPr>
        </p:nvSpPr>
        <p:spPr>
          <a:xfrm flipH="1">
            <a:off x="663000" y="1123325"/>
            <a:ext cx="2888400" cy="22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43"/>
          <p:cNvSpPr/>
          <p:nvPr/>
        </p:nvSpPr>
        <p:spPr>
          <a:xfrm>
            <a:off x="-42750" y="-38100"/>
            <a:ext cx="9229500" cy="5219700"/>
          </a:xfrm>
          <a:prstGeom prst="rect">
            <a:avLst/>
          </a:prstGeom>
          <a:solidFill>
            <a:schemeClr val="accent4">
              <a:alpha val="13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4DCD6-FFA3-4FB6-8345-963B22C5B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54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 preserve="1">
  <p:cSld name="1_Caption 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4"/>
          <p:cNvSpPr txBox="1">
            <a:spLocks noGrp="1"/>
          </p:cNvSpPr>
          <p:nvPr>
            <p:ph type="ctrTitle"/>
          </p:nvPr>
        </p:nvSpPr>
        <p:spPr>
          <a:xfrm flipH="1">
            <a:off x="1967550" y="2095375"/>
            <a:ext cx="5208900" cy="6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44"/>
          <p:cNvSpPr/>
          <p:nvPr/>
        </p:nvSpPr>
        <p:spPr>
          <a:xfrm>
            <a:off x="-42750" y="-38100"/>
            <a:ext cx="9229500" cy="5219700"/>
          </a:xfrm>
          <a:prstGeom prst="rect">
            <a:avLst/>
          </a:prstGeom>
          <a:solidFill>
            <a:schemeClr val="accent4">
              <a:alpha val="13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E4C36-B58A-409E-8AA5-2C5D81F8B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877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1_Title and Three Columns 3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5"/>
          <p:cNvSpPr/>
          <p:nvPr/>
        </p:nvSpPr>
        <p:spPr>
          <a:xfrm>
            <a:off x="833063" y="-24840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5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45"/>
          <p:cNvSpPr txBox="1">
            <a:spLocks noGrp="1"/>
          </p:cNvSpPr>
          <p:nvPr>
            <p:ph type="title" idx="2"/>
          </p:nvPr>
        </p:nvSpPr>
        <p:spPr>
          <a:xfrm>
            <a:off x="4571050" y="1018050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45"/>
          <p:cNvSpPr txBox="1">
            <a:spLocks noGrp="1"/>
          </p:cNvSpPr>
          <p:nvPr>
            <p:ph type="subTitle" idx="1"/>
          </p:nvPr>
        </p:nvSpPr>
        <p:spPr>
          <a:xfrm>
            <a:off x="4571050" y="1375799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33" name="Google Shape;333;p45"/>
          <p:cNvSpPr txBox="1">
            <a:spLocks noGrp="1"/>
          </p:cNvSpPr>
          <p:nvPr>
            <p:ph type="title" idx="3"/>
          </p:nvPr>
        </p:nvSpPr>
        <p:spPr>
          <a:xfrm>
            <a:off x="4571050" y="2159450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45"/>
          <p:cNvSpPr txBox="1">
            <a:spLocks noGrp="1"/>
          </p:cNvSpPr>
          <p:nvPr>
            <p:ph type="subTitle" idx="4"/>
          </p:nvPr>
        </p:nvSpPr>
        <p:spPr>
          <a:xfrm>
            <a:off x="4571050" y="2497124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35" name="Google Shape;335;p45"/>
          <p:cNvSpPr txBox="1">
            <a:spLocks noGrp="1"/>
          </p:cNvSpPr>
          <p:nvPr>
            <p:ph type="title" idx="5"/>
          </p:nvPr>
        </p:nvSpPr>
        <p:spPr>
          <a:xfrm>
            <a:off x="4571050" y="3260701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45"/>
          <p:cNvSpPr txBox="1">
            <a:spLocks noGrp="1"/>
          </p:cNvSpPr>
          <p:nvPr>
            <p:ph type="subTitle" idx="6"/>
          </p:nvPr>
        </p:nvSpPr>
        <p:spPr>
          <a:xfrm>
            <a:off x="4571050" y="3618450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C7372F-7587-41F6-A7C9-C60C77077C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13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 preserve="1">
  <p:cSld name="1_Title and Four Columns 7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6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6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title" idx="2"/>
          </p:nvPr>
        </p:nvSpPr>
        <p:spPr>
          <a:xfrm>
            <a:off x="1618625" y="671350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46"/>
          <p:cNvSpPr txBox="1">
            <a:spLocks noGrp="1"/>
          </p:cNvSpPr>
          <p:nvPr>
            <p:ph type="subTitle" idx="1"/>
          </p:nvPr>
        </p:nvSpPr>
        <p:spPr>
          <a:xfrm>
            <a:off x="1618625" y="1029099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2" name="Google Shape;342;p46"/>
          <p:cNvSpPr txBox="1">
            <a:spLocks noGrp="1"/>
          </p:cNvSpPr>
          <p:nvPr>
            <p:ph type="title" idx="3"/>
          </p:nvPr>
        </p:nvSpPr>
        <p:spPr>
          <a:xfrm>
            <a:off x="4861375" y="691425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46"/>
          <p:cNvSpPr txBox="1">
            <a:spLocks noGrp="1"/>
          </p:cNvSpPr>
          <p:nvPr>
            <p:ph type="subTitle" idx="4"/>
          </p:nvPr>
        </p:nvSpPr>
        <p:spPr>
          <a:xfrm>
            <a:off x="4861375" y="1029099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4" name="Google Shape;344;p46"/>
          <p:cNvSpPr txBox="1">
            <a:spLocks noGrp="1"/>
          </p:cNvSpPr>
          <p:nvPr>
            <p:ph type="title" idx="5"/>
          </p:nvPr>
        </p:nvSpPr>
        <p:spPr>
          <a:xfrm>
            <a:off x="1618625" y="3682451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46"/>
          <p:cNvSpPr txBox="1">
            <a:spLocks noGrp="1"/>
          </p:cNvSpPr>
          <p:nvPr>
            <p:ph type="subTitle" idx="6"/>
          </p:nvPr>
        </p:nvSpPr>
        <p:spPr>
          <a:xfrm>
            <a:off x="1618625" y="4040200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6" name="Google Shape;346;p46"/>
          <p:cNvSpPr txBox="1">
            <a:spLocks noGrp="1"/>
          </p:cNvSpPr>
          <p:nvPr>
            <p:ph type="title" idx="7"/>
          </p:nvPr>
        </p:nvSpPr>
        <p:spPr>
          <a:xfrm>
            <a:off x="4861375" y="3682451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46"/>
          <p:cNvSpPr txBox="1">
            <a:spLocks noGrp="1"/>
          </p:cNvSpPr>
          <p:nvPr>
            <p:ph type="subTitle" idx="8"/>
          </p:nvPr>
        </p:nvSpPr>
        <p:spPr>
          <a:xfrm>
            <a:off x="4861375" y="4040200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D84B77-2FE6-4ACD-84BF-2E51B0AFE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97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1_Title and Three Columns 2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7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7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47"/>
          <p:cNvSpPr txBox="1">
            <a:spLocks noGrp="1"/>
          </p:cNvSpPr>
          <p:nvPr>
            <p:ph type="title" idx="2"/>
          </p:nvPr>
        </p:nvSpPr>
        <p:spPr>
          <a:xfrm>
            <a:off x="1574525" y="930425"/>
            <a:ext cx="9402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47"/>
          <p:cNvSpPr txBox="1">
            <a:spLocks noGrp="1"/>
          </p:cNvSpPr>
          <p:nvPr>
            <p:ph type="subTitle" idx="1"/>
          </p:nvPr>
        </p:nvSpPr>
        <p:spPr>
          <a:xfrm>
            <a:off x="1574525" y="1288175"/>
            <a:ext cx="23418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4" name="Google Shape;354;p47"/>
          <p:cNvSpPr txBox="1">
            <a:spLocks noGrp="1"/>
          </p:cNvSpPr>
          <p:nvPr>
            <p:ph type="title" idx="3"/>
          </p:nvPr>
        </p:nvSpPr>
        <p:spPr>
          <a:xfrm>
            <a:off x="3794950" y="2139387"/>
            <a:ext cx="9402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5" name="Google Shape;355;p47"/>
          <p:cNvSpPr txBox="1">
            <a:spLocks noGrp="1"/>
          </p:cNvSpPr>
          <p:nvPr>
            <p:ph type="subTitle" idx="4"/>
          </p:nvPr>
        </p:nvSpPr>
        <p:spPr>
          <a:xfrm>
            <a:off x="3798850" y="2497263"/>
            <a:ext cx="23418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6" name="Google Shape;356;p47"/>
          <p:cNvSpPr txBox="1">
            <a:spLocks noGrp="1"/>
          </p:cNvSpPr>
          <p:nvPr>
            <p:ph type="title" idx="5"/>
          </p:nvPr>
        </p:nvSpPr>
        <p:spPr>
          <a:xfrm>
            <a:off x="5886425" y="3353825"/>
            <a:ext cx="9402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7" name="Google Shape;357;p47"/>
          <p:cNvSpPr txBox="1">
            <a:spLocks noGrp="1"/>
          </p:cNvSpPr>
          <p:nvPr>
            <p:ph type="subTitle" idx="6"/>
          </p:nvPr>
        </p:nvSpPr>
        <p:spPr>
          <a:xfrm>
            <a:off x="5886425" y="3711575"/>
            <a:ext cx="23418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CB30F9-D17D-45DE-95FA-9881835B2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5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8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8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48"/>
          <p:cNvSpPr txBox="1">
            <a:spLocks noGrp="1"/>
          </p:cNvSpPr>
          <p:nvPr>
            <p:ph type="body" idx="1"/>
          </p:nvPr>
        </p:nvSpPr>
        <p:spPr>
          <a:xfrm>
            <a:off x="711725" y="3696825"/>
            <a:ext cx="74142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A8D051-6AC0-478D-8E10-2E84DD047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716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 preserve="1">
  <p:cSld name="1_One Column Text 1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9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9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49"/>
          <p:cNvSpPr txBox="1">
            <a:spLocks noGrp="1"/>
          </p:cNvSpPr>
          <p:nvPr>
            <p:ph type="body" idx="1"/>
          </p:nvPr>
        </p:nvSpPr>
        <p:spPr>
          <a:xfrm>
            <a:off x="854675" y="1817975"/>
            <a:ext cx="3067500" cy="13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69B4D2-B772-467C-9983-76996DFC4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6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-2128537" y="-62329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79C59-29A8-4BE0-A8D3-393AE9AB2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625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1_Thanks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1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1"/>
          <p:cNvSpPr txBox="1">
            <a:spLocks noGrp="1"/>
          </p:cNvSpPr>
          <p:nvPr>
            <p:ph type="subTitle" idx="1"/>
          </p:nvPr>
        </p:nvSpPr>
        <p:spPr>
          <a:xfrm>
            <a:off x="1779033" y="3660351"/>
            <a:ext cx="2595300" cy="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375" name="Google Shape;375;p51"/>
          <p:cNvSpPr txBox="1">
            <a:spLocks noGrp="1"/>
          </p:cNvSpPr>
          <p:nvPr>
            <p:ph type="title"/>
          </p:nvPr>
        </p:nvSpPr>
        <p:spPr>
          <a:xfrm>
            <a:off x="3212700" y="2176598"/>
            <a:ext cx="27186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2FC2F-4B64-4A53-A0E0-5AFD481AD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5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154625" y="1724850"/>
            <a:ext cx="3336900" cy="16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13D76-6EB2-46BA-8697-A13E4CA57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0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1_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CB1B1-BA28-4AF5-B7FD-403877A4C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1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1_Section title and 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3F411-B9BA-4498-B753-D08541D7B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6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33A1FF-6806-4F36-B03C-2286E832F5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1299" y="4637010"/>
            <a:ext cx="1270960" cy="3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85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●"/>
              <a:defRPr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Light"/>
              <a:buChar char="■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10" r:id="rId7"/>
    <p:sldLayoutId id="2147483711" r:id="rId8"/>
    <p:sldLayoutId id="2147483751" r:id="rId9"/>
    <p:sldLayoutId id="2147483707" r:id="rId10"/>
    <p:sldLayoutId id="2147483712" r:id="rId11"/>
    <p:sldLayoutId id="2147483713" r:id="rId12"/>
    <p:sldLayoutId id="2147483708" r:id="rId13"/>
    <p:sldLayoutId id="2147483709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  <p:sldLayoutId id="2147483741" r:id="rId42"/>
    <p:sldLayoutId id="2147483742" r:id="rId43"/>
    <p:sldLayoutId id="2147483743" r:id="rId44"/>
    <p:sldLayoutId id="2147483744" r:id="rId45"/>
    <p:sldLayoutId id="2147483745" r:id="rId46"/>
    <p:sldLayoutId id="2147483746" r:id="rId47"/>
    <p:sldLayoutId id="2147483747" r:id="rId48"/>
    <p:sldLayoutId id="2147483748" r:id="rId49"/>
    <p:sldLayoutId id="2147483749" r:id="rId50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</a:blip>
          <a:srcRect/>
          <a:stretch>
            <a:fillRect/>
          </a:stretch>
        </a:blip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6"/>
          <p:cNvSpPr txBox="1">
            <a:spLocks noGrp="1"/>
          </p:cNvSpPr>
          <p:nvPr>
            <p:ph type="ctrTitle" idx="4294967295"/>
          </p:nvPr>
        </p:nvSpPr>
        <p:spPr>
          <a:xfrm>
            <a:off x="1943850" y="2236771"/>
            <a:ext cx="5256300" cy="110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</a:rPr>
              <a:t>UNIVERSITY INTRODUCTION</a:t>
            </a:r>
            <a:endParaRPr dirty="0"/>
          </a:p>
        </p:txBody>
      </p:sp>
      <p:sp>
        <p:nvSpPr>
          <p:cNvPr id="389" name="Google Shape;389;p56"/>
          <p:cNvSpPr txBox="1">
            <a:spLocks noGrp="1"/>
          </p:cNvSpPr>
          <p:nvPr>
            <p:ph type="subTitle" idx="4294967295"/>
          </p:nvPr>
        </p:nvSpPr>
        <p:spPr>
          <a:xfrm>
            <a:off x="1904239" y="3188071"/>
            <a:ext cx="5335500" cy="79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</a:rPr>
              <a:t>Here is where your presentation begins</a:t>
            </a: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88CA-8790-42DA-AA9A-D519FD28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03" y="409809"/>
            <a:ext cx="6367800" cy="40908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Add anything to this blank green slide</a:t>
            </a:r>
          </a:p>
        </p:txBody>
      </p:sp>
    </p:spTree>
    <p:extLst>
      <p:ext uri="{BB962C8B-B14F-4D97-AF65-F5344CB8AC3E}">
        <p14:creationId xmlns:p14="http://schemas.microsoft.com/office/powerpoint/2010/main" val="23802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88CA-8790-42DA-AA9A-D519FD28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03" y="409809"/>
            <a:ext cx="6367800" cy="4090800"/>
          </a:xfrm>
        </p:spPr>
        <p:txBody>
          <a:bodyPr/>
          <a:lstStyle/>
          <a:p>
            <a:r>
              <a:rPr lang="en-US" sz="2800" dirty="0"/>
              <a:t>Add anything to this blank green slide</a:t>
            </a:r>
          </a:p>
        </p:txBody>
      </p:sp>
    </p:spTree>
    <p:extLst>
      <p:ext uri="{BB962C8B-B14F-4D97-AF65-F5344CB8AC3E}">
        <p14:creationId xmlns:p14="http://schemas.microsoft.com/office/powerpoint/2010/main" val="3955027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88CA-8790-42DA-AA9A-D519FD28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03" y="409809"/>
            <a:ext cx="6367800" cy="4090800"/>
          </a:xfrm>
        </p:spPr>
        <p:txBody>
          <a:bodyPr/>
          <a:lstStyle/>
          <a:p>
            <a:r>
              <a:rPr lang="en-US" sz="2800" dirty="0"/>
              <a:t>Add anything to this blank green slide</a:t>
            </a:r>
          </a:p>
        </p:txBody>
      </p:sp>
    </p:spTree>
    <p:extLst>
      <p:ext uri="{BB962C8B-B14F-4D97-AF65-F5344CB8AC3E}">
        <p14:creationId xmlns:p14="http://schemas.microsoft.com/office/powerpoint/2010/main" val="48302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88CA-8790-42DA-AA9A-D519FD28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03" y="409809"/>
            <a:ext cx="6367800" cy="4090800"/>
          </a:xfrm>
        </p:spPr>
        <p:txBody>
          <a:bodyPr/>
          <a:lstStyle/>
          <a:p>
            <a:r>
              <a:rPr lang="en-US" sz="2800" dirty="0"/>
              <a:t>Add anything to this blank green slide</a:t>
            </a:r>
          </a:p>
        </p:txBody>
      </p:sp>
    </p:spTree>
    <p:extLst>
      <p:ext uri="{BB962C8B-B14F-4D97-AF65-F5344CB8AC3E}">
        <p14:creationId xmlns:p14="http://schemas.microsoft.com/office/powerpoint/2010/main" val="376530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88CA-8790-42DA-AA9A-D519FD28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03" y="409809"/>
            <a:ext cx="6367800" cy="4090800"/>
          </a:xfrm>
        </p:spPr>
        <p:txBody>
          <a:bodyPr/>
          <a:lstStyle/>
          <a:p>
            <a:r>
              <a:rPr lang="en-US" sz="2800" dirty="0"/>
              <a:t>Add anything to this blank green slide</a:t>
            </a:r>
          </a:p>
        </p:txBody>
      </p:sp>
    </p:spTree>
    <p:extLst>
      <p:ext uri="{BB962C8B-B14F-4D97-AF65-F5344CB8AC3E}">
        <p14:creationId xmlns:p14="http://schemas.microsoft.com/office/powerpoint/2010/main" val="60560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88CA-8790-42DA-AA9A-D519FD28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03" y="409809"/>
            <a:ext cx="6367800" cy="40908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Add anything to this blank green slide</a:t>
            </a:r>
          </a:p>
        </p:txBody>
      </p:sp>
    </p:spTree>
    <p:extLst>
      <p:ext uri="{BB962C8B-B14F-4D97-AF65-F5344CB8AC3E}">
        <p14:creationId xmlns:p14="http://schemas.microsoft.com/office/powerpoint/2010/main" val="341771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88CA-8790-42DA-AA9A-D519FD28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03" y="409809"/>
            <a:ext cx="6367800" cy="40908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Add anything to this blank green slide</a:t>
            </a:r>
          </a:p>
        </p:txBody>
      </p:sp>
    </p:spTree>
    <p:extLst>
      <p:ext uri="{BB962C8B-B14F-4D97-AF65-F5344CB8AC3E}">
        <p14:creationId xmlns:p14="http://schemas.microsoft.com/office/powerpoint/2010/main" val="401563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88CA-8790-42DA-AA9A-D519FD28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03" y="409809"/>
            <a:ext cx="6367800" cy="40908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Add anything to this blank green slide</a:t>
            </a:r>
          </a:p>
        </p:txBody>
      </p:sp>
    </p:spTree>
    <p:extLst>
      <p:ext uri="{BB962C8B-B14F-4D97-AF65-F5344CB8AC3E}">
        <p14:creationId xmlns:p14="http://schemas.microsoft.com/office/powerpoint/2010/main" val="524739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88CA-8790-42DA-AA9A-D519FD28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03" y="409809"/>
            <a:ext cx="6367800" cy="40908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Add anything to this blank green slide</a:t>
            </a:r>
          </a:p>
        </p:txBody>
      </p:sp>
    </p:spTree>
    <p:extLst>
      <p:ext uri="{BB962C8B-B14F-4D97-AF65-F5344CB8AC3E}">
        <p14:creationId xmlns:p14="http://schemas.microsoft.com/office/powerpoint/2010/main" val="704606389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Introduction XL by Slidesgo">
  <a:themeElements>
    <a:clrScheme name="Custom 4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CB0B"/>
      </a:accent1>
      <a:accent2>
        <a:srgbClr val="F4E4B5"/>
      </a:accent2>
      <a:accent3>
        <a:srgbClr val="FAFCFE"/>
      </a:accent3>
      <a:accent4>
        <a:srgbClr val="007055"/>
      </a:accent4>
      <a:accent5>
        <a:srgbClr val="EFD67E"/>
      </a:accent5>
      <a:accent6>
        <a:srgbClr val="0E2A4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Custom 7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FFCB0B"/>
      </a:accent3>
      <a:accent4>
        <a:srgbClr val="007055"/>
      </a:accent4>
      <a:accent5>
        <a:srgbClr val="24CBE5"/>
      </a:accent5>
      <a:accent6>
        <a:srgbClr val="64E572"/>
      </a:accent6>
      <a:hlink>
        <a:srgbClr val="4BC6FA"/>
      </a:hlink>
      <a:folHlink>
        <a:srgbClr val="664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2849</TotalTime>
  <Words>71</Words>
  <Application>Microsoft Office PowerPoint</Application>
  <PresentationFormat>On-screen Show (16:9)</PresentationFormat>
  <Paragraphs>11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Bree Serif</vt:lpstr>
      <vt:lpstr>Livvic</vt:lpstr>
      <vt:lpstr>Roboto</vt:lpstr>
      <vt:lpstr>Roboto Condensed Light</vt:lpstr>
      <vt:lpstr>Roboto Light</vt:lpstr>
      <vt:lpstr>University Introduction XL by Slidesgo</vt:lpstr>
      <vt:lpstr>UNIVERSITY INTRODUCTION</vt:lpstr>
      <vt:lpstr>Add anything to this blank green slide</vt:lpstr>
      <vt:lpstr>Add anything to this blank green slide</vt:lpstr>
      <vt:lpstr>Add anything to this blank green slide</vt:lpstr>
      <vt:lpstr>Add anything to this blank green slide</vt:lpstr>
      <vt:lpstr>Add anything to this blank green slide</vt:lpstr>
      <vt:lpstr>Add anything to this blank green slide</vt:lpstr>
      <vt:lpstr>Add anything to this blank green slide</vt:lpstr>
      <vt:lpstr>Add anything to this blank green slide</vt:lpstr>
      <vt:lpstr>Add anything to this blank green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SRU PowerPoint Template</dc:title>
  <dc:creator>White, Darcy H.</dc:creator>
  <cp:lastModifiedBy>White, Darcy H.</cp:lastModifiedBy>
  <cp:revision>60</cp:revision>
  <dcterms:modified xsi:type="dcterms:W3CDTF">2023-09-20T17:57:48Z</dcterms:modified>
</cp:coreProperties>
</file>