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6" r:id="rId3"/>
    <p:sldId id="269" r:id="rId4"/>
    <p:sldId id="270" r:id="rId5"/>
    <p:sldId id="271" r:id="rId6"/>
    <p:sldId id="267" r:id="rId7"/>
    <p:sldId id="272" r:id="rId8"/>
    <p:sldId id="273" r:id="rId9"/>
    <p:sldId id="268" r:id="rId10"/>
    <p:sldId id="27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55"/>
    <a:srgbClr val="FFC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D81804-BA67-47E4-8E18-1FC1171FD1F9}">
  <a:tblStyle styleId="{B6D81804-BA67-47E4-8E18-1FC1171FD1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2948" autoAdjust="0"/>
  </p:normalViewPr>
  <p:slideViewPr>
    <p:cSldViewPr snapToGrid="0">
      <p:cViewPr varScale="1">
        <p:scale>
          <a:sx n="137" d="100"/>
          <a:sy n="137" d="100"/>
        </p:scale>
        <p:origin x="72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BD2789-52F1-4F1F-9551-BC3897CA23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A5CB4E-C878-4939-B0F4-9917FD5D89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8853-89A7-49C6-8D80-A41E658FB7BC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EABDB-7A8B-496B-99CE-0373C4D5B0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B7CB1-AE2C-49F2-9919-0EF0F9E26A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0CDB-EA5C-40B0-A04E-F4ACD8BF4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b1bee045e8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b1bee045e8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5150" y="-73950"/>
            <a:ext cx="9294300" cy="5291400"/>
          </a:xfrm>
          <a:prstGeom prst="rect">
            <a:avLst/>
          </a:prstGeom>
          <a:solidFill>
            <a:schemeClr val="accent4">
              <a:alpha val="31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1119725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1CAD4-B62E-43B8-81C5-7B1BDB821752}"/>
              </a:ext>
            </a:extLst>
          </p:cNvPr>
          <p:cNvSpPr/>
          <p:nvPr userDrawn="1"/>
        </p:nvSpPr>
        <p:spPr>
          <a:xfrm>
            <a:off x="1557084" y="603849"/>
            <a:ext cx="6067716" cy="3540121"/>
          </a:xfrm>
          <a:prstGeom prst="rect">
            <a:avLst/>
          </a:prstGeom>
          <a:solidFill>
            <a:schemeClr val="accent4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53F37-DDB5-4F78-839E-BBCF88F2BCAE}"/>
              </a:ext>
            </a:extLst>
          </p:cNvPr>
          <p:cNvSpPr/>
          <p:nvPr userDrawn="1"/>
        </p:nvSpPr>
        <p:spPr>
          <a:xfrm>
            <a:off x="1943850" y="999530"/>
            <a:ext cx="5295889" cy="275296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030237-886D-4CCF-BA5A-3A76D1E39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3164" y="1162946"/>
            <a:ext cx="1477650" cy="147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 flipH="1">
            <a:off x="810975" y="712525"/>
            <a:ext cx="2758500" cy="14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27224-92FD-47B4-A1E0-7AACBF0C0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1_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8B134-1068-4745-87CD-A88745A755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4E83F3-BEE3-4DDD-B484-1C253DF03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8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1_Table of Conten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/>
          <p:nvPr/>
        </p:nvSpPr>
        <p:spPr>
          <a:xfrm>
            <a:off x="-1751250" y="-892500"/>
            <a:ext cx="6928500" cy="69285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2146500" y="108315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2"/>
          </p:nvPr>
        </p:nvSpPr>
        <p:spPr>
          <a:xfrm>
            <a:off x="1252050" y="164815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1375194" y="200587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5403000" y="108315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/>
          </p:nvPr>
        </p:nvSpPr>
        <p:spPr>
          <a:xfrm>
            <a:off x="4508550" y="164815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5"/>
          </p:nvPr>
        </p:nvSpPr>
        <p:spPr>
          <a:xfrm>
            <a:off x="4631694" y="200587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6" hasCustomPrompt="1"/>
          </p:nvPr>
        </p:nvSpPr>
        <p:spPr>
          <a:xfrm>
            <a:off x="2146500" y="29157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7"/>
          </p:nvPr>
        </p:nvSpPr>
        <p:spPr>
          <a:xfrm>
            <a:off x="1252050" y="348070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8"/>
          </p:nvPr>
        </p:nvSpPr>
        <p:spPr>
          <a:xfrm>
            <a:off x="1375194" y="383842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9" hasCustomPrompt="1"/>
          </p:nvPr>
        </p:nvSpPr>
        <p:spPr>
          <a:xfrm>
            <a:off x="5403000" y="29157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3"/>
          </p:nvPr>
        </p:nvSpPr>
        <p:spPr>
          <a:xfrm>
            <a:off x="4508550" y="3480700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4"/>
          </p:nvPr>
        </p:nvSpPr>
        <p:spPr>
          <a:xfrm>
            <a:off x="4631694" y="3838425"/>
            <a:ext cx="2527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15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6142F0-1A54-45E7-91B4-41624D898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4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 preserve="1">
  <p:cSld name="1_Table of Contents 1">
    <p:bg>
      <p:bgPr>
        <a:solidFill>
          <a:schemeClr val="accent4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 hasCustomPrompt="1"/>
          </p:nvPr>
        </p:nvSpPr>
        <p:spPr>
          <a:xfrm>
            <a:off x="1015925" y="202907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2"/>
          </p:nvPr>
        </p:nvSpPr>
        <p:spPr>
          <a:xfrm>
            <a:off x="1877675" y="1923325"/>
            <a:ext cx="27738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1"/>
          </p:nvPr>
        </p:nvSpPr>
        <p:spPr>
          <a:xfrm>
            <a:off x="1877675" y="2187268"/>
            <a:ext cx="2527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3" hasCustomPrompt="1"/>
          </p:nvPr>
        </p:nvSpPr>
        <p:spPr>
          <a:xfrm>
            <a:off x="4465325" y="202907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4"/>
          </p:nvPr>
        </p:nvSpPr>
        <p:spPr>
          <a:xfrm>
            <a:off x="5354275" y="1923325"/>
            <a:ext cx="2773800" cy="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5"/>
          </p:nvPr>
        </p:nvSpPr>
        <p:spPr>
          <a:xfrm>
            <a:off x="5354275" y="2166450"/>
            <a:ext cx="2527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6" hasCustomPrompt="1"/>
          </p:nvPr>
        </p:nvSpPr>
        <p:spPr>
          <a:xfrm>
            <a:off x="1015925" y="304862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7"/>
          </p:nvPr>
        </p:nvSpPr>
        <p:spPr>
          <a:xfrm>
            <a:off x="1846175" y="2922094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8"/>
          </p:nvPr>
        </p:nvSpPr>
        <p:spPr>
          <a:xfrm>
            <a:off x="1846175" y="3192657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9" hasCustomPrompt="1"/>
          </p:nvPr>
        </p:nvSpPr>
        <p:spPr>
          <a:xfrm>
            <a:off x="4465325" y="3048625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13"/>
          </p:nvPr>
        </p:nvSpPr>
        <p:spPr>
          <a:xfrm>
            <a:off x="5354275" y="2922094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4"/>
          </p:nvPr>
        </p:nvSpPr>
        <p:spPr>
          <a:xfrm>
            <a:off x="5354275" y="3192657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ctrTitle" idx="15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Google Shape;85;p14"/>
          <p:cNvSpPr txBox="1">
            <a:spLocks noGrp="1"/>
          </p:cNvSpPr>
          <p:nvPr>
            <p:ph type="title" idx="16" hasCustomPrompt="1"/>
          </p:nvPr>
        </p:nvSpPr>
        <p:spPr>
          <a:xfrm>
            <a:off x="1015925" y="40582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17"/>
          </p:nvPr>
        </p:nvSpPr>
        <p:spPr>
          <a:xfrm>
            <a:off x="1846175" y="3931669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8"/>
          </p:nvPr>
        </p:nvSpPr>
        <p:spPr>
          <a:xfrm>
            <a:off x="1846175" y="4202232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19" hasCustomPrompt="1"/>
          </p:nvPr>
        </p:nvSpPr>
        <p:spPr>
          <a:xfrm>
            <a:off x="4465325" y="4058200"/>
            <a:ext cx="984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0"/>
          </p:nvPr>
        </p:nvSpPr>
        <p:spPr>
          <a:xfrm>
            <a:off x="5354275" y="3931669"/>
            <a:ext cx="2773800" cy="2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21"/>
          </p:nvPr>
        </p:nvSpPr>
        <p:spPr>
          <a:xfrm>
            <a:off x="5354275" y="4202232"/>
            <a:ext cx="25275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8C9BAA-AE36-42C3-957D-428E1B849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 preserve="1">
  <p:cSld name="1_Table of Contents 2">
    <p:bg>
      <p:bgPr>
        <a:solidFill>
          <a:schemeClr val="accent4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 hasCustomPrompt="1"/>
          </p:nvPr>
        </p:nvSpPr>
        <p:spPr>
          <a:xfrm>
            <a:off x="5945538" y="1059575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15"/>
          <p:cNvSpPr txBox="1">
            <a:spLocks noGrp="1"/>
          </p:cNvSpPr>
          <p:nvPr>
            <p:ph type="title" idx="2"/>
          </p:nvPr>
        </p:nvSpPr>
        <p:spPr>
          <a:xfrm>
            <a:off x="3062125" y="1007452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517025" y="1213250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3" hasCustomPrompt="1"/>
          </p:nvPr>
        </p:nvSpPr>
        <p:spPr>
          <a:xfrm>
            <a:off x="5945550" y="2371200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title" idx="4"/>
          </p:nvPr>
        </p:nvSpPr>
        <p:spPr>
          <a:xfrm>
            <a:off x="3062125" y="3635075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5"/>
          </p:nvPr>
        </p:nvSpPr>
        <p:spPr>
          <a:xfrm>
            <a:off x="2517025" y="3840925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title" idx="6" hasCustomPrompt="1"/>
          </p:nvPr>
        </p:nvSpPr>
        <p:spPr>
          <a:xfrm>
            <a:off x="5945550" y="3682825"/>
            <a:ext cx="601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 idx="7"/>
          </p:nvPr>
        </p:nvSpPr>
        <p:spPr>
          <a:xfrm>
            <a:off x="3062125" y="2321264"/>
            <a:ext cx="2773800" cy="2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8"/>
          </p:nvPr>
        </p:nvSpPr>
        <p:spPr>
          <a:xfrm>
            <a:off x="2517025" y="2527088"/>
            <a:ext cx="3318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ctrTitle" idx="9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5A9D2B-A744-4C13-A867-657E1734BF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8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preserve="1">
  <p:cSld name="1_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638800" y="1958475"/>
            <a:ext cx="27738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4638800" y="2392413"/>
            <a:ext cx="291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275C1A-ADB0-4211-AB07-53C21E2DC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0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 " preserve="1">
  <p:cSld name="1_Title and Text 1 ">
    <p:bg>
      <p:bgPr>
        <a:solidFill>
          <a:schemeClr val="accent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049200" y="1958475"/>
            <a:ext cx="1652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1049200" y="2392425"/>
            <a:ext cx="3522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76CFB-5D73-4FCB-BC5E-F2A0B5FF47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40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preserve="1">
  <p:cSld name="1_Title and Text 2">
    <p:bg>
      <p:bgPr>
        <a:solidFill>
          <a:schemeClr val="accent4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2596050" y="1848925"/>
            <a:ext cx="39519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2810550" y="2392425"/>
            <a:ext cx="3522900" cy="13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5969E-08E5-4FC9-A0CF-8DB72A2D8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7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1_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1065800" y="3327429"/>
            <a:ext cx="27738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accent4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1"/>
          </p:nvPr>
        </p:nvSpPr>
        <p:spPr>
          <a:xfrm>
            <a:off x="928700" y="1673257"/>
            <a:ext cx="29109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4D69E-4012-4D91-8A6D-B5060DE298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4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919575" y="-14321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6262700" y="2498375"/>
            <a:ext cx="21705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6262700" y="3103858"/>
            <a:ext cx="20721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348735" y="1682425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CE118-9BF1-463E-AB40-5B02E732B7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75280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 preserve="1">
  <p:cSld name="1_Quote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649984" y="1905550"/>
            <a:ext cx="2687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1"/>
          </p:nvPr>
        </p:nvSpPr>
        <p:spPr>
          <a:xfrm>
            <a:off x="1649975" y="1166100"/>
            <a:ext cx="58446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D23D3-30F2-4525-AC92-F659AFA37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88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 preserve="1">
  <p:cSld name="1_Quote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5622459" y="3663900"/>
            <a:ext cx="2687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1"/>
          </p:nvPr>
        </p:nvSpPr>
        <p:spPr>
          <a:xfrm>
            <a:off x="5549025" y="2018775"/>
            <a:ext cx="27606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ree Serif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ree Serif"/>
              <a:buNone/>
              <a:defRPr sz="1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94894-DF43-4FEE-9B84-B8E5AC54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3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Google Shape;134;p22"/>
          <p:cNvSpPr txBox="1">
            <a:spLocks noGrp="1"/>
          </p:cNvSpPr>
          <p:nvPr>
            <p:ph type="title"/>
          </p:nvPr>
        </p:nvSpPr>
        <p:spPr>
          <a:xfrm>
            <a:off x="711725" y="2742775"/>
            <a:ext cx="31737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1"/>
          </p:nvPr>
        </p:nvSpPr>
        <p:spPr>
          <a:xfrm>
            <a:off x="711725" y="3044650"/>
            <a:ext cx="29955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title" idx="2" hasCustomPrompt="1"/>
          </p:nvPr>
        </p:nvSpPr>
        <p:spPr>
          <a:xfrm>
            <a:off x="800950" y="1871500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8B363-3AE6-454B-AC34-65ECC2A29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97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preserve="1">
  <p:cSld name="1_Section Header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2985150" y="3960225"/>
            <a:ext cx="31737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ree Serif"/>
              <a:buNone/>
              <a:defRPr sz="1800">
                <a:solidFill>
                  <a:schemeClr val="l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ubTitle" idx="1"/>
          </p:nvPr>
        </p:nvSpPr>
        <p:spPr>
          <a:xfrm>
            <a:off x="3074250" y="4262100"/>
            <a:ext cx="29955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ree Serif"/>
              <a:buNone/>
              <a:defRPr sz="1800"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title" idx="2" hasCustomPrompt="1"/>
          </p:nvPr>
        </p:nvSpPr>
        <p:spPr>
          <a:xfrm>
            <a:off x="3889800" y="2979400"/>
            <a:ext cx="1364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729844-1AEC-4E8E-8191-06094DD0A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3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1_Title and Three 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>
            <a:off x="3303750" y="-1395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99751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"/>
          </p:nvPr>
        </p:nvSpPr>
        <p:spPr>
          <a:xfrm>
            <a:off x="95007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3"/>
          </p:nvPr>
        </p:nvSpPr>
        <p:spPr>
          <a:xfrm>
            <a:off x="330376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4"/>
          </p:nvPr>
        </p:nvSpPr>
        <p:spPr>
          <a:xfrm>
            <a:off x="325632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5"/>
          </p:nvPr>
        </p:nvSpPr>
        <p:spPr>
          <a:xfrm>
            <a:off x="5610012" y="3651400"/>
            <a:ext cx="1823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6"/>
          </p:nvPr>
        </p:nvSpPr>
        <p:spPr>
          <a:xfrm>
            <a:off x="5562575" y="4085342"/>
            <a:ext cx="191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ABFB72-6710-4B24-BB86-6392E9063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0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1_Title Onl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/>
          <p:nvPr/>
        </p:nvSpPr>
        <p:spPr>
          <a:xfrm>
            <a:off x="-1829687" y="16297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41E37C-F04A-4EBA-88AB-4FF572D73A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23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preserve="1">
  <p:cSld name="1_Title and Three Columns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1193239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1152650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 idx="3"/>
          </p:nvPr>
        </p:nvSpPr>
        <p:spPr>
          <a:xfrm>
            <a:off x="3471391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4"/>
          </p:nvPr>
        </p:nvSpPr>
        <p:spPr>
          <a:xfrm>
            <a:off x="3430802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title" idx="5"/>
          </p:nvPr>
        </p:nvSpPr>
        <p:spPr>
          <a:xfrm>
            <a:off x="5749543" y="23792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6"/>
          </p:nvPr>
        </p:nvSpPr>
        <p:spPr>
          <a:xfrm>
            <a:off x="5708953" y="28131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05C3D-47CB-44C6-AEE6-939CC1352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35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 preserve="1">
  <p:cSld name="1_Title and Four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794850" y="2011550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1917500" y="16406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title" idx="3"/>
          </p:nvPr>
        </p:nvSpPr>
        <p:spPr>
          <a:xfrm>
            <a:off x="4654438" y="1969175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4"/>
          </p:nvPr>
        </p:nvSpPr>
        <p:spPr>
          <a:xfrm>
            <a:off x="5777087" y="16406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title" idx="5"/>
          </p:nvPr>
        </p:nvSpPr>
        <p:spPr>
          <a:xfrm>
            <a:off x="794850" y="3591988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6"/>
          </p:nvPr>
        </p:nvSpPr>
        <p:spPr>
          <a:xfrm>
            <a:off x="1917500" y="324225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title" idx="7"/>
          </p:nvPr>
        </p:nvSpPr>
        <p:spPr>
          <a:xfrm>
            <a:off x="4654438" y="3591988"/>
            <a:ext cx="891300" cy="35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8"/>
          </p:nvPr>
        </p:nvSpPr>
        <p:spPr>
          <a:xfrm>
            <a:off x="5777087" y="324225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B26DD1-5C94-4539-9586-0B233189E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44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 preserve="1">
  <p:cSld name="1_Title and Four Columns 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2440300" y="151472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1"/>
          </p:nvPr>
        </p:nvSpPr>
        <p:spPr>
          <a:xfrm>
            <a:off x="1777457" y="17571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 idx="3"/>
          </p:nvPr>
        </p:nvSpPr>
        <p:spPr>
          <a:xfrm>
            <a:off x="5812374" y="151472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ubTitle" idx="4"/>
          </p:nvPr>
        </p:nvSpPr>
        <p:spPr>
          <a:xfrm>
            <a:off x="5149543" y="1757125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 idx="5"/>
          </p:nvPr>
        </p:nvSpPr>
        <p:spPr>
          <a:xfrm>
            <a:off x="2440300" y="356804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6"/>
          </p:nvPr>
        </p:nvSpPr>
        <p:spPr>
          <a:xfrm>
            <a:off x="1777457" y="381340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 idx="7"/>
          </p:nvPr>
        </p:nvSpPr>
        <p:spPr>
          <a:xfrm>
            <a:off x="5812372" y="3568045"/>
            <a:ext cx="891300" cy="1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8"/>
          </p:nvPr>
        </p:nvSpPr>
        <p:spPr>
          <a:xfrm>
            <a:off x="5149543" y="3813400"/>
            <a:ext cx="22170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512A4B-8A1A-44DD-8B89-D95059576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08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>
  <p:cSld name="1_Title Only 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-4283225" y="4580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Google Shape;188;p29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1100875" y="432900"/>
            <a:ext cx="2001300" cy="4277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5405275" y="432913"/>
            <a:ext cx="2001300" cy="42777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2661925" y="1065178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Google Shape;192;p29"/>
          <p:cNvSpPr/>
          <p:nvPr/>
        </p:nvSpPr>
        <p:spPr>
          <a:xfrm>
            <a:off x="3587500" y="3141086"/>
            <a:ext cx="2241600" cy="94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9850B0-10AB-44E2-8728-39BB8BCE8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6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1725" y="856200"/>
            <a:ext cx="7437900" cy="31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E59D5-2222-4926-9BE0-6B204FE21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02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1_Title Only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841663" y="-7000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B147C-33B6-4992-92FB-CAF22F6BE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5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preserve="1">
  <p:cSld name="1_Title Only 3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1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EEAFB-A09D-4DB1-BFC1-556A7886C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2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1_Title and Six Columns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1184189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1"/>
          </p:nvPr>
        </p:nvSpPr>
        <p:spPr>
          <a:xfrm>
            <a:off x="1143600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2"/>
          <p:cNvSpPr txBox="1">
            <a:spLocks noGrp="1"/>
          </p:cNvSpPr>
          <p:nvPr>
            <p:ph type="title" idx="3"/>
          </p:nvPr>
        </p:nvSpPr>
        <p:spPr>
          <a:xfrm>
            <a:off x="3462341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ubTitle" idx="4"/>
          </p:nvPr>
        </p:nvSpPr>
        <p:spPr>
          <a:xfrm>
            <a:off x="3421752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title" idx="5"/>
          </p:nvPr>
        </p:nvSpPr>
        <p:spPr>
          <a:xfrm>
            <a:off x="5740493" y="343210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6"/>
          </p:nvPr>
        </p:nvSpPr>
        <p:spPr>
          <a:xfrm>
            <a:off x="5699903" y="386604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 idx="7"/>
          </p:nvPr>
        </p:nvSpPr>
        <p:spPr>
          <a:xfrm>
            <a:off x="1184189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8"/>
          </p:nvPr>
        </p:nvSpPr>
        <p:spPr>
          <a:xfrm>
            <a:off x="1143600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title" idx="9"/>
          </p:nvPr>
        </p:nvSpPr>
        <p:spPr>
          <a:xfrm>
            <a:off x="3462341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subTitle" idx="13"/>
          </p:nvPr>
        </p:nvSpPr>
        <p:spPr>
          <a:xfrm>
            <a:off x="3421752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 idx="14"/>
          </p:nvPr>
        </p:nvSpPr>
        <p:spPr>
          <a:xfrm>
            <a:off x="5740493" y="1475450"/>
            <a:ext cx="1560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subTitle" idx="15"/>
          </p:nvPr>
        </p:nvSpPr>
        <p:spPr>
          <a:xfrm>
            <a:off x="5699903" y="1909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461828-33E3-47B9-9E7A-1C7A5ADB64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 preserve="1">
  <p:cSld name="1_Title and Six Columns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1759450" y="2089807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subTitle" idx="1"/>
          </p:nvPr>
        </p:nvSpPr>
        <p:spPr>
          <a:xfrm>
            <a:off x="1678450" y="2523755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9" name="Google Shape;219;p33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 idx="3"/>
          </p:nvPr>
        </p:nvSpPr>
        <p:spPr>
          <a:xfrm>
            <a:off x="5823950" y="3439720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subTitle" idx="4"/>
          </p:nvPr>
        </p:nvSpPr>
        <p:spPr>
          <a:xfrm>
            <a:off x="5823950" y="3873668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title" idx="5"/>
          </p:nvPr>
        </p:nvSpPr>
        <p:spPr>
          <a:xfrm>
            <a:off x="5823950" y="2089807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subTitle" idx="6"/>
          </p:nvPr>
        </p:nvSpPr>
        <p:spPr>
          <a:xfrm>
            <a:off x="5823950" y="2523755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title" idx="7"/>
          </p:nvPr>
        </p:nvSpPr>
        <p:spPr>
          <a:xfrm>
            <a:off x="1759450" y="739732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8"/>
          </p:nvPr>
        </p:nvSpPr>
        <p:spPr>
          <a:xfrm>
            <a:off x="1678450" y="1173843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title" idx="9"/>
          </p:nvPr>
        </p:nvSpPr>
        <p:spPr>
          <a:xfrm>
            <a:off x="1759450" y="3439720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subTitle" idx="13"/>
          </p:nvPr>
        </p:nvSpPr>
        <p:spPr>
          <a:xfrm>
            <a:off x="1678450" y="3873668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title" idx="14"/>
          </p:nvPr>
        </p:nvSpPr>
        <p:spPr>
          <a:xfrm>
            <a:off x="5823950" y="739732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subTitle" idx="15"/>
          </p:nvPr>
        </p:nvSpPr>
        <p:spPr>
          <a:xfrm>
            <a:off x="5823950" y="1173843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7C2FC3-0BA4-44B5-9FD1-116448D66B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2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 preserve="1">
  <p:cSld name="1_Title and Five 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37714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subTitle" idx="1"/>
          </p:nvPr>
        </p:nvSpPr>
        <p:spPr>
          <a:xfrm>
            <a:off x="3730950" y="2115837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title" idx="3"/>
          </p:nvPr>
        </p:nvSpPr>
        <p:spPr>
          <a:xfrm>
            <a:off x="5029100" y="3467113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subTitle" idx="4"/>
          </p:nvPr>
        </p:nvSpPr>
        <p:spPr>
          <a:xfrm>
            <a:off x="4988600" y="3901062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title" idx="5"/>
          </p:nvPr>
        </p:nvSpPr>
        <p:spPr>
          <a:xfrm>
            <a:off x="17189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ubTitle" idx="6"/>
          </p:nvPr>
        </p:nvSpPr>
        <p:spPr>
          <a:xfrm>
            <a:off x="1678450" y="211599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title" idx="7"/>
          </p:nvPr>
        </p:nvSpPr>
        <p:spPr>
          <a:xfrm>
            <a:off x="2554300" y="3467101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subTitle" idx="8"/>
          </p:nvPr>
        </p:nvSpPr>
        <p:spPr>
          <a:xfrm>
            <a:off x="2513800" y="390104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1" name="Google Shape;241;p34"/>
          <p:cNvSpPr txBox="1">
            <a:spLocks noGrp="1"/>
          </p:cNvSpPr>
          <p:nvPr>
            <p:ph type="title" idx="9"/>
          </p:nvPr>
        </p:nvSpPr>
        <p:spPr>
          <a:xfrm>
            <a:off x="5864450" y="1681888"/>
            <a:ext cx="1560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34"/>
          <p:cNvSpPr txBox="1">
            <a:spLocks noGrp="1"/>
          </p:cNvSpPr>
          <p:nvPr>
            <p:ph type="subTitle" idx="13"/>
          </p:nvPr>
        </p:nvSpPr>
        <p:spPr>
          <a:xfrm>
            <a:off x="5823950" y="2115999"/>
            <a:ext cx="16416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344715-A4F9-4804-BB0D-6B275D064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30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>
  <p:cSld name="1_Title and Two Column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Google Shape;246;p3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Google Shape;247;p3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2252288" y="1877600"/>
            <a:ext cx="1128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35"/>
          <p:cNvSpPr txBox="1">
            <a:spLocks noGrp="1"/>
          </p:cNvSpPr>
          <p:nvPr>
            <p:ph type="subTitle" idx="1"/>
          </p:nvPr>
        </p:nvSpPr>
        <p:spPr>
          <a:xfrm>
            <a:off x="3380588" y="1243650"/>
            <a:ext cx="32775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" name="Google Shape;250;p35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35"/>
          <p:cNvSpPr txBox="1">
            <a:spLocks noGrp="1"/>
          </p:cNvSpPr>
          <p:nvPr>
            <p:ph type="title" idx="3"/>
          </p:nvPr>
        </p:nvSpPr>
        <p:spPr>
          <a:xfrm>
            <a:off x="5714250" y="3611925"/>
            <a:ext cx="11283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subTitle" idx="4"/>
          </p:nvPr>
        </p:nvSpPr>
        <p:spPr>
          <a:xfrm>
            <a:off x="2301450" y="3016200"/>
            <a:ext cx="3412800" cy="9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1592A8-5D4A-4E74-9DEA-3E6E62F01E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3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preserve="1">
  <p:cSld name="1_Title and Two Columns 1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>
            <a:off x="300450" y="1071525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1809000" y="2269250"/>
            <a:ext cx="23703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subTitle" idx="1"/>
          </p:nvPr>
        </p:nvSpPr>
        <p:spPr>
          <a:xfrm>
            <a:off x="852088" y="2719663"/>
            <a:ext cx="332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36"/>
          <p:cNvSpPr txBox="1">
            <a:spLocks noGrp="1"/>
          </p:cNvSpPr>
          <p:nvPr>
            <p:ph type="title" idx="3"/>
          </p:nvPr>
        </p:nvSpPr>
        <p:spPr>
          <a:xfrm>
            <a:off x="4794825" y="2269250"/>
            <a:ext cx="2370300" cy="4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36"/>
          <p:cNvSpPr txBox="1">
            <a:spLocks noGrp="1"/>
          </p:cNvSpPr>
          <p:nvPr>
            <p:ph type="subTitle" idx="4"/>
          </p:nvPr>
        </p:nvSpPr>
        <p:spPr>
          <a:xfrm>
            <a:off x="4794811" y="2719663"/>
            <a:ext cx="3327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B306D-7F2B-4C2F-B9FA-92369720C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05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 preserve="1">
  <p:cSld name="1_Title and Four Columns 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Google Shape;262;p37"/>
          <p:cNvSpPr txBox="1">
            <a:spLocks noGrp="1"/>
          </p:cNvSpPr>
          <p:nvPr>
            <p:ph type="title"/>
          </p:nvPr>
        </p:nvSpPr>
        <p:spPr>
          <a:xfrm>
            <a:off x="844175" y="31708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subTitle" idx="1"/>
          </p:nvPr>
        </p:nvSpPr>
        <p:spPr>
          <a:xfrm>
            <a:off x="844175" y="36047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title" idx="3"/>
          </p:nvPr>
        </p:nvSpPr>
        <p:spPr>
          <a:xfrm>
            <a:off x="2566592" y="26374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subTitle" idx="4"/>
          </p:nvPr>
        </p:nvSpPr>
        <p:spPr>
          <a:xfrm>
            <a:off x="2566592" y="3071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title" idx="5"/>
          </p:nvPr>
        </p:nvSpPr>
        <p:spPr>
          <a:xfrm>
            <a:off x="4289010" y="31708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subTitle" idx="6"/>
          </p:nvPr>
        </p:nvSpPr>
        <p:spPr>
          <a:xfrm>
            <a:off x="4289010" y="36047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 idx="7"/>
          </p:nvPr>
        </p:nvSpPr>
        <p:spPr>
          <a:xfrm>
            <a:off x="6011427" y="2637450"/>
            <a:ext cx="1641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subTitle" idx="8"/>
          </p:nvPr>
        </p:nvSpPr>
        <p:spPr>
          <a:xfrm>
            <a:off x="6011427" y="3071395"/>
            <a:ext cx="164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ED82B7-5684-4A4E-AF17-D041D35CE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 preserve="1">
  <p:cSld name="1_Title and Four Columns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8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2528500" y="122908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1"/>
          </p:nvPr>
        </p:nvSpPr>
        <p:spPr>
          <a:xfrm>
            <a:off x="2528512" y="166302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title" idx="3"/>
          </p:nvPr>
        </p:nvSpPr>
        <p:spPr>
          <a:xfrm>
            <a:off x="2528500" y="326333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4"/>
          </p:nvPr>
        </p:nvSpPr>
        <p:spPr>
          <a:xfrm>
            <a:off x="2528512" y="369727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5"/>
          </p:nvPr>
        </p:nvSpPr>
        <p:spPr>
          <a:xfrm>
            <a:off x="4986687" y="122908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subTitle" idx="6"/>
          </p:nvPr>
        </p:nvSpPr>
        <p:spPr>
          <a:xfrm>
            <a:off x="4673187" y="166302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7"/>
          </p:nvPr>
        </p:nvSpPr>
        <p:spPr>
          <a:xfrm>
            <a:off x="4986687" y="3263333"/>
            <a:ext cx="16416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38"/>
          <p:cNvSpPr txBox="1">
            <a:spLocks noGrp="1"/>
          </p:cNvSpPr>
          <p:nvPr>
            <p:ph type="subTitle" idx="8"/>
          </p:nvPr>
        </p:nvSpPr>
        <p:spPr>
          <a:xfrm>
            <a:off x="4673187" y="3697275"/>
            <a:ext cx="1955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DB11AB-8F2D-47AB-B7FC-A26D90910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02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 preserve="1">
  <p:cSld name="1_Title and Four Columns 4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/>
          <p:nvPr/>
        </p:nvSpPr>
        <p:spPr>
          <a:xfrm>
            <a:off x="-3595512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933525" y="12969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subTitle" idx="1"/>
          </p:nvPr>
        </p:nvSpPr>
        <p:spPr>
          <a:xfrm>
            <a:off x="2202225" y="1127638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title" idx="3"/>
          </p:nvPr>
        </p:nvSpPr>
        <p:spPr>
          <a:xfrm>
            <a:off x="6862738" y="22786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subTitle" idx="4"/>
          </p:nvPr>
        </p:nvSpPr>
        <p:spPr>
          <a:xfrm>
            <a:off x="3739150" y="2097854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9" name="Google Shape;289;p39"/>
          <p:cNvSpPr txBox="1">
            <a:spLocks noGrp="1"/>
          </p:cNvSpPr>
          <p:nvPr>
            <p:ph type="title" idx="5"/>
          </p:nvPr>
        </p:nvSpPr>
        <p:spPr>
          <a:xfrm>
            <a:off x="933525" y="32407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39"/>
          <p:cNvSpPr txBox="1">
            <a:spLocks noGrp="1"/>
          </p:cNvSpPr>
          <p:nvPr>
            <p:ph type="subTitle" idx="6"/>
          </p:nvPr>
        </p:nvSpPr>
        <p:spPr>
          <a:xfrm>
            <a:off x="2202225" y="3068071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title" idx="7"/>
          </p:nvPr>
        </p:nvSpPr>
        <p:spPr>
          <a:xfrm>
            <a:off x="6862738" y="4213350"/>
            <a:ext cx="12687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39"/>
          <p:cNvSpPr txBox="1">
            <a:spLocks noGrp="1"/>
          </p:cNvSpPr>
          <p:nvPr>
            <p:ph type="subTitle" idx="8"/>
          </p:nvPr>
        </p:nvSpPr>
        <p:spPr>
          <a:xfrm>
            <a:off x="3739150" y="4038288"/>
            <a:ext cx="31236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D5A324-691E-468E-B973-1F55F3340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1_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4841350" y="761825"/>
            <a:ext cx="2295900" cy="2341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1386350" y="761825"/>
            <a:ext cx="2295900" cy="23418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2043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5498950" y="2981775"/>
            <a:ext cx="980700" cy="27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5585350" y="-325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349149" y="2911450"/>
            <a:ext cx="2370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1029638" y="3345400"/>
            <a:ext cx="300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 idx="2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4804152" y="2911450"/>
            <a:ext cx="23703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4484662" y="3345400"/>
            <a:ext cx="300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96514-2E3B-44DA-BD32-2ECF70C3B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43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preserve="1">
  <p:cSld name="1_Numbers and Tex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4" name="Google Shape;294;p40"/>
          <p:cNvCxnSpPr/>
          <p:nvPr/>
        </p:nvCxnSpPr>
        <p:spPr>
          <a:xfrm>
            <a:off x="797850" y="1550267"/>
            <a:ext cx="692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40"/>
          <p:cNvCxnSpPr/>
          <p:nvPr/>
        </p:nvCxnSpPr>
        <p:spPr>
          <a:xfrm>
            <a:off x="797850" y="3428669"/>
            <a:ext cx="6923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40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40"/>
          <p:cNvSpPr txBox="1">
            <a:spLocks noGrp="1"/>
          </p:cNvSpPr>
          <p:nvPr>
            <p:ph type="title" idx="2" hasCustomPrompt="1"/>
          </p:nvPr>
        </p:nvSpPr>
        <p:spPr>
          <a:xfrm>
            <a:off x="2946000" y="1094775"/>
            <a:ext cx="2627100" cy="8853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9" name="Google Shape;299;p40"/>
          <p:cNvSpPr txBox="1">
            <a:spLocks noGrp="1"/>
          </p:cNvSpPr>
          <p:nvPr>
            <p:ph type="title" idx="3" hasCustomPrompt="1"/>
          </p:nvPr>
        </p:nvSpPr>
        <p:spPr>
          <a:xfrm>
            <a:off x="1286775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40"/>
          <p:cNvSpPr txBox="1">
            <a:spLocks noGrp="1"/>
          </p:cNvSpPr>
          <p:nvPr>
            <p:ph type="title" idx="4" hasCustomPrompt="1"/>
          </p:nvPr>
        </p:nvSpPr>
        <p:spPr>
          <a:xfrm>
            <a:off x="4822700" y="3096175"/>
            <a:ext cx="2409600" cy="629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40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Google Shape;302;p40"/>
          <p:cNvSpPr txBox="1">
            <a:spLocks noGrp="1"/>
          </p:cNvSpPr>
          <p:nvPr>
            <p:ph type="subTitle" idx="1"/>
          </p:nvPr>
        </p:nvSpPr>
        <p:spPr>
          <a:xfrm>
            <a:off x="2865300" y="1986775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3" name="Google Shape;303;p40"/>
          <p:cNvSpPr txBox="1">
            <a:spLocks noGrp="1"/>
          </p:cNvSpPr>
          <p:nvPr>
            <p:ph type="subTitle" idx="5"/>
          </p:nvPr>
        </p:nvSpPr>
        <p:spPr>
          <a:xfrm>
            <a:off x="1097325" y="3757807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subTitle" idx="6"/>
          </p:nvPr>
        </p:nvSpPr>
        <p:spPr>
          <a:xfrm>
            <a:off x="4633250" y="3757807"/>
            <a:ext cx="27885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63C48-7A52-4FC9-969E-DF6BEF00F8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034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 preserve="1">
  <p:cSld name="1_Numbers and Text 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/>
          <p:nvPr/>
        </p:nvSpPr>
        <p:spPr>
          <a:xfrm>
            <a:off x="300450" y="-33996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Google Shape;307;p41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title" idx="2" hasCustomPrompt="1"/>
          </p:nvPr>
        </p:nvSpPr>
        <p:spPr>
          <a:xfrm>
            <a:off x="892591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9" name="Google Shape;309;p41"/>
          <p:cNvSpPr txBox="1">
            <a:spLocks noGrp="1"/>
          </p:cNvSpPr>
          <p:nvPr>
            <p:ph type="title" idx="3" hasCustomPrompt="1"/>
          </p:nvPr>
        </p:nvSpPr>
        <p:spPr>
          <a:xfrm>
            <a:off x="3466650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41"/>
          <p:cNvSpPr txBox="1">
            <a:spLocks noGrp="1"/>
          </p:cNvSpPr>
          <p:nvPr>
            <p:ph type="title" idx="4" hasCustomPrompt="1"/>
          </p:nvPr>
        </p:nvSpPr>
        <p:spPr>
          <a:xfrm>
            <a:off x="6040709" y="2057175"/>
            <a:ext cx="2210700" cy="62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41"/>
          <p:cNvSpPr txBox="1">
            <a:spLocks noGrp="1"/>
          </p:cNvSpPr>
          <p:nvPr>
            <p:ph type="subTitle" idx="1"/>
          </p:nvPr>
        </p:nvSpPr>
        <p:spPr>
          <a:xfrm>
            <a:off x="948991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subTitle" idx="5"/>
          </p:nvPr>
        </p:nvSpPr>
        <p:spPr>
          <a:xfrm>
            <a:off x="3523050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subTitle" idx="6"/>
          </p:nvPr>
        </p:nvSpPr>
        <p:spPr>
          <a:xfrm>
            <a:off x="6097109" y="2805075"/>
            <a:ext cx="2097900" cy="5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9D18B-C7EF-4A5B-9467-3A20955BA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97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 preserve="1">
  <p:cSld name="1_Numbers and Text 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Google Shape;317;p42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title" idx="2" hasCustomPrompt="1"/>
          </p:nvPr>
        </p:nvSpPr>
        <p:spPr>
          <a:xfrm>
            <a:off x="3258450" y="982722"/>
            <a:ext cx="2627100" cy="8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19" name="Google Shape;319;p42"/>
          <p:cNvSpPr txBox="1">
            <a:spLocks noGrp="1"/>
          </p:cNvSpPr>
          <p:nvPr>
            <p:ph type="title" idx="3" hasCustomPrompt="1"/>
          </p:nvPr>
        </p:nvSpPr>
        <p:spPr>
          <a:xfrm>
            <a:off x="3258650" y="2722747"/>
            <a:ext cx="2627100" cy="8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320" name="Google Shape;320;p42"/>
          <p:cNvSpPr txBox="1">
            <a:spLocks noGrp="1"/>
          </p:cNvSpPr>
          <p:nvPr>
            <p:ph type="subTitle" idx="1"/>
          </p:nvPr>
        </p:nvSpPr>
        <p:spPr>
          <a:xfrm>
            <a:off x="3177750" y="1874725"/>
            <a:ext cx="27885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321" name="Google Shape;321;p42"/>
          <p:cNvSpPr txBox="1">
            <a:spLocks noGrp="1"/>
          </p:cNvSpPr>
          <p:nvPr>
            <p:ph type="subTitle" idx="4"/>
          </p:nvPr>
        </p:nvSpPr>
        <p:spPr>
          <a:xfrm>
            <a:off x="3177750" y="3640274"/>
            <a:ext cx="2788500" cy="6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26B40-F1DF-45D7-B9D8-6046A67ABA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80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1_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>
            <a:spLocks noGrp="1"/>
          </p:cNvSpPr>
          <p:nvPr>
            <p:ph type="ctrTitle"/>
          </p:nvPr>
        </p:nvSpPr>
        <p:spPr>
          <a:xfrm flipH="1">
            <a:off x="663000" y="1123325"/>
            <a:ext cx="2888400" cy="22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9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43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4DCD6-FFA3-4FB6-8345-963B22C5B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54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 preserve="1">
  <p:cSld name="1_Caption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>
            <a:spLocks noGrp="1"/>
          </p:cNvSpPr>
          <p:nvPr>
            <p:ph type="ctrTitle"/>
          </p:nvPr>
        </p:nvSpPr>
        <p:spPr>
          <a:xfrm flipH="1">
            <a:off x="1967550" y="2095375"/>
            <a:ext cx="5208900" cy="6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44"/>
          <p:cNvSpPr/>
          <p:nvPr/>
        </p:nvSpPr>
        <p:spPr>
          <a:xfrm>
            <a:off x="-42750" y="-38100"/>
            <a:ext cx="9229500" cy="5219700"/>
          </a:xfrm>
          <a:prstGeom prst="rect">
            <a:avLst/>
          </a:prstGeom>
          <a:solidFill>
            <a:schemeClr val="accent4">
              <a:alpha val="13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E4C36-B58A-409E-8AA5-2C5D81F8B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87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1_Title and Three Columns 3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5"/>
          <p:cNvSpPr/>
          <p:nvPr/>
        </p:nvSpPr>
        <p:spPr>
          <a:xfrm>
            <a:off x="833063" y="-24840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Google Shape;330;p45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title" idx="2"/>
          </p:nvPr>
        </p:nvSpPr>
        <p:spPr>
          <a:xfrm>
            <a:off x="4571050" y="10180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332" name="Google Shape;332;p45"/>
          <p:cNvSpPr txBox="1">
            <a:spLocks noGrp="1"/>
          </p:cNvSpPr>
          <p:nvPr>
            <p:ph type="subTitle" idx="1"/>
          </p:nvPr>
        </p:nvSpPr>
        <p:spPr>
          <a:xfrm>
            <a:off x="4571050" y="13757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333" name="Google Shape;333;p45"/>
          <p:cNvSpPr txBox="1">
            <a:spLocks noGrp="1"/>
          </p:cNvSpPr>
          <p:nvPr>
            <p:ph type="title" idx="3"/>
          </p:nvPr>
        </p:nvSpPr>
        <p:spPr>
          <a:xfrm>
            <a:off x="4571050" y="21594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334" name="Google Shape;334;p45"/>
          <p:cNvSpPr txBox="1">
            <a:spLocks noGrp="1"/>
          </p:cNvSpPr>
          <p:nvPr>
            <p:ph type="subTitle" idx="4"/>
          </p:nvPr>
        </p:nvSpPr>
        <p:spPr>
          <a:xfrm>
            <a:off x="4571050" y="2497124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335" name="Google Shape;335;p45"/>
          <p:cNvSpPr txBox="1">
            <a:spLocks noGrp="1"/>
          </p:cNvSpPr>
          <p:nvPr>
            <p:ph type="title" idx="5"/>
          </p:nvPr>
        </p:nvSpPr>
        <p:spPr>
          <a:xfrm>
            <a:off x="4571050" y="326070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336" name="Google Shape;336;p45"/>
          <p:cNvSpPr txBox="1">
            <a:spLocks noGrp="1"/>
          </p:cNvSpPr>
          <p:nvPr>
            <p:ph type="subTitle" idx="6"/>
          </p:nvPr>
        </p:nvSpPr>
        <p:spPr>
          <a:xfrm>
            <a:off x="4571050" y="361845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C7372F-7587-41F6-A7C9-C60C77077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13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 preserve="1">
  <p:cSld name="1_Title and Four Columns 7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46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title" idx="2"/>
          </p:nvPr>
        </p:nvSpPr>
        <p:spPr>
          <a:xfrm>
            <a:off x="1618625" y="671350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subTitle" idx="1"/>
          </p:nvPr>
        </p:nvSpPr>
        <p:spPr>
          <a:xfrm>
            <a:off x="1618625" y="10290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2" name="Google Shape;342;p46"/>
          <p:cNvSpPr txBox="1">
            <a:spLocks noGrp="1"/>
          </p:cNvSpPr>
          <p:nvPr>
            <p:ph type="title" idx="3"/>
          </p:nvPr>
        </p:nvSpPr>
        <p:spPr>
          <a:xfrm>
            <a:off x="4861375" y="691425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46"/>
          <p:cNvSpPr txBox="1">
            <a:spLocks noGrp="1"/>
          </p:cNvSpPr>
          <p:nvPr>
            <p:ph type="subTitle" idx="4"/>
          </p:nvPr>
        </p:nvSpPr>
        <p:spPr>
          <a:xfrm>
            <a:off x="4861375" y="1029099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4" name="Google Shape;344;p46"/>
          <p:cNvSpPr txBox="1">
            <a:spLocks noGrp="1"/>
          </p:cNvSpPr>
          <p:nvPr>
            <p:ph type="title" idx="5"/>
          </p:nvPr>
        </p:nvSpPr>
        <p:spPr>
          <a:xfrm>
            <a:off x="1618625" y="368245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46"/>
          <p:cNvSpPr txBox="1">
            <a:spLocks noGrp="1"/>
          </p:cNvSpPr>
          <p:nvPr>
            <p:ph type="subTitle" idx="6"/>
          </p:nvPr>
        </p:nvSpPr>
        <p:spPr>
          <a:xfrm>
            <a:off x="1618625" y="404020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46" name="Google Shape;346;p46"/>
          <p:cNvSpPr txBox="1">
            <a:spLocks noGrp="1"/>
          </p:cNvSpPr>
          <p:nvPr>
            <p:ph type="title" idx="7"/>
          </p:nvPr>
        </p:nvSpPr>
        <p:spPr>
          <a:xfrm>
            <a:off x="4861375" y="3682451"/>
            <a:ext cx="25941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6"/>
          <p:cNvSpPr txBox="1">
            <a:spLocks noGrp="1"/>
          </p:cNvSpPr>
          <p:nvPr>
            <p:ph type="subTitle" idx="8"/>
          </p:nvPr>
        </p:nvSpPr>
        <p:spPr>
          <a:xfrm>
            <a:off x="4861375" y="4040200"/>
            <a:ext cx="2594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D84B77-2FE6-4ACD-84BF-2E51B0AFE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97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1_Title and Three Columns 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/>
          <p:nvPr/>
        </p:nvSpPr>
        <p:spPr>
          <a:xfrm>
            <a:off x="4442425" y="-55312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Google Shape;350;p47"/>
          <p:cNvSpPr/>
          <p:nvPr/>
        </p:nvSpPr>
        <p:spPr>
          <a:xfrm>
            <a:off x="-6649400" y="1236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Google Shape;351;p47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47"/>
          <p:cNvSpPr txBox="1">
            <a:spLocks noGrp="1"/>
          </p:cNvSpPr>
          <p:nvPr>
            <p:ph type="title" idx="2"/>
          </p:nvPr>
        </p:nvSpPr>
        <p:spPr>
          <a:xfrm>
            <a:off x="1574525" y="930425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47"/>
          <p:cNvSpPr txBox="1">
            <a:spLocks noGrp="1"/>
          </p:cNvSpPr>
          <p:nvPr>
            <p:ph type="subTitle" idx="1"/>
          </p:nvPr>
        </p:nvSpPr>
        <p:spPr>
          <a:xfrm>
            <a:off x="1574525" y="1288175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4" name="Google Shape;354;p47"/>
          <p:cNvSpPr txBox="1">
            <a:spLocks noGrp="1"/>
          </p:cNvSpPr>
          <p:nvPr>
            <p:ph type="title" idx="3"/>
          </p:nvPr>
        </p:nvSpPr>
        <p:spPr>
          <a:xfrm>
            <a:off x="3794950" y="2139387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5" name="Google Shape;355;p47"/>
          <p:cNvSpPr txBox="1">
            <a:spLocks noGrp="1"/>
          </p:cNvSpPr>
          <p:nvPr>
            <p:ph type="subTitle" idx="4"/>
          </p:nvPr>
        </p:nvSpPr>
        <p:spPr>
          <a:xfrm>
            <a:off x="3798850" y="2497263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6" name="Google Shape;356;p47"/>
          <p:cNvSpPr txBox="1">
            <a:spLocks noGrp="1"/>
          </p:cNvSpPr>
          <p:nvPr>
            <p:ph type="title" idx="5"/>
          </p:nvPr>
        </p:nvSpPr>
        <p:spPr>
          <a:xfrm>
            <a:off x="5886425" y="3353825"/>
            <a:ext cx="9402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7" name="Google Shape;357;p47"/>
          <p:cNvSpPr txBox="1">
            <a:spLocks noGrp="1"/>
          </p:cNvSpPr>
          <p:nvPr>
            <p:ph type="subTitle" idx="6"/>
          </p:nvPr>
        </p:nvSpPr>
        <p:spPr>
          <a:xfrm>
            <a:off x="5886425" y="3711575"/>
            <a:ext cx="23418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"/>
              <a:buNone/>
              <a:defRPr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CB30F9-D17D-45DE-95FA-9881835B2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8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Google Shape;360;p48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1" name="Google Shape;361;p48"/>
          <p:cNvSpPr txBox="1">
            <a:spLocks noGrp="1"/>
          </p:cNvSpPr>
          <p:nvPr>
            <p:ph type="body" idx="1"/>
          </p:nvPr>
        </p:nvSpPr>
        <p:spPr>
          <a:xfrm>
            <a:off x="711725" y="3696825"/>
            <a:ext cx="7414200" cy="7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8D051-6AC0-478D-8E10-2E84DD047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71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 preserve="1">
  <p:cSld name="1_One Column Text 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9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Google Shape;364;p49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49"/>
          <p:cNvSpPr txBox="1">
            <a:spLocks noGrp="1"/>
          </p:cNvSpPr>
          <p:nvPr>
            <p:ph type="body" idx="1"/>
          </p:nvPr>
        </p:nvSpPr>
        <p:spPr>
          <a:xfrm>
            <a:off x="854675" y="1817975"/>
            <a:ext cx="3067500" cy="13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9B4D2-B772-467C-9983-76996DFC4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2128537" y="-62329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79C59-29A8-4BE0-A8D3-393AE9AB2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62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1_Thanks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/>
          <p:nvPr/>
        </p:nvSpPr>
        <p:spPr>
          <a:xfrm>
            <a:off x="425113" y="275285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Google Shape;373;p51"/>
          <p:cNvSpPr txBox="1">
            <a:spLocks noGrp="1"/>
          </p:cNvSpPr>
          <p:nvPr>
            <p:ph type="subTitle" idx="1"/>
          </p:nvPr>
        </p:nvSpPr>
        <p:spPr>
          <a:xfrm>
            <a:off x="1779033" y="3660351"/>
            <a:ext cx="2595300" cy="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ree Serif"/>
              <a:buNone/>
              <a:defRPr sz="4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/>
          </a:p>
        </p:txBody>
      </p:sp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3212700" y="2176598"/>
            <a:ext cx="27186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2FC2F-4B64-4A53-A0E0-5AFD481AD8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57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3430800" y="1236800"/>
            <a:ext cx="8543100" cy="8543100"/>
          </a:xfrm>
          <a:prstGeom prst="diamond">
            <a:avLst/>
          </a:prstGeom>
          <a:solidFill>
            <a:srgbClr val="CFE2F3">
              <a:alpha val="9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ctrTitle"/>
          </p:nvPr>
        </p:nvSpPr>
        <p:spPr>
          <a:xfrm rot="-5400000">
            <a:off x="6374850" y="2460750"/>
            <a:ext cx="4334100" cy="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4625" y="1724850"/>
            <a:ext cx="33369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●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Char char="○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100"/>
              <a:buFont typeface="Roboto"/>
              <a:buChar char="■"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13D76-6EB2-46BA-8697-A13E4CA57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0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1_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5CB1B1-BA28-4AF5-B7FD-403877A4C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1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1_Section title and 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3F411-B9BA-4498-B753-D08541D7B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8189" y="4630232"/>
            <a:ext cx="1293221" cy="4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33A1FF-6806-4F36-B03C-2286E832F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299" y="4637010"/>
            <a:ext cx="1270960" cy="3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ree Serif"/>
              <a:buNone/>
              <a:defRPr sz="28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Light"/>
              <a:buChar char="●"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●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Light"/>
              <a:buChar char="○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Roboto Light"/>
              <a:buChar char="■"/>
              <a:defRPr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10" r:id="rId7"/>
    <p:sldLayoutId id="2147483711" r:id="rId8"/>
    <p:sldLayoutId id="2147483751" r:id="rId9"/>
    <p:sldLayoutId id="2147483707" r:id="rId10"/>
    <p:sldLayoutId id="2147483712" r:id="rId11"/>
    <p:sldLayoutId id="2147483713" r:id="rId12"/>
    <p:sldLayoutId id="2147483708" r:id="rId13"/>
    <p:sldLayoutId id="2147483709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  <p:sldLayoutId id="2147483742" r:id="rId43"/>
    <p:sldLayoutId id="2147483743" r:id="rId44"/>
    <p:sldLayoutId id="2147483744" r:id="rId45"/>
    <p:sldLayoutId id="2147483745" r:id="rId46"/>
    <p:sldLayoutId id="2147483746" r:id="rId47"/>
    <p:sldLayoutId id="2147483747" r:id="rId48"/>
    <p:sldLayoutId id="2147483748" r:id="rId49"/>
    <p:sldLayoutId id="2147483749" r:id="rId5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</a:blip>
          <a:srcRect/>
          <a:stretch>
            <a:fillRect/>
          </a:stretch>
        </a:blip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>
            <a:spLocks noGrp="1"/>
          </p:cNvSpPr>
          <p:nvPr>
            <p:ph type="ctrTitle" idx="4294967295"/>
          </p:nvPr>
        </p:nvSpPr>
        <p:spPr>
          <a:xfrm>
            <a:off x="1943850" y="2236771"/>
            <a:ext cx="5256300" cy="110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INTRODUCTION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Google Shape;389;p56"/>
          <p:cNvSpPr txBox="1">
            <a:spLocks noGrp="1"/>
          </p:cNvSpPr>
          <p:nvPr>
            <p:ph type="subTitle" idx="4294967295"/>
          </p:nvPr>
        </p:nvSpPr>
        <p:spPr>
          <a:xfrm>
            <a:off x="1904239" y="3188071"/>
            <a:ext cx="5335500" cy="7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where your presentation begins</a:t>
            </a:r>
            <a:endParaRPr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23802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/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3955027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/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48302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/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376530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/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60560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341771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401563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52473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88CA-8790-42DA-AA9A-D519FD28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03" y="409809"/>
            <a:ext cx="6367800" cy="4090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Add anything to this blank green slide</a:t>
            </a:r>
          </a:p>
        </p:txBody>
      </p:sp>
    </p:spTree>
    <p:extLst>
      <p:ext uri="{BB962C8B-B14F-4D97-AF65-F5344CB8AC3E}">
        <p14:creationId xmlns:p14="http://schemas.microsoft.com/office/powerpoint/2010/main" val="704606389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Introduction XL by Slidesgo">
  <a:themeElements>
    <a:clrScheme name="Custom 4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B0B"/>
      </a:accent1>
      <a:accent2>
        <a:srgbClr val="F4E4B5"/>
      </a:accent2>
      <a:accent3>
        <a:srgbClr val="FAFCFE"/>
      </a:accent3>
      <a:accent4>
        <a:srgbClr val="007055"/>
      </a:accent4>
      <a:accent5>
        <a:srgbClr val="EFD67E"/>
      </a:accent5>
      <a:accent6>
        <a:srgbClr val="0E2A47"/>
      </a:accent6>
      <a:hlink>
        <a:srgbClr val="FFFFFF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Custom 7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FFCB0B"/>
      </a:accent3>
      <a:accent4>
        <a:srgbClr val="007055"/>
      </a:accent4>
      <a:accent5>
        <a:srgbClr val="24CBE5"/>
      </a:accent5>
      <a:accent6>
        <a:srgbClr val="64E572"/>
      </a:accent6>
      <a:hlink>
        <a:srgbClr val="4BC6FA"/>
      </a:hlink>
      <a:folHlink>
        <a:srgbClr val="664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71</Words>
  <Application>Microsoft Office PowerPoint</Application>
  <PresentationFormat>On-screen Show (16:9)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Bree Serif</vt:lpstr>
      <vt:lpstr>Livvic</vt:lpstr>
      <vt:lpstr>Roboto</vt:lpstr>
      <vt:lpstr>Roboto Condensed Light</vt:lpstr>
      <vt:lpstr>Roboto Light</vt:lpstr>
      <vt:lpstr>University Introduction XL by Slidesgo</vt:lpstr>
      <vt:lpstr>UNIVERSITY INTRODUCTION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  <vt:lpstr>Add anything to this blank green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SRU PowerPoint Template</dc:title>
  <dc:creator>White, Darcy H.</dc:creator>
  <cp:lastModifiedBy>White, Darcy H.</cp:lastModifiedBy>
  <cp:revision>62</cp:revision>
  <dcterms:modified xsi:type="dcterms:W3CDTF">2024-08-02T17:42:57Z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14c80f-f1ea-4d98-8793-96e1abe086b5_Enabled">
    <vt:lpwstr>true</vt:lpwstr>
  </property>
  <property fmtid="{D5CDD505-2E9C-101B-9397-08002B2CF9AE}" pid="3" name="MSIP_Label_6914c80f-f1ea-4d98-8793-96e1abe086b5_SetDate">
    <vt:lpwstr>2024-08-02T17:23:05Z</vt:lpwstr>
  </property>
  <property fmtid="{D5CDD505-2E9C-101B-9397-08002B2CF9AE}" pid="4" name="MSIP_Label_6914c80f-f1ea-4d98-8793-96e1abe086b5_Method">
    <vt:lpwstr>Standard</vt:lpwstr>
  </property>
  <property fmtid="{D5CDD505-2E9C-101B-9397-08002B2CF9AE}" pid="5" name="MSIP_Label_6914c80f-f1ea-4d98-8793-96e1abe086b5_Name">
    <vt:lpwstr>defa4170-0d19-0005-0004-bc88714345d2</vt:lpwstr>
  </property>
  <property fmtid="{D5CDD505-2E9C-101B-9397-08002B2CF9AE}" pid="6" name="MSIP_Label_6914c80f-f1ea-4d98-8793-96e1abe086b5_SiteId">
    <vt:lpwstr>86555dba-073b-4ff7-b7d1-b73a77c5bd92</vt:lpwstr>
  </property>
  <property fmtid="{D5CDD505-2E9C-101B-9397-08002B2CF9AE}" pid="7" name="MSIP_Label_6914c80f-f1ea-4d98-8793-96e1abe086b5_ActionId">
    <vt:lpwstr>fe21e223-56b8-4edc-9d54-a6cf552db88d</vt:lpwstr>
  </property>
  <property fmtid="{D5CDD505-2E9C-101B-9397-08002B2CF9AE}" pid="8" name="MSIP_Label_6914c80f-f1ea-4d98-8793-96e1abe086b5_ContentBits">
    <vt:lpwstr>0</vt:lpwstr>
  </property>
</Properties>
</file>